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1" r:id="rId4"/>
    <p:sldId id="263" r:id="rId5"/>
    <p:sldId id="264" r:id="rId6"/>
    <p:sldId id="265" r:id="rId7"/>
    <p:sldId id="267" r:id="rId8"/>
    <p:sldId id="268" r:id="rId9"/>
    <p:sldId id="270" r:id="rId10"/>
    <p:sldId id="266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60"/>
  </p:normalViewPr>
  <p:slideViewPr>
    <p:cSldViewPr>
      <p:cViewPr>
        <p:scale>
          <a:sx n="60" d="100"/>
          <a:sy n="60" d="100"/>
        </p:scale>
        <p:origin x="-1680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99B94-31DE-4D6C-A354-F713CC745B0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B36F1-7E0E-4999-A773-F2FD67A8D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99B94-31DE-4D6C-A354-F713CC745B0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B36F1-7E0E-4999-A773-F2FD67A8D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99B94-31DE-4D6C-A354-F713CC745B0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B36F1-7E0E-4999-A773-F2FD67A8D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99B94-31DE-4D6C-A354-F713CC745B0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B36F1-7E0E-4999-A773-F2FD67A8D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99B94-31DE-4D6C-A354-F713CC745B0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B36F1-7E0E-4999-A773-F2FD67A8D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99B94-31DE-4D6C-A354-F713CC745B0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B36F1-7E0E-4999-A773-F2FD67A8D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99B94-31DE-4D6C-A354-F713CC745B0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B36F1-7E0E-4999-A773-F2FD67A8D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99B94-31DE-4D6C-A354-F713CC745B0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B36F1-7E0E-4999-A773-F2FD67A8D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99B94-31DE-4D6C-A354-F713CC745B0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B36F1-7E0E-4999-A773-F2FD67A8D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99B94-31DE-4D6C-A354-F713CC745B0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B36F1-7E0E-4999-A773-F2FD67A8D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99B94-31DE-4D6C-A354-F713CC745B0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B36F1-7E0E-4999-A773-F2FD67A8D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99B94-31DE-4D6C-A354-F713CC745B0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B36F1-7E0E-4999-A773-F2FD67A8D7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2209799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Зимняя </a:t>
            </a:r>
            <a:br>
              <a:rPr lang="ru-RU" sz="6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одежда </a:t>
            </a:r>
            <a:br>
              <a:rPr lang="ru-RU" sz="6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 детей 3 – 4 лет</a:t>
            </a:r>
            <a:r>
              <a:rPr lang="ru-RU" sz="6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5562600"/>
            <a:ext cx="6400800" cy="1143000"/>
          </a:xfrm>
        </p:spPr>
        <p:txBody>
          <a:bodyPr>
            <a:normAutofit/>
          </a:bodyPr>
          <a:lstStyle/>
          <a:p>
            <a:endParaRPr lang="ru-RU" sz="1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Подготовила воспитатель МБДОУ </a:t>
            </a:r>
            <a:r>
              <a:rPr lang="ru-RU" sz="16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</a:t>
            </a:r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/с6 п. Нового</a:t>
            </a:r>
          </a:p>
          <a:p>
            <a:r>
              <a:rPr lang="ru-RU" sz="1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Корниенко Олеся Владимировна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ÐÐ°ÑÑÐ¸Ð½ÐºÐ¸ Ð¿Ð¾ Ð·Ð°Ð¿ÑÐ¾ÑÑ Ð·Ð¸Ð¼Ð½Ð¸Ðµ ÑÐ¾Ð½Ñ Ð´Ð»Ñ Ð¿ÑÐµÐ·ÐµÐ½ÑÐ°ÑÐ¸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Сапоги или ботинки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624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Два братца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Не могут расстаться.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Утром в дорогу,</a:t>
            </a:r>
          </a:p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Ночью — к порогу. (Сапоги или ботинки)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505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 l="9950" t="21192" r="4478" b="17881"/>
          <a:stretch>
            <a:fillRect/>
          </a:stretch>
        </p:blipFill>
        <p:spPr bwMode="auto">
          <a:xfrm>
            <a:off x="4953000" y="1752600"/>
            <a:ext cx="3276600" cy="3505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Ð·Ð¸Ð¼Ð½ÑÑ Ð¾Ð´ÐµÐ¶Ð´Ð° ÐºÐ°ÑÑÐ¸Ð½ÐºÐ¸ Ð´Ð»Ñ Ð´ÐµÑÐµÐ¹ Ð´ÐµÑÑÐºÐ¾Ð³Ð¾ ÑÐ°Ð´Ð°"/>
          <p:cNvPicPr>
            <a:picLocks noChangeAspect="1" noChangeArrowheads="1"/>
          </p:cNvPicPr>
          <p:nvPr/>
        </p:nvPicPr>
        <p:blipFill>
          <a:blip r:embed="rId2"/>
          <a:srcRect t="2959" b="2347"/>
          <a:stretch>
            <a:fillRect/>
          </a:stretch>
        </p:blipFill>
        <p:spPr bwMode="auto">
          <a:xfrm>
            <a:off x="0" y="0"/>
            <a:ext cx="914320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 t="200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3962400"/>
          </a:xfrm>
        </p:spPr>
        <p:txBody>
          <a:bodyPr numCol="2"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«Одеваемся на прогулку»</a:t>
            </a: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Нынче за окном мороз.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мальчик не замёрз,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Надеваем мы штанишки –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Будем бегать в них вприпрыжку.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Надеваем </a:t>
            </a:r>
            <a:r>
              <a:rPr lang="ru-RU" sz="27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свитерок</a:t>
            </a: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 от холода берёг.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Тёплые носки надень,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 такой морозный день!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Куртка – тёплое пальто – 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замёрзнем ни за что!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Мягкий шарф в мороз согреет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Подбородок, грудь и шею.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Рукавички надеваем,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Шапочку не забываем.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ещё тебе на ножки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Обуваем мы сапожки.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Обуваем мы сапожки,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бегать по дорожкам!</a:t>
            </a:r>
            <a:br>
              <a:rPr lang="ru-RU" sz="27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5842" name="AutoShape 2" descr="ÐÐ¾ÑÐ¾Ð¶ÐµÐµ Ð¸Ð·Ð¾Ð±ÑÐ°Ð¶ÐµÐ½Ð¸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ÐÐ°ÑÑÐ¸Ð½ÐºÐ¸ Ð¿Ð¾ Ð·Ð°Ð¿ÑÐ¾ÑÑ Ð·Ð¸Ð¼Ð½Ð¸Ðµ ÑÐ¾Ð½Ñ Ð´Ð»Ñ Ð¿ÑÐµÐ·ÐµÐ½ÑÐ°ÑÐ¸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Колготки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Вход один,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 комнат — две.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Маша в домик входит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в нем гулять уходит.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 его надевает,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Тот холода не знает. (Колготки)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686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 l="9616" t="18518" r="7047" b="14023"/>
          <a:stretch>
            <a:fillRect/>
          </a:stretch>
        </p:blipFill>
        <p:spPr bwMode="auto">
          <a:xfrm>
            <a:off x="4572000" y="1676400"/>
            <a:ext cx="3962400" cy="3886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ÐÐ°ÑÑÐ¸Ð½ÐºÐ¸ Ð¿Ð¾ Ð·Ð°Ð¿ÑÐ¾ÑÑ Ð·Ð¸Ð¼Ð½Ð¸Ðµ ÑÐ¾Ð½Ñ Ð´Ð»Ñ Ð¿ÑÐµÐ·ÐµÐ½ÑÐ°ÑÐ¸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Свитер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Летом бабушка вязала,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Чтоб я в холод надевала.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бабушку люблю,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подарок берегу. (Свитер)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8130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 l="-304" t="19900" r="52144" b="22388"/>
          <a:stretch>
            <a:fillRect/>
          </a:stretch>
        </p:blipFill>
        <p:spPr bwMode="auto">
          <a:xfrm>
            <a:off x="4495800" y="1752600"/>
            <a:ext cx="4114800" cy="3886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ÐÐ°ÑÑÐ¸Ð½ÐºÐ¸ Ð¿Ð¾ Ð·Ð°Ð¿ÑÐ¾ÑÑ Ð·Ð¸Ð¼Ð½Ð¸Ðµ ÑÐ¾Ð½Ñ Ð´Ð»Ñ Ð¿ÑÐµÐ·ÐµÐ½ÑÐ°ÑÐ¸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Штаны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2672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Вход один, два выхода.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Нет уж проще выбора.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Ножки смело в них вдевай 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 иди смелей гуляй.</a:t>
            </a:r>
            <a:b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(штаны)</a:t>
            </a:r>
            <a:endParaRPr lang="ru-RU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 descr="ÐÐ°ÑÑÐ¸Ð½ÐºÐ¸ Ð¿Ð¾ Ð·Ð°Ð¿ÑÐ¾ÑÑ Ð·Ð¸Ð¼Ð½ÑÑ Ð¾Ð´ÐµÐ¶Ð´Ð° ÐºÐ°ÑÑÐ¸Ð½ÐºÐ¸ Ð´Ð»Ñ Ð´ÐµÑÐµÐ¹ Ð´ÐµÑÑÐºÐ¾Ð³Ð¾ ÑÐ°Ð´Ð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26070" t="15412" r="27004" b="48627"/>
          <a:stretch>
            <a:fillRect/>
          </a:stretch>
        </p:blipFill>
        <p:spPr bwMode="auto">
          <a:xfrm>
            <a:off x="4876800" y="1676400"/>
            <a:ext cx="3429000" cy="4000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ÐÐ°ÑÑÐ¸Ð½ÐºÐ¸ Ð¿Ð¾ Ð·Ð°Ð¿ÑÐ¾ÑÑ Ð·Ð¸Ð¼Ð½Ð¸Ðµ ÑÐ¾Ð½Ñ Ð´Ð»Ñ Ð¿ÑÐµÐ·ÐµÐ½ÑÐ°ÑÐ¸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Носки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Варежки для ног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(носки)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608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/>
          <a:srcRect l="3980" t="13245" r="4478" b="19205"/>
          <a:stretch>
            <a:fillRect/>
          </a:stretch>
        </p:blipFill>
        <p:spPr bwMode="auto">
          <a:xfrm>
            <a:off x="4800600" y="1676400"/>
            <a:ext cx="3505200" cy="3886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ÐÐ°ÑÑÐ¸Ð½ÐºÐ¸ Ð¿Ð¾ Ð·Ð°Ð¿ÑÐ¾ÑÑ Ð·Ð¸Ð¼Ð½Ð¸Ðµ ÑÐ¾Ð½Ñ Ð´Ð»Ñ Ð¿ÑÐµÐ·ÐµÐ½ÑÐ°ÑÐ¸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Куртка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Как и на рубашке,</a:t>
            </a:r>
          </a:p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 меня кармашки.</a:t>
            </a:r>
          </a:p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Рукава и воротник,</a:t>
            </a:r>
          </a:p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Только капюшон пришит. (Куртка)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ÐÐ¾ÑÐ¾Ð¶ÐµÐµ Ð¸Ð·Ð¾Ð±ÑÐ°Ð¶ÐµÐ½Ð¸Ðµ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5892" t="14379" r="3761" b="16339"/>
          <a:stretch>
            <a:fillRect/>
          </a:stretch>
        </p:blipFill>
        <p:spPr bwMode="auto">
          <a:xfrm>
            <a:off x="4876800" y="1295400"/>
            <a:ext cx="3505200" cy="4038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ÐÐ°ÑÑÐ¸Ð½ÐºÐ¸ Ð¿Ð¾ Ð·Ð°Ð¿ÑÐ¾ÑÑ Ð·Ð¸Ð¼Ð½Ð¸Ðµ ÑÐ¾Ð½Ñ Ð´Ð»Ñ Ð¿ÑÐµÐ·ÐµÐ½ÑÐ°ÑÐ¸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Шапка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Шарф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910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Ой, кусается мороз!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Варежкой закрою нос!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Чтобы голову закрыть, 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Надо всем Её носить! (Шапку)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галстук он, не воротник,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шею обнимать привык.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Но не всегда, а лишь тогда,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Когда бывают холода. (Шарф)</a:t>
            </a:r>
          </a:p>
          <a:p>
            <a:pPr>
              <a:buNone/>
            </a:pP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ÐÐ°ÑÑÐ¸Ð½ÐºÐ¸ Ð¿Ð¾ Ð·Ð°Ð¿ÑÐ¾ÑÑ Ð·Ð¸Ð¼Ð½ÑÑ Ð¾Ð´ÐµÐ¶Ð´Ð° ÐºÐ°ÑÑÐ¸Ð½ÐºÐ¸ Ð´Ð»Ñ Ð´ÐµÑÐµÐ¹ Ð´ÐµÑÑÐºÐ¾Ð³Ð¾ ÑÐ°Ð´Ð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 l="8161" t="10317" r="14310" b="10871"/>
          <a:stretch>
            <a:fillRect/>
          </a:stretch>
        </p:blipFill>
        <p:spPr bwMode="auto">
          <a:xfrm>
            <a:off x="4876800" y="1295400"/>
            <a:ext cx="2895600" cy="4419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ÐÐ°ÑÑÐ¸Ð½ÐºÐ¸ Ð¿Ð¾ Ð·Ð°Ð¿ÑÐ¾ÑÑ Ð·Ð¸Ð¼Ð½Ð¸Ðµ ÑÐ¾Ð½Ñ Ð´Ð»Ñ Ð¿ÑÐµÐ·ÐµÐ½ÑÐ°ÑÐ¸Ð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Варежки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958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Дали братьям теплый дом,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жили впятером,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Брат большой не согласился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отдельно поселился. (Варежки)</a:t>
            </a:r>
          </a:p>
          <a:p>
            <a:endParaRPr lang="ru-RU" dirty="0"/>
          </a:p>
        </p:txBody>
      </p:sp>
      <p:pic>
        <p:nvPicPr>
          <p:cNvPr id="40962" name="Picture 2" descr="ÐÐ°ÑÑÐ¸Ð½ÐºÐ¸ Ð¿Ð¾ Ð·Ð°Ð¿ÑÐ¾ÑÑ Ð·Ð¸Ð¼Ð½ÑÑ Ð¾Ð´ÐµÐ¶Ð´Ð° ÐºÐ°ÑÑÐ¸Ð½ÐºÐ¸ Ð´Ð»Ñ Ð´ÐµÑÐµÐ¹ Ð´ÐµÑÑÐºÐ¾Ð³Ð¾ ÑÐ°Ð´Ð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29200" y="1600200"/>
            <a:ext cx="3505200" cy="3886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175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  Зимняя  одежда  для  детей 3 – 4 лет                               </vt:lpstr>
      <vt:lpstr> «Одеваемся на прогулку» Нынче за окном мороз. Чтобы мальчик не замёрз, Надеваем мы штанишки – Будем бегать в них вприпрыжку. Надеваем свитерок, Чтоб от холода берёг. Тёплые носки надень, Раз такой морозный день! Куртка – тёплое пальто –       Не замёрзнем ни за что! Мягкий шарф в мороз согреет Подбородок, грудь и шею. Рукавички надеваем, Шапочку не забываем. А ещё тебе на ножки Обуваем мы сапожки. Обуваем мы сапожки, Чтобы бегать по дорожкам!  </vt:lpstr>
      <vt:lpstr>Колготки</vt:lpstr>
      <vt:lpstr>Свитер</vt:lpstr>
      <vt:lpstr>Штаны</vt:lpstr>
      <vt:lpstr>Носки</vt:lpstr>
      <vt:lpstr>Куртка</vt:lpstr>
      <vt:lpstr>Шапка и Шарф</vt:lpstr>
      <vt:lpstr>Варежки</vt:lpstr>
      <vt:lpstr>Сапоги или ботинки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61</cp:revision>
  <dcterms:created xsi:type="dcterms:W3CDTF">2018-06-05T09:10:01Z</dcterms:created>
  <dcterms:modified xsi:type="dcterms:W3CDTF">2023-01-10T06:49:07Z</dcterms:modified>
</cp:coreProperties>
</file>