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DF07-9C26-495D-8135-D63088271D25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3B74545-C3FD-47FA-8920-7E7C29E79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937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DF07-9C26-495D-8135-D63088271D25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3B74545-C3FD-47FA-8920-7E7C29E79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393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DF07-9C26-495D-8135-D63088271D25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3B74545-C3FD-47FA-8920-7E7C29E79F2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4557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DF07-9C26-495D-8135-D63088271D25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B74545-C3FD-47FA-8920-7E7C29E79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55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DF07-9C26-495D-8135-D63088271D25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B74545-C3FD-47FA-8920-7E7C29E79F2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84864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DF07-9C26-495D-8135-D63088271D25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B74545-C3FD-47FA-8920-7E7C29E79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9074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DF07-9C26-495D-8135-D63088271D25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74545-C3FD-47FA-8920-7E7C29E79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6602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DF07-9C26-495D-8135-D63088271D25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74545-C3FD-47FA-8920-7E7C29E79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54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DF07-9C26-495D-8135-D63088271D25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74545-C3FD-47FA-8920-7E7C29E79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4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DF07-9C26-495D-8135-D63088271D25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3B74545-C3FD-47FA-8920-7E7C29E79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852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DF07-9C26-495D-8135-D63088271D25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3B74545-C3FD-47FA-8920-7E7C29E79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0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DF07-9C26-495D-8135-D63088271D25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3B74545-C3FD-47FA-8920-7E7C29E79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925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DF07-9C26-495D-8135-D63088271D25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74545-C3FD-47FA-8920-7E7C29E79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656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DF07-9C26-495D-8135-D63088271D25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74545-C3FD-47FA-8920-7E7C29E79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825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DF07-9C26-495D-8135-D63088271D25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B74545-C3FD-47FA-8920-7E7C29E79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752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DF07-9C26-495D-8135-D63088271D25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3B74545-C3FD-47FA-8920-7E7C29E79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7356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EDF07-9C26-495D-8135-D63088271D25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3B74545-C3FD-47FA-8920-7E7C29E79F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200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1" y="-119922"/>
            <a:ext cx="11857219" cy="868695"/>
          </a:xfrm>
        </p:spPr>
        <p:txBody>
          <a:bodyPr>
            <a:no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«Начало Нюрнбергского процесса»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8918" y="959370"/>
            <a:ext cx="10028419" cy="589863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нтересные факты: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декларацию и списки подозреваемых сообщили в августе в газете «Правда»;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Свидетелем казни назывался – полевой;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Вудз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 это профессиональный палач;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«Лоуренс» - председатель суда;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Швеция – выражала свою нейтральную позицию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честь процесса был выпущен американский художественный фильм «Нюрнберг»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Шпандау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 люди, которые отбывали пожизненный срок в тюрьме.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И.Т. Никитченко – один из первых судебных судей.</a:t>
            </a:r>
          </a:p>
          <a:p>
            <a:pPr algn="ctr"/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5308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2000">
              <a:schemeClr val="bg1"/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397" y="45720"/>
            <a:ext cx="7989757" cy="6766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6547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1"/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8150" y="209862"/>
            <a:ext cx="6280879" cy="66481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0991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</TotalTime>
  <Words>83</Words>
  <Application>Microsoft Office PowerPoint</Application>
  <PresentationFormat>Широкоэкранный</PresentationFormat>
  <Paragraphs>10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Century Gothic</vt:lpstr>
      <vt:lpstr>Times New Roman</vt:lpstr>
      <vt:lpstr>Wingdings 3</vt:lpstr>
      <vt:lpstr>Легкий дым</vt:lpstr>
      <vt:lpstr>«Начало Нюрнбергского процесса»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«Начало Нюрнбергского процесса»</dc:title>
  <dc:creator>Пользователь</dc:creator>
  <cp:lastModifiedBy>Пользователь</cp:lastModifiedBy>
  <cp:revision>3</cp:revision>
  <dcterms:created xsi:type="dcterms:W3CDTF">2022-11-14T08:18:36Z</dcterms:created>
  <dcterms:modified xsi:type="dcterms:W3CDTF">2022-11-14T09:15:24Z</dcterms:modified>
</cp:coreProperties>
</file>