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T Sans Narrow"/>
      <p:regular r:id="rId21"/>
      <p:bold r:id="rId22"/>
    </p:embeddedFon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TSansNarrow-bold.fntdata"/><Relationship Id="rId21" Type="http://schemas.openxmlformats.org/officeDocument/2006/relationships/font" Target="fonts/PTSansNarrow-regular.fntdata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i="0" sz="1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youtube.com/watch?v=ENtYzKzfbG0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ru"/>
              <a:t>Родовые общины охотников и собирателей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"/>
              <a:t>Прошли сотни тысяч лет. Менялся облик человека.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 sz="17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https://www.youtube.com/watch?v=ENtYzKzfbG0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Родовые общины</a:t>
            </a:r>
            <a:endParaRPr/>
          </a:p>
        </p:txBody>
      </p:sp>
      <p:sp>
        <p:nvSpPr>
          <p:cNvPr id="132" name="Google Shape;132;p23"/>
          <p:cNvSpPr txBox="1"/>
          <p:nvPr>
            <p:ph idx="1" type="body"/>
          </p:nvPr>
        </p:nvSpPr>
        <p:spPr>
          <a:xfrm>
            <a:off x="311700" y="1266325"/>
            <a:ext cx="85206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Приблизительно 40 тысяч лет назад человек стал таким же, как люди нашего времени.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Ученые назвали его человеком разумным.</a:t>
            </a:r>
            <a:endParaRPr/>
          </a:p>
        </p:txBody>
      </p:sp>
      <p:pic>
        <p:nvPicPr>
          <p:cNvPr id="133" name="Google Shape;13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4301" y="2652325"/>
            <a:ext cx="3555400" cy="237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Родовые общины</a:t>
            </a:r>
            <a:endParaRPr/>
          </a:p>
        </p:txBody>
      </p:sp>
      <p:sp>
        <p:nvSpPr>
          <p:cNvPr id="139" name="Google Shape;139;p2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Родовая община - форма социальной организации, где люди связаны коллективным трудом и потреблением на основе кровного родства. Основная форма при первобытно-общинном строе.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lang="ru"/>
              <a:t>Все близкие и дальние родственники считались сородичами.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Предки всех населяющих Землю народов жили некогда родовыми общинами.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Родовая община </a:t>
            </a:r>
            <a:endParaRPr/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46" name="Google Shape;14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1275" y="1152425"/>
            <a:ext cx="5961450" cy="38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Собиратели</a:t>
            </a:r>
            <a:endParaRPr/>
          </a:p>
        </p:txBody>
      </p:sp>
      <p:sp>
        <p:nvSpPr>
          <p:cNvPr id="152" name="Google Shape;152;p26"/>
          <p:cNvSpPr txBox="1"/>
          <p:nvPr>
            <p:ph idx="1" type="body"/>
          </p:nvPr>
        </p:nvSpPr>
        <p:spPr>
          <a:xfrm>
            <a:off x="311700" y="1266325"/>
            <a:ext cx="8520600" cy="14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/>
              <a:t>Собира́тельство — одна из древнейших форм хозяйственной деятельности человека, состоящая в собирании пригодных в пищу природных ресурсов: дикорастущих съедобных кореньев, плодов, ягод, мёда, а также моллюсков, насекомых и др.</a:t>
            </a:r>
            <a:endParaRPr/>
          </a:p>
        </p:txBody>
      </p:sp>
      <p:pic>
        <p:nvPicPr>
          <p:cNvPr id="153" name="Google Shape;15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9650" y="2670325"/>
            <a:ext cx="4664700" cy="252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Домашнее задание</a:t>
            </a:r>
            <a:endParaRPr/>
          </a:p>
        </p:txBody>
      </p:sp>
      <p:sp>
        <p:nvSpPr>
          <p:cNvPr id="159" name="Google Shape;159;p2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Подготовьте сообщение о находках останков мамонтов на территории России при помощи интернета, литературы и 2 параграфа учебника.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Проверочная работа и проверка д/з</a:t>
            </a:r>
            <a:endParaRPr/>
          </a:p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Выполните проверочную работу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После урока не забудьте сдать на проверку письменное домашнее задание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Расселение первобытных людей</a:t>
            </a:r>
            <a:endParaRPr/>
          </a:p>
        </p:txBody>
      </p:sp>
      <p:sp>
        <p:nvSpPr>
          <p:cNvPr id="79" name="Google Shape;79;p1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Более полумиллиона лет назад первобытные люди появились на территории современной России: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Наши предки научились пользоваться огнем и добывать его.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Изобрели новые орудия труда.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Научились шить одежду из звериных шкур. 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Обжили пещеры.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/>
              <a:t>Там, где не было пещер, научились рыть землянки и обустраивать жилье.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3041" y="0"/>
            <a:ext cx="619791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Охота первобытных людей</a:t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Копье - главное охотничье оружие (сделанное целиком из дерева)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Использовали каменные рубила(обжигали на огне) на деревянных палках ( оружие совершенствуется) 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Появление нового изобретения - острый каменный наконечник 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Изобрели лук и стрелы.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Действовали слаженно и дружно, погоняя стадо диких животных к тяжело проходимой местности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Охотились на: диких коз, лошадей, бизонов, а также на зверей, которых ныне нет на земле:шерстистых носорогов и пещерных медведей, а также мамонтов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Шерстистый носорог</a:t>
            </a:r>
            <a:endParaRPr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6863" y="1266325"/>
            <a:ext cx="6190275" cy="373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0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Пещерный медведь</a:t>
            </a:r>
            <a:endParaRPr/>
          </a:p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00" y="716076"/>
            <a:ext cx="9035000" cy="442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Саблезубый тигр</a:t>
            </a:r>
            <a:endParaRPr/>
          </a:p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13" name="Google Shape;11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8688" y="1152425"/>
            <a:ext cx="5986613" cy="399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Мамонт </a:t>
            </a:r>
            <a:endParaRPr/>
          </a:p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20" name="Google Shape;12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465" y="1080725"/>
            <a:ext cx="6577068" cy="399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