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PT Sans Narrow"/>
      <p:regular r:id="rId20"/>
      <p:bold r:id="rId21"/>
    </p:embeddedFont>
    <p:embeddedFont>
      <p:font typeface="Open Sans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TSansNarrow-regular.fntdata"/><Relationship Id="rId22" Type="http://schemas.openxmlformats.org/officeDocument/2006/relationships/font" Target="fonts/OpenSans-regular.fntdata"/><Relationship Id="rId21" Type="http://schemas.openxmlformats.org/officeDocument/2006/relationships/font" Target="fonts/PTSansNarrow-bold.fntdata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i="0" sz="36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b="0" i="0" sz="1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youtube.com/watch?v=J6nXtJdA_K0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ru"/>
              <a:t>Возникновение искусства и религиозных верований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50" y="2666364"/>
            <a:ext cx="4870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"/>
              <a:t>Какие религии вы знаете? Какая появилась самая первая?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Человек “заколдовывает” зверя</a:t>
            </a:r>
            <a:endParaRPr/>
          </a:p>
        </p:txBody>
      </p:sp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311700" y="1266325"/>
            <a:ext cx="8520600" cy="11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/>
              <a:t>Разгадать назначение пещерной живописи ученым помогло наблюдение за племенами, главным занятием которых еще до недавнего времени была охота.</a:t>
            </a:r>
            <a:endParaRPr/>
          </a:p>
        </p:txBody>
      </p:sp>
      <p:pic>
        <p:nvPicPr>
          <p:cNvPr id="126" name="Google Shape;12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1013" y="2532525"/>
            <a:ext cx="6421986" cy="242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Зарождение веры в душу</a:t>
            </a:r>
            <a:endParaRPr/>
          </a:p>
        </p:txBody>
      </p:sp>
      <p:sp>
        <p:nvSpPr>
          <p:cNvPr id="132" name="Google Shape;132;p23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Первобытные люди пытались понять, почему людям снятся  сны.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lang="ru"/>
              <a:t>У них возникла вера, что в каждом человеке обитает душа.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lang="ru"/>
              <a:t>Когда человек спит, он не видит и не слышит,значит его душа покидает тело.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lang="ru"/>
              <a:t>Люди верили, что души их предков после смерти покидают тело и встречаются с ранее умершими и также живут родовыми общинами, охотятся.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При захоронении клали в могилу все, что было необходимо человеку при жизни.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138" name="Google Shape;138;p2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550" y="707825"/>
            <a:ext cx="4428451" cy="3727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5550" y="1336133"/>
            <a:ext cx="4428450" cy="2953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Итог</a:t>
            </a:r>
            <a:endParaRPr/>
          </a:p>
        </p:txBody>
      </p:sp>
      <p:sp>
        <p:nvSpPr>
          <p:cNvPr id="146" name="Google Shape;146;p2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/>
              <a:t>Появившиеся у первобытных людей верования - в колдовство, душу, в жизнь после смерти - называются религиозными.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Домашнее задание</a:t>
            </a:r>
            <a:endParaRPr/>
          </a:p>
        </p:txBody>
      </p:sp>
      <p:sp>
        <p:nvSpPr>
          <p:cNvPr id="152" name="Google Shape;152;p2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Придумайте и напишите рассказ от лица охотника, собирателя или колдуна древнего мира.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Выучите материал по двум урокам: “Родовые общины” и “Возникновение искусства и религиозных верований”,подготовьтесь к проверочной работе.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Как была найдена пещерная живопись</a:t>
            </a:r>
            <a:endParaRPr/>
          </a:p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Более 130 лет назад испанский археолог открыл пещерную живопись.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В пещере Альтамира в Северной Испании были обнаружены первые рисунки древних людей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u="sng">
                <a:solidFill>
                  <a:schemeClr val="hlink"/>
                </a:solidFill>
                <a:hlinkClick r:id="rId3"/>
              </a:rPr>
              <a:t>https://www.youtube.com/watch?v=J6nXtJdA_K0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Пещера Альтамира</a:t>
            </a:r>
            <a:endParaRPr/>
          </a:p>
        </p:txBody>
      </p:sp>
      <p:sp>
        <p:nvSpPr>
          <p:cNvPr id="79" name="Google Shape;79;p15"/>
          <p:cNvSpPr txBox="1"/>
          <p:nvPr>
            <p:ph idx="1" type="body"/>
          </p:nvPr>
        </p:nvSpPr>
        <p:spPr>
          <a:xfrm>
            <a:off x="0" y="1224650"/>
            <a:ext cx="9144000" cy="38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Пещера длиной 270 метров состоит из серии двойных коридоров и залов.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ru"/>
              <a:t>Некоторое время в пещере никто не жил, кроме животных. Рисунки представляют изображения бизонов, лошадей, кабанов, отпечатки ладоней и др. Они выполнены углём, охрой, гематитом и другими естественными красками. Рисунки выполнены не только пальцами рук, но и специальными приспособлениями, сделанными первобытными людьми. Рисунки расположены на потолке и стенах не только главного зала, но и в главном коридоре и других залах. Древние художники использовали естественные контуры стены для создания трёхмерного эффекта, возможно, это было связано с их религиозным взглядом на мир. Похожие изображения имеются в пещерах Скандинавии и Северной Италии.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863" y="0"/>
            <a:ext cx="768827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93" name="Google Shape;9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2050" y="0"/>
            <a:ext cx="77199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Пещера Ласко</a:t>
            </a:r>
            <a:endParaRPr/>
          </a:p>
        </p:txBody>
      </p:sp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/>
              <a:t>В 1940 году группа подростков случайно обнаружила рядом с Монтильяком во Франции пещеру, вход в которую открыло упавшее во время грозы дерево. Она небольшая, но под сводами находятся тысячи рисунков. Некоторые из них древние художники начали наносить на стены еще в 18 веке до нашей эры.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/>
          </a:p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7350" y="76525"/>
            <a:ext cx="7604450" cy="499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Пещера Ласко</a:t>
            </a:r>
            <a:endParaRPr/>
          </a:p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311700" y="1152425"/>
            <a:ext cx="8520600" cy="31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/>
              <a:t>Как и Альтамира, Ласко закрыта для входа. Туристы могут заглянуть в ее копию, расположенную всего в 200 метрах от удивительного места. Внутри необычного музея в натуральную величину воссоздана часть пещеры – тут можно побывать в Зале Быков и Осевом проходе.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lang="ru"/>
              <a:t>Ученые предполагают, что древние охотники использовали изображения животных для проведения религиозных ритуалов, связанных с охотой.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ru"/>
              <a:t>Загадки древнейших рисунков</a:t>
            </a:r>
            <a:endParaRPr/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311700" y="1266325"/>
            <a:ext cx="8429100" cy="10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ru"/>
              <a:t>Первобытные охотники боялись, что в лесах станет меньше зверей, а также желали успешной охоты. Как этого можно достигнуть?Попросить у природы? ученые предполагают, что так зародились верования. </a:t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5350" y="2286013"/>
            <a:ext cx="7153275" cy="271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