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  <p:sldId id="257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383E0-8EA6-4435-9ECC-E5E134C409C4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115D5-3941-4589-B6F3-C5E3A643A7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383E0-8EA6-4435-9ECC-E5E134C409C4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115D5-3941-4589-B6F3-C5E3A643A7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383E0-8EA6-4435-9ECC-E5E134C409C4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115D5-3941-4589-B6F3-C5E3A643A7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383E0-8EA6-4435-9ECC-E5E134C409C4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115D5-3941-4589-B6F3-C5E3A643A7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383E0-8EA6-4435-9ECC-E5E134C409C4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115D5-3941-4589-B6F3-C5E3A643A7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383E0-8EA6-4435-9ECC-E5E134C409C4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115D5-3941-4589-B6F3-C5E3A643A7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383E0-8EA6-4435-9ECC-E5E134C409C4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115D5-3941-4589-B6F3-C5E3A643A7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383E0-8EA6-4435-9ECC-E5E134C409C4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115D5-3941-4589-B6F3-C5E3A643A7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383E0-8EA6-4435-9ECC-E5E134C409C4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115D5-3941-4589-B6F3-C5E3A643A7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383E0-8EA6-4435-9ECC-E5E134C409C4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115D5-3941-4589-B6F3-C5E3A643A7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383E0-8EA6-4435-9ECC-E5E134C409C4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B115D5-3941-4589-B6F3-C5E3A643A7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4383E0-8EA6-4435-9ECC-E5E134C409C4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B115D5-3941-4589-B6F3-C5E3A643A71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1500174"/>
            <a:ext cx="4238625" cy="481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85794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Павел Петрович Бажов</a:t>
            </a: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071679"/>
            <a:ext cx="4829180" cy="3214710"/>
          </a:xfrm>
        </p:spPr>
        <p:txBody>
          <a:bodyPr/>
          <a:lstStyle/>
          <a:p>
            <a:pPr algn="ctr">
              <a:buNone/>
            </a:pPr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 красоте Уральских гор, </a:t>
            </a:r>
          </a:p>
          <a:p>
            <a:pPr algn="ctr">
              <a:buNone/>
            </a:pPr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Народные сказания….</a:t>
            </a:r>
          </a:p>
          <a:p>
            <a:pPr algn="ctr">
              <a:buNone/>
            </a:pPr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Мы узнаем все из книг</a:t>
            </a:r>
          </a:p>
          <a:p>
            <a:pPr algn="ctr">
              <a:buNone/>
            </a:pPr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Любимого писателя!</a:t>
            </a:r>
            <a:endParaRPr lang="ru-RU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00166" y="6072206"/>
            <a:ext cx="47342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27 </a:t>
            </a:r>
            <a:r>
              <a:rPr lang="ru-RU" sz="2400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января 1879г.- 3 декабря 1950 г.</a:t>
            </a:r>
            <a:endParaRPr lang="ru-RU" sz="2400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Павел Петрович Бажов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72518" cy="45259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это знаменитый русский советский писатель, сказочник, рассказавший миру уральские сказы и легенды и предания.</a:t>
            </a:r>
          </a:p>
          <a:p>
            <a:pPr>
              <a:buNone/>
            </a:pPr>
            <a:endParaRPr lang="ru-RU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Павла Петровича Бажова, пожалуй, мы могли бы назвать литературным первооткрывателем Урала, ведь именно этот талантливый писатель показал всему миру Урал: его величие, красоту, историю, богатства… </a:t>
            </a:r>
            <a:r>
              <a:rPr lang="ru-RU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богатства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природные и человеческие. Он показал простых русских людей – жителей Урала.</a:t>
            </a: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C:\Users\user\Desktop\DesignohneTitel_0c7fb772-7987-4516-9c50-731f98f960c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43702" y="0"/>
            <a:ext cx="2500298" cy="2500298"/>
          </a:xfrm>
          <a:prstGeom prst="rect">
            <a:avLst/>
          </a:prstGeom>
          <a:noFill/>
        </p:spPr>
      </p:pic>
      <p:pic>
        <p:nvPicPr>
          <p:cNvPr id="8194" name="Picture 2" descr="C:\Users\user\Desktop\cover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2344" y="4222464"/>
            <a:ext cx="1981656" cy="263553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Произведения автора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357298"/>
            <a:ext cx="8229600" cy="45259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Вы уже знаете некоторые произведения Павла Петровича. Среди них сказки «Серебряное копытце», «</a:t>
            </a:r>
            <a:r>
              <a:rPr lang="ru-RU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Огневушка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поскакушка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», «</a:t>
            </a:r>
            <a:r>
              <a:rPr lang="ru-RU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Синюшкин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колодец», «Малахитовая шкатулка», «Каменный цветок».</a:t>
            </a:r>
          </a:p>
          <a:p>
            <a:pPr>
              <a:buNone/>
            </a:pPr>
            <a:endParaRPr lang="ru-RU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Надо сказать, что славу писателю  принесли именно детские произведения. Они сейчас переведены на множество языков. Многие произведения мы читаем в детском саду, а затем дети изучают и в школе.</a:t>
            </a: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6" name="Picture 4" descr="C:\Users\user\Desktop\300x450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20000" y="2428868"/>
            <a:ext cx="1524000" cy="228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643570" y="571480"/>
            <a:ext cx="3089353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 писателе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733246"/>
            <a:ext cx="6286512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Родился будущий писатель на Урале, </a:t>
            </a:r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недалеко </a:t>
            </a:r>
            <a:r>
              <a:rPr lang="ru-RU" sz="2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от города Екатеринбурга в семье </a:t>
            </a:r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рабочего-медеплавильщика. Это </a:t>
            </a:r>
            <a:r>
              <a:rPr lang="ru-RU" sz="2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была семья простого Уральского </a:t>
            </a:r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горнорабочего - такие </a:t>
            </a:r>
            <a:r>
              <a:rPr lang="ru-RU" sz="2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люди Павла Петровича и окружали. </a:t>
            </a:r>
            <a:endParaRPr lang="ru-RU" sz="28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самого детства мальчик был увлечён народными Уральскими легендами, преданиями, песнями... </a:t>
            </a:r>
            <a:endParaRPr lang="ru-RU" sz="28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Именно </a:t>
            </a:r>
            <a:r>
              <a:rPr lang="ru-RU" sz="2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 них мы узнаем из </a:t>
            </a:r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произведений писателя.</a:t>
            </a:r>
          </a:p>
          <a:p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Всего П.П.Бажов </a:t>
            </a:r>
            <a:r>
              <a:rPr lang="ru-RU" sz="2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написал 52 сказа. Писатель писал очень </a:t>
            </a:r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точно, ярко, </a:t>
            </a:r>
            <a:r>
              <a:rPr lang="ru-RU" sz="2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исторически верно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 писателе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86446" y="1785926"/>
            <a:ext cx="3357554" cy="4473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0" y="1142984"/>
            <a:ext cx="607219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сказах Бажова отражены разные стороны жизни и работы Уральского народа, Уральских мастеров: камнерезов, старателей, гранильщиков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Сказы очаровывают</a:t>
            </a:r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восхищают, заставляют возвращаться к ним снова и снова...</a:t>
            </a:r>
            <a:b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Они так умны, красивы и притягательны, что по ним ставятся спектакли, 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снимаются </a:t>
            </a:r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мультфильмы, а композиторы писали музыку к сказам ( есть балет и опера 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«Каменный цветок»).</a:t>
            </a:r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Героям </a:t>
            </a:r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произведений Бажова ставят памятники.</a:t>
            </a:r>
          </a:p>
          <a:p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i?id=5ad34118accdd26e21cf61be26feb300d42cd4f4-8205921-images-thumbs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43133"/>
            <a:ext cx="9144000" cy="690113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1142984"/>
            <a:ext cx="91440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Найдёшь ли прекрасней уральского края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b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Здесь горные реки в ущельях играют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Здесь горы в зелёных, лохматых уборах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Прозрачные воды шумят на озёрах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Здесь золотом, хлебом богата земля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Кругом самоцветы, железо, руда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Живут здесь умельцы-мастеровые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Из камня цветы вырезают живые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Слова здесь не ценят, а ценят дела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Чтоб дружбою крепла уральцев семья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Здесь сказы Бажова все помнят и знают.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Рябинка 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листвою тихонько качает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Любимый Урал! Недаром 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ты</a:t>
            </a:r>
            <a:b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Гордостью Родины стал!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643042" y="214290"/>
            <a:ext cx="64294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Урал. Уральские горы</a:t>
            </a:r>
            <a:endParaRPr lang="ru-RU" sz="4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281</Words>
  <Application>Microsoft Office PowerPoint</Application>
  <PresentationFormat>Экран (4:3)</PresentationFormat>
  <Paragraphs>25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Павел Петрович Бажов</vt:lpstr>
      <vt:lpstr>Павел Петрович Бажов</vt:lpstr>
      <vt:lpstr>Произведения автора</vt:lpstr>
      <vt:lpstr>О писателе</vt:lpstr>
      <vt:lpstr>О писателе</vt:lpstr>
      <vt:lpstr>Слайд 6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Павел Петрович Бажов</dc:title>
  <dc:creator>user</dc:creator>
  <cp:lastModifiedBy>user</cp:lastModifiedBy>
  <cp:revision>1</cp:revision>
  <dcterms:created xsi:type="dcterms:W3CDTF">2023-01-31T08:35:48Z</dcterms:created>
  <dcterms:modified xsi:type="dcterms:W3CDTF">2023-01-31T09:08:17Z</dcterms:modified>
</cp:coreProperties>
</file>