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7" r:id="rId3"/>
    <p:sldId id="271" r:id="rId4"/>
    <p:sldId id="267" r:id="rId5"/>
    <p:sldId id="268" r:id="rId6"/>
    <p:sldId id="274" r:id="rId7"/>
    <p:sldId id="269" r:id="rId8"/>
    <p:sldId id="273" r:id="rId9"/>
    <p:sldId id="272" r:id="rId10"/>
    <p:sldId id="276" r:id="rId11"/>
    <p:sldId id="270" r:id="rId12"/>
    <p:sldId id="275" r:id="rId13"/>
    <p:sldId id="277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AB4535-872D-4991-BB93-516900D768C7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32FA0-8B44-4896-A575-0B759D553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32FA0-8B44-4896-A575-0B759D553E0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4FA2B-7582-46E6-82A5-2B621C407E1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5D98D-50C7-4D59-B289-A9D84BF168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9525" y="0"/>
            <a:ext cx="9124950" cy="6877050"/>
            <a:chOff x="9525" y="0"/>
            <a:chExt cx="9124950" cy="687705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25" y="0"/>
              <a:ext cx="9124950" cy="687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3786190"/>
              <a:ext cx="1428760" cy="2648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Прямоугольник 5"/>
          <p:cNvSpPr/>
          <p:nvPr/>
        </p:nvSpPr>
        <p:spPr>
          <a:xfrm>
            <a:off x="928662" y="2071678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Дидактическая игра по ПДД «Занимательный куб»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9525" y="0"/>
            <a:ext cx="9124950" cy="6877050"/>
            <a:chOff x="9525" y="0"/>
            <a:chExt cx="9124950" cy="687705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25" y="0"/>
              <a:ext cx="9124950" cy="687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3786190"/>
              <a:ext cx="1428760" cy="2648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user\Desktop\пдд\презентация\16350771889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642918"/>
            <a:ext cx="5840057" cy="56197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642918"/>
            <a:ext cx="6736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Дидактическая игра «Собери светофор»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1643050"/>
            <a:ext cx="40005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закрепить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представления детей о назначении светофора, о его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сигналах, развивать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внимание, зрительное восприятие; воспитывать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самостоятельность, быстроту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реакции, смекалку.</a:t>
            </a:r>
          </a:p>
        </p:txBody>
      </p:sp>
      <p:pic>
        <p:nvPicPr>
          <p:cNvPr id="9" name="Picture 6" descr="https://i.siteapi.org/de1vBQkypF6_3D2g-juydgWPe_E=/0x0:694x900/4af66e6adfdb7fb.s.siteapi.org/img/5eft9wcljqww0css4swg0go8ks8cg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928670"/>
            <a:ext cx="4214810" cy="56512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user\Desktop\пдд\презентация\16350771889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642918"/>
            <a:ext cx="7215238" cy="55959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9525" y="0"/>
            <a:ext cx="9124950" cy="6877050"/>
            <a:chOff x="9525" y="0"/>
            <a:chExt cx="9124950" cy="687705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25" y="0"/>
              <a:ext cx="9124950" cy="687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3786190"/>
              <a:ext cx="1428760" cy="2648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642918"/>
            <a:ext cx="678661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Настольная игра «Улицы города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indent="4500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расширять знания детей о правилах поведения пешехода и водителя в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условиях улицы; учить детей различать дорожные знаки, предназначенные для водителей и пешеходов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user\Desktop\пдд\презентация\1635077188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642918"/>
            <a:ext cx="7143800" cy="57150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-19050"/>
            <a:ext cx="9124950" cy="6877050"/>
            <a:chOff x="9525" y="0"/>
            <a:chExt cx="9124950" cy="687705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25" y="0"/>
              <a:ext cx="9124950" cy="687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153293" y="4090992"/>
              <a:ext cx="1271771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500174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428868"/>
            <a:ext cx="80143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3.infourok.ru/uploads/ex/0888/00049c67-17a4c585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000100" y="500042"/>
            <a:ext cx="585791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320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dirty="0">
              <a:solidFill>
                <a:srgbClr val="00B05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ознакомить детей с правилами дорожного движения, назначением и сигналами светофора,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дорожными знаками,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видами транспорта.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6" descr="https://i.siteapi.org/de1vBQkypF6_3D2g-juydgWPe_E=/0x0:694x900/4af66e6adfdb7fb.s.siteapi.org/img/5eft9wcljqww0css4swg0go8ks8cg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785794"/>
            <a:ext cx="4214810" cy="56512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-19050"/>
            <a:ext cx="9124950" cy="6877050"/>
            <a:chOff x="9525" y="0"/>
            <a:chExt cx="9124950" cy="687705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525" y="0"/>
              <a:ext cx="9124950" cy="687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153293" y="4090992"/>
              <a:ext cx="1271771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500174"/>
            <a:ext cx="721523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Расширить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знания детей о правилах поведения пешехода и водителя в условиях улицы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Закрепить </a:t>
            </a: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представление детей о светофоре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Учить 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детей различать </a:t>
            </a:r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дорожные знаки.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714356"/>
            <a:ext cx="25866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928670"/>
            <a:ext cx="45005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Проблема детского дорожно-транспортного травматизма по-прежнему сохраняет свою актуальность. С каждым годом всё сложнее становиться дорожное движение. Постоянно растет число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автотранспорта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улицах города.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4500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этой проблемы связана с тем, что у детей дошкольного возраста отсутствует та защитная психологическая реакция на дорожную обстановку, которая свойственна взрослым. Их жажда знаний, желание постоянно открывать что то новое часто ставит ребёнка перед реальными опасностями, в частности, на улицах. От поведения пешеходов на улице зависит их жизнь и здоровье. Дети самые беспечные участники движения. Они пренебрегают правилами поведения, прежде всего потому, что не представляют грозящей опасности.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4500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Привить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навыки безопасного поведения на дороге, только рассуждая о безопасности, нельзя. Избежать опасности можно, лишь обучая детей правилам дорожного движения</a:t>
            </a:r>
          </a:p>
        </p:txBody>
      </p:sp>
      <p:pic>
        <p:nvPicPr>
          <p:cNvPr id="29698" name="Picture 2" descr="https://442fz.volganet.ru/upload/iblock/657/6814733957fc46e0a4b016306be80e1f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285860"/>
            <a:ext cx="2600544" cy="492922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14744" y="500042"/>
            <a:ext cx="2481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42919"/>
            <a:ext cx="71438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Дидактическая игра по ПДД «Занимательный куб»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Состоит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из 4 граней, каждая из которых представляет собой отдельные игровые упражнения по знакомству и закреплению у детей знаний о правилах дорожного движения.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500306"/>
            <a:ext cx="3714776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500306"/>
            <a:ext cx="3714776" cy="388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714357"/>
            <a:ext cx="7143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Дидактическая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игра «Виды транспорта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indent="45000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4500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закреплять знания о видах транспорта (водный, наземный, воздушный); умение группировать транспорт путём подбора соответствующих картинок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00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Содержание:</a:t>
            </a:r>
          </a:p>
          <a:p>
            <a:pPr indent="4500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Игра 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«Распредели правильно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распределить транспорт на 3 группы: водный, воздушный и наземный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0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Раскраски,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которые содержат 3 вида транспорта.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9" name="Picture 1" descr="C:\Users\user\Desktop\пдд\презентация\16350771889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95186"/>
            <a:ext cx="7143800" cy="57150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-1905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642918"/>
            <a:ext cx="560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Дидактическая игра «Умные стрелки»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428736"/>
            <a:ext cx="721523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Учить различать дорожные знаки; закреплять знания детей 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разрешающих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запрещающих знаках; воспитывать внимание, навыки осознанного использования знаний правил дорожного движения в повседневной жизни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00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Содержание:</a:t>
            </a:r>
          </a:p>
          <a:p>
            <a:pPr indent="4500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Макеты часов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которых изображены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разрешающие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запрещающие знаки, а также их названия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0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Игра «Узнай дорожный знак».</a:t>
            </a:r>
          </a:p>
          <a:p>
            <a:pPr indent="4500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Картотека развивающих игр «Путешествие в страну ПДД».</a:t>
            </a:r>
          </a:p>
          <a:p>
            <a:pPr indent="4500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Лото «Дорожные знаки».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249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2071678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user\Desktop\пдд\презентация\16350771889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642918"/>
            <a:ext cx="5643602" cy="5627679"/>
          </a:xfrm>
          <a:prstGeom prst="rect">
            <a:avLst/>
          </a:prstGeom>
          <a:noFill/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786190"/>
            <a:ext cx="1428760" cy="264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351</Words>
  <Application>Microsoft Office PowerPoint</Application>
  <PresentationFormat>Экран (4:3)</PresentationFormat>
  <Paragraphs>54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Дидактическая игра по ПДД «Занимательный куб»</dc:title>
  <dc:creator>user</dc:creator>
  <cp:lastModifiedBy>user</cp:lastModifiedBy>
  <cp:revision>14</cp:revision>
  <dcterms:created xsi:type="dcterms:W3CDTF">2021-10-24T12:14:56Z</dcterms:created>
  <dcterms:modified xsi:type="dcterms:W3CDTF">2021-10-24T14:21:00Z</dcterms:modified>
</cp:coreProperties>
</file>