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59" r:id="rId5"/>
    <p:sldId id="258" r:id="rId6"/>
    <p:sldId id="257" r:id="rId7"/>
    <p:sldId id="263" r:id="rId8"/>
    <p:sldId id="271" r:id="rId9"/>
    <p:sldId id="270" r:id="rId10"/>
    <p:sldId id="269" r:id="rId11"/>
    <p:sldId id="268" r:id="rId12"/>
    <p:sldId id="267" r:id="rId13"/>
    <p:sldId id="266" r:id="rId14"/>
    <p:sldId id="264" r:id="rId15"/>
    <p:sldId id="265" r:id="rId16"/>
    <p:sldId id="274" r:id="rId17"/>
    <p:sldId id="273" r:id="rId18"/>
    <p:sldId id="272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Законопослушный человек 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 descr="C:\Users\миллионер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миллионер\Downloads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миллионер\Downloads\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миллионер\Downloads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миллионер\Downloads\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миллионер\Downloads\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миллионер\Downloads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иллионер\Downloads\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иллионер\Downloads\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миллионер\Downloads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миллионер\Downloads\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миллионер\Downloads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миллионер\Downloads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миллионер\Downloads\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миллионер\Downloads\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иллионер\Downloads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иллионер\Downloads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214290"/>
            <a:ext cx="8128000" cy="6262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миллионер\Downloads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миллионер\Downloads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миллионер\Downloads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8128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миллионер\Downloads\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миллионер\Downloads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PresentationFormat>Экран (4:3)</PresentationFormat>
  <Paragraphs>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миллионер</dc:creator>
  <cp:lastModifiedBy>миллионер</cp:lastModifiedBy>
  <cp:revision>7</cp:revision>
  <dcterms:created xsi:type="dcterms:W3CDTF">2022-08-17T09:32:44Z</dcterms:created>
  <dcterms:modified xsi:type="dcterms:W3CDTF">2022-08-27T07:25:15Z</dcterms:modified>
</cp:coreProperties>
</file>