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20A0"/>
    <a:srgbClr val="E1B4F0"/>
    <a:srgbClr val="00928A"/>
    <a:srgbClr val="D89102"/>
    <a:srgbClr val="FDAF17"/>
    <a:srgbClr val="531C19"/>
    <a:srgbClr val="892D29"/>
    <a:srgbClr val="006091"/>
    <a:srgbClr val="236B87"/>
    <a:srgbClr val="131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507" y="-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07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05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59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92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546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46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702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58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985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238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44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39874-CD41-4AD9-B4FB-A77D4C013F2E}" type="datetimeFigureOut">
              <a:rPr lang="ru-RU" smtClean="0"/>
              <a:t>06.02.2023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68FA4-317C-4AE2-A4D4-B53EE23225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868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28D31F-499D-4ABC-A12A-6237053D1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42810EB-7DA5-4CAE-9793-56436A1C67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"/>
          <a:stretch/>
        </p:blipFill>
        <p:spPr>
          <a:xfrm>
            <a:off x="0" y="0"/>
            <a:ext cx="9144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22D4340-258D-4A14-8EB4-7BB1DE550FA9}"/>
              </a:ext>
            </a:extLst>
          </p:cNvPr>
          <p:cNvSpPr txBox="1"/>
          <p:nvPr/>
        </p:nvSpPr>
        <p:spPr>
          <a:xfrm>
            <a:off x="-186448" y="0"/>
            <a:ext cx="898059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«Иланский детский сад №50»</a:t>
            </a:r>
          </a:p>
          <a:p>
            <a:pPr algn="ctr"/>
            <a:r>
              <a:rPr lang="ru-RU" sz="6000" dirty="0" smtClean="0">
                <a:solidFill>
                  <a:srgbClr val="7E2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«Дошкольная Академия финансов»</a:t>
            </a:r>
          </a:p>
          <a:p>
            <a:pPr algn="ctr"/>
            <a:r>
              <a:rPr lang="ru-RU" sz="24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образовательной деятельности по технологии </a:t>
            </a:r>
            <a:r>
              <a:rPr lang="ru-RU" sz="2400" dirty="0" err="1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Л.Свирской</a:t>
            </a:r>
            <a:endParaRPr lang="ru-RU" sz="2400" dirty="0" smtClean="0">
              <a:solidFill>
                <a:srgbClr val="43A4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«План-Дело-Анализ»</a:t>
            </a:r>
          </a:p>
          <a:p>
            <a:pPr algn="ctr"/>
            <a:endParaRPr lang="ru-RU" sz="2400" dirty="0">
              <a:solidFill>
                <a:srgbClr val="43A4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43A4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sz="2000" dirty="0" err="1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Кострикова</a:t>
            </a:r>
            <a:r>
              <a:rPr lang="ru-RU" sz="20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pPr algn="ctr"/>
            <a:r>
              <a:rPr lang="ru-RU" sz="20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Шура Ю.В.</a:t>
            </a:r>
          </a:p>
          <a:p>
            <a:pPr algn="ctr"/>
            <a:r>
              <a:rPr lang="ru-RU" sz="200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Веремьева</a:t>
            </a:r>
            <a:r>
              <a:rPr lang="ru-RU" sz="2000" dirty="0" smtClean="0">
                <a:solidFill>
                  <a:srgbClr val="43A4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Н.В.</a:t>
            </a:r>
          </a:p>
        </p:txBody>
      </p:sp>
    </p:spTree>
    <p:extLst>
      <p:ext uri="{BB962C8B-B14F-4D97-AF65-F5344CB8AC3E}">
        <p14:creationId xmlns:p14="http://schemas.microsoft.com/office/powerpoint/2010/main" val="352585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66692" y="771277"/>
            <a:ext cx="72992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инансовая грамотность- </a:t>
            </a:r>
            <a:r>
              <a:rPr lang="ru-RU" sz="28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является глобальной социальной проблемой, неотделимой от ребенка с самых ранних лет его жизни.</a:t>
            </a:r>
          </a:p>
        </p:txBody>
      </p:sp>
      <p:pic>
        <p:nvPicPr>
          <p:cNvPr id="1026" name="Picture 2" descr="F:\КИПК ФИНГРАМОТНОСТЬ\фото\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854325"/>
            <a:ext cx="3815644" cy="214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ИПК ФИНГРАМОТНОСТЬ\фото\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/>
          <a:stretch/>
        </p:blipFill>
        <p:spPr bwMode="auto">
          <a:xfrm>
            <a:off x="4972049" y="4051300"/>
            <a:ext cx="3868335" cy="2485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06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9100" y="909935"/>
            <a:ext cx="88487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Утренний круг</a:t>
            </a:r>
          </a:p>
          <a:p>
            <a:pPr lvl="0" algn="ctr"/>
            <a:r>
              <a:rPr lang="ru-RU" sz="32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Выбор темы проекта</a:t>
            </a:r>
          </a:p>
          <a:p>
            <a:pPr lvl="0" algn="ctr"/>
            <a:r>
              <a:rPr lang="ru-RU" sz="32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Мотивация</a:t>
            </a:r>
          </a:p>
          <a:p>
            <a:pPr lvl="0" algn="ctr"/>
            <a:endParaRPr lang="ru-RU" sz="3200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F:\КИПК ФИНГРАМОТНОСТЬ\фото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70070"/>
            <a:ext cx="5067725" cy="285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F:\КИПК ФИНГРАМОТНОСТЬ\фото\н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49" y="3825240"/>
            <a:ext cx="4429125" cy="278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9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sz="32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знаний и опыта детей по теме </a:t>
            </a:r>
          </a:p>
          <a:p>
            <a:pPr algn="ctr"/>
            <a:r>
              <a:rPr lang="ru-RU" sz="32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«Модель трех вопросов»</a:t>
            </a:r>
            <a:endParaRPr lang="ru-RU" sz="3200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КИПК ФИНГРАМОТНОСТЬ\фото\н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585323"/>
            <a:ext cx="3800263" cy="2137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КИПК ФИНГРАМОТНОСТЬ\фото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005" y="4343994"/>
            <a:ext cx="4311297" cy="2425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XXX\Downloads\20230206_13355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" t="-1" r="17514" b="1543"/>
          <a:stretch/>
        </p:blipFill>
        <p:spPr bwMode="auto">
          <a:xfrm>
            <a:off x="5314950" y="2585322"/>
            <a:ext cx="3430126" cy="2253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2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XXX\Downloads\20230206_13355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1" r="22483" b="8493"/>
          <a:stretch/>
        </p:blipFill>
        <p:spPr bwMode="auto">
          <a:xfrm>
            <a:off x="161924" y="2184722"/>
            <a:ext cx="4132626" cy="2473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52550" y="695324"/>
            <a:ext cx="661035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0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Совместное </a:t>
            </a:r>
            <a:r>
              <a:rPr lang="ru-RU" sz="40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4029075"/>
            <a:ext cx="4029451" cy="260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2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2550" y="695324"/>
            <a:ext cx="6610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40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Презентация центров </a:t>
            </a:r>
            <a:r>
              <a:rPr lang="ru-RU" sz="40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активности</a:t>
            </a:r>
            <a:endParaRPr lang="ru-RU" sz="4000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32600" t="17607" r="17745" b="15634"/>
          <a:stretch/>
        </p:blipFill>
        <p:spPr bwMode="auto">
          <a:xfrm>
            <a:off x="1462881" y="4438568"/>
            <a:ext cx="2842577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4"/>
          <a:srcRect l="32585" t="17621" r="16854" b="14963"/>
          <a:stretch/>
        </p:blipFill>
        <p:spPr bwMode="auto">
          <a:xfrm>
            <a:off x="3116580" y="2362674"/>
            <a:ext cx="2910840" cy="212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/>
          <a:srcRect l="32089" t="19604" r="18465" b="14963"/>
          <a:stretch/>
        </p:blipFill>
        <p:spPr bwMode="auto">
          <a:xfrm>
            <a:off x="6172200" y="2333466"/>
            <a:ext cx="2835275" cy="2191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6"/>
          <a:srcRect l="31227" t="16912" r="18314" b="16177"/>
          <a:stretch/>
        </p:blipFill>
        <p:spPr bwMode="auto">
          <a:xfrm>
            <a:off x="4665345" y="4486274"/>
            <a:ext cx="2724150" cy="2181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7"/>
          <a:stretch>
            <a:fillRect/>
          </a:stretch>
        </p:blipFill>
        <p:spPr>
          <a:xfrm>
            <a:off x="266700" y="2371725"/>
            <a:ext cx="2617470" cy="2114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3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2550" y="695324"/>
            <a:ext cx="64198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44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Выбор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4" y="2493367"/>
            <a:ext cx="3724275" cy="267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Users\XXX\Downloads\20230206_15253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r="14062" b="2160"/>
          <a:stretch/>
        </p:blipFill>
        <p:spPr bwMode="auto">
          <a:xfrm>
            <a:off x="2633663" y="4638682"/>
            <a:ext cx="3195638" cy="2124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631" y="2493367"/>
            <a:ext cx="3759994" cy="267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76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2550" y="695323"/>
            <a:ext cx="6162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Деятельность в центрах активности </a:t>
            </a:r>
            <a:endParaRPr lang="ru-RU" sz="3600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реализация плана)</a:t>
            </a:r>
            <a:endParaRPr lang="ru-RU" sz="3600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КИПК ФИНГРАМОТНОСТЬ\фото\20230131_1004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9" b="1780"/>
          <a:stretch/>
        </p:blipFill>
        <p:spPr bwMode="auto">
          <a:xfrm>
            <a:off x="66676" y="2609850"/>
            <a:ext cx="2720766" cy="1706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КИПК ФИНГРАМОТНОСТЬ\фото\20230131_1003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6" y="2609850"/>
            <a:ext cx="2924980" cy="170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КИПК ФИНГРАМОТНОСТЬ\фото\20230131_10042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3" t="2469"/>
          <a:stretch/>
        </p:blipFill>
        <p:spPr bwMode="auto">
          <a:xfrm>
            <a:off x="1181526" y="4465875"/>
            <a:ext cx="3390474" cy="2194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КИПК ФИНГРАМОТНОСТЬ\фото\20230131_10034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65875"/>
            <a:ext cx="3648799" cy="2178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F:\КИПК ФИНГРАМОТНОСТЬ\фото\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0"/>
          <a:stretch/>
        </p:blipFill>
        <p:spPr bwMode="auto">
          <a:xfrm>
            <a:off x="6464887" y="2541749"/>
            <a:ext cx="2555288" cy="1774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0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26F6C-D4F5-4324-9A42-DA4B03F9E3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1D45C-4997-40B7-ABA8-1076B60CBA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Посмотрите вокруг! Что вы видите? Нас окружает множество разнообразных вещей! Как вы думаете откуда все эти вещи?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AB3579-7BB7-4F16-A761-9E02C796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7275" y="0"/>
            <a:ext cx="6819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2550" y="695324"/>
            <a:ext cx="6610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endParaRPr lang="ru-RU" sz="4000" b="1" dirty="0" smtClean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algn="ctr"/>
            <a:r>
              <a:rPr lang="ru-RU" sz="4000" b="1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Итоговый </a:t>
            </a:r>
            <a:r>
              <a:rPr lang="ru-RU" sz="4000" b="1" dirty="0" smtClean="0">
                <a:solidFill>
                  <a:srgbClr val="7E20A0"/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  <a:endParaRPr lang="ru-RU" sz="4000" b="1" dirty="0">
              <a:solidFill>
                <a:srgbClr val="7E2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31868"/>
            <a:ext cx="4143375" cy="2416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31868"/>
            <a:ext cx="4224338" cy="2416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:\Users\XXX\Downloads\IMG-20230119-WA006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5" b="25822"/>
          <a:stretch/>
        </p:blipFill>
        <p:spPr bwMode="auto">
          <a:xfrm>
            <a:off x="1885950" y="4637088"/>
            <a:ext cx="4798219" cy="2064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75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957</TotalTime>
  <Words>254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Малинка</dc:creator>
  <cp:lastModifiedBy>XXX</cp:lastModifiedBy>
  <cp:revision>65</cp:revision>
  <dcterms:created xsi:type="dcterms:W3CDTF">2020-02-15T13:52:42Z</dcterms:created>
  <dcterms:modified xsi:type="dcterms:W3CDTF">2023-02-06T08:54:17Z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3104522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