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sldIdLst>
    <p:sldId id="272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7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0" r:id="rId18"/>
    <p:sldId id="275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A1AFC-BCDB-4CFB-8AC9-DE70A761E742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88D42-7808-4126-B97F-ACB245360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88D42-7808-4126-B97F-ACB245360C1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с д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DAC5403-E1D0-4032-A9FE-410B2982643C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846C517-01CF-4924-81A5-DAD4CE0BFA6C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1" name="Текст 26">
            <a:extLst>
              <a:ext uri="{FF2B5EF4-FFF2-40B4-BE49-F238E27FC236}">
                <a16:creationId xmlns=""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4177" y="1680191"/>
            <a:ext cx="3275648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20ГГ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766" y="2107416"/>
            <a:ext cx="758846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=""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934177" y="1333944"/>
            <a:ext cx="3275648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Месяц</a:t>
            </a:r>
          </a:p>
        </p:txBody>
      </p:sp>
      <p:sp>
        <p:nvSpPr>
          <p:cNvPr id="36" name="Текст 14">
            <a:extLst>
              <a:ext uri="{FF2B5EF4-FFF2-40B4-BE49-F238E27FC236}">
                <a16:creationId xmlns="" xmlns:a16="http://schemas.microsoft.com/office/drawing/2014/main" id="{2A3D73F7-77EC-4576-B541-20C032F462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8143" y="4720038"/>
            <a:ext cx="7567715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ru-RU" noProof="0"/>
              <a:t>Ключевая фраза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691BBC0-FAFE-4A57-9925-6182B74C4CB1}"/>
              </a:ext>
            </a:extLst>
          </p:cNvPr>
          <p:cNvSpPr/>
          <p:nvPr/>
        </p:nvSpPr>
        <p:spPr>
          <a:xfrm>
            <a:off x="2267319" y="4453465"/>
            <a:ext cx="4590000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966819956"/>
      </p:ext>
    </p:extLst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Макет благодарнос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DAC5403-E1D0-4032-A9FE-410B2982643C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846C517-01CF-4924-81A5-DAD4CE0BFA6C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Текст 26">
            <a:extLst>
              <a:ext uri="{FF2B5EF4-FFF2-40B4-BE49-F238E27FC236}">
                <a16:creationId xmlns="" xmlns:a16="http://schemas.microsoft.com/office/drawing/2014/main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34177" y="4222969"/>
            <a:ext cx="3275648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+7 678-555-0128</a:t>
            </a:r>
          </a:p>
        </p:txBody>
      </p:sp>
      <p:sp>
        <p:nvSpPr>
          <p:cNvPr id="18" name="Текст 26">
            <a:extLst>
              <a:ext uri="{FF2B5EF4-FFF2-40B4-BE49-F238E27FC236}">
                <a16:creationId xmlns="" xmlns:a16="http://schemas.microsoft.com/office/drawing/2014/main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934177" y="3927698"/>
            <a:ext cx="3275648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Телефон</a:t>
            </a:r>
          </a:p>
        </p:txBody>
      </p:sp>
      <p:sp>
        <p:nvSpPr>
          <p:cNvPr id="19" name="Текст 14">
            <a:extLst>
              <a:ext uri="{FF2B5EF4-FFF2-40B4-BE49-F238E27FC236}">
                <a16:creationId xmlns="" xmlns:a16="http://schemas.microsoft.com/office/drawing/2014/main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8143" y="2655075"/>
            <a:ext cx="7567715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ru-RU" noProof="0"/>
              <a:t>Афанасий Быков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="" xmlns:a16="http://schemas.microsoft.com/office/drawing/2014/main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51792" y="5230724"/>
            <a:ext cx="4440417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bykov@example.com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="" xmlns:a16="http://schemas.microsoft.com/office/drawing/2014/main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34177" y="4929014"/>
            <a:ext cx="3275648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Эл. почта</a:t>
            </a:r>
          </a:p>
        </p:txBody>
      </p:sp>
      <p:sp>
        <p:nvSpPr>
          <p:cNvPr id="24" name="Заголовок 1">
            <a:extLst>
              <a:ext uri="{FF2B5EF4-FFF2-40B4-BE49-F238E27FC236}">
                <a16:creationId xmlns="" xmlns:a16="http://schemas.microsoft.com/office/drawing/2014/main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8142" y="993494"/>
            <a:ext cx="7578093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540A1271-E1E7-40AB-9552-9B4249544008}"/>
              </a:ext>
            </a:extLst>
          </p:cNvPr>
          <p:cNvSpPr/>
          <p:nvPr/>
        </p:nvSpPr>
        <p:spPr>
          <a:xfrm>
            <a:off x="2934176" y="2421953"/>
            <a:ext cx="3294000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371178380"/>
      </p:ext>
    </p:extLst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1DAC5403-E1D0-4032-A9FE-410B2982643C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846C517-01CF-4924-81A5-DAD4CE0BFA6C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766" y="2107416"/>
            <a:ext cx="758846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691BBC0-FAFE-4A57-9925-6182B74C4CB1}"/>
              </a:ext>
            </a:extLst>
          </p:cNvPr>
          <p:cNvSpPr/>
          <p:nvPr/>
        </p:nvSpPr>
        <p:spPr>
          <a:xfrm>
            <a:off x="3659886" y="4453465"/>
            <a:ext cx="1824228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766" y="4720036"/>
            <a:ext cx="758846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403855320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8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270" y="1747488"/>
            <a:ext cx="3321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5" name="Объект 2">
            <a:extLst>
              <a:ext uri="{FF2B5EF4-FFF2-40B4-BE49-F238E27FC236}">
                <a16:creationId xmlns="" xmlns:a16="http://schemas.microsoft.com/office/drawing/2014/main" id="{01B00995-C0FC-4EC6-A9B0-828FB28FC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33511471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8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270" y="1747488"/>
            <a:ext cx="3321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Объект 2">
            <a:extLst>
              <a:ext uri="{FF2B5EF4-FFF2-40B4-BE49-F238E27FC236}">
                <a16:creationId xmlns="" xmlns:a16="http://schemas.microsoft.com/office/drawing/2014/main" id="{A122F4F2-F130-4DBE-B244-1D59BBE5CD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Объект 3">
            <a:extLst>
              <a:ext uri="{FF2B5EF4-FFF2-40B4-BE49-F238E27FC236}">
                <a16:creationId xmlns="" xmlns:a16="http://schemas.microsoft.com/office/drawing/2014/main" id="{D4CE5575-876A-4335-83ED-6B346DA1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62503584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8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270" y="1747488"/>
            <a:ext cx="3321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Текст 2">
            <a:extLst>
              <a:ext uri="{FF2B5EF4-FFF2-40B4-BE49-F238E27FC236}">
                <a16:creationId xmlns="" xmlns:a16="http://schemas.microsoft.com/office/drawing/2014/main" id="{D1F82F6E-10E8-4A58-9655-E18D14D79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840864"/>
            <a:ext cx="3868340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Объект 3">
            <a:extLst>
              <a:ext uri="{FF2B5EF4-FFF2-40B4-BE49-F238E27FC236}">
                <a16:creationId xmlns="" xmlns:a16="http://schemas.microsoft.com/office/drawing/2014/main" id="{C2F6C18E-5BCB-42EF-9310-5BD6E011D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4" name="Текст 4">
            <a:extLst>
              <a:ext uri="{FF2B5EF4-FFF2-40B4-BE49-F238E27FC236}">
                <a16:creationId xmlns="" xmlns:a16="http://schemas.microsoft.com/office/drawing/2014/main" id="{9BA2923F-D123-40C6-A193-B86D683D5B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840863"/>
            <a:ext cx="3887391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6" name="Объект 5">
            <a:extLst>
              <a:ext uri="{FF2B5EF4-FFF2-40B4-BE49-F238E27FC236}">
                <a16:creationId xmlns="" xmlns:a16="http://schemas.microsoft.com/office/drawing/2014/main" id="{8305C175-94AC-44DD-9321-0A8DBDF22D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7599886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8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270" y="2105709"/>
            <a:ext cx="281178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177592"/>
            <a:ext cx="2949178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="" xmlns:a16="http://schemas.microsoft.com/office/drawing/2014/main" id="{709FEF38-E3A7-4527-97CB-AF528BAEB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5009" y="457200"/>
            <a:ext cx="462915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72794743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8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270" y="2105709"/>
            <a:ext cx="281178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177592"/>
            <a:ext cx="2949178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Рисунок 2">
            <a:extLst>
              <a:ext uri="{FF2B5EF4-FFF2-40B4-BE49-F238E27FC236}">
                <a16:creationId xmlns="" xmlns:a16="http://schemas.microsoft.com/office/drawing/2014/main" id="{1B69B4CE-EB2F-46CF-9A80-64E44E5E95A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457201"/>
            <a:ext cx="462915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="" xmlns:p14="http://schemas.microsoft.com/office/powerpoint/2010/main" val="36983078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40FB52-44A8-43D1-8B33-F4E55A83AC38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6E88236-C248-4008-9619-75BCE6D3401C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D3F74C5-9ADD-4AE3-BCA5-88726CC2A1A3}"/>
              </a:ext>
            </a:extLst>
          </p:cNvPr>
          <p:cNvSpPr/>
          <p:nvPr/>
        </p:nvSpPr>
        <p:spPr>
          <a:xfrm>
            <a:off x="2209385" y="1667974"/>
            <a:ext cx="4725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41832008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40FB52-44A8-43D1-8B33-F4E55A83AC38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6E88236-C248-4008-9619-75BCE6D3401C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62630620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ручну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557630"/>
            <a:ext cx="78867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КАК ИСПОЛЬЗОВАТЬ ЭТОТ ШАБЛОН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D3F74C5-9ADD-4AE3-BCA5-88726CC2A1A3}"/>
              </a:ext>
            </a:extLst>
          </p:cNvPr>
          <p:cNvSpPr/>
          <p:nvPr/>
        </p:nvSpPr>
        <p:spPr>
          <a:xfrm>
            <a:off x="1513332" y="1667974"/>
            <a:ext cx="611733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1" name="Текст 21">
            <a:extLst>
              <a:ext uri="{FF2B5EF4-FFF2-40B4-BE49-F238E27FC236}">
                <a16:creationId xmlns="" xmlns:a16="http://schemas.microsoft.com/office/drawing/2014/main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683" y="1960171"/>
            <a:ext cx="662015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32" name="Текст 24">
            <a:extLst>
              <a:ext uri="{FF2B5EF4-FFF2-40B4-BE49-F238E27FC236}">
                <a16:creationId xmlns="" xmlns:a16="http://schemas.microsoft.com/office/drawing/2014/main" id="{D5D777E5-98F6-416A-8D23-3399269D85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81901" y="1984172"/>
            <a:ext cx="2327333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3" name="Текст 21">
            <a:extLst>
              <a:ext uri="{FF2B5EF4-FFF2-40B4-BE49-F238E27FC236}">
                <a16:creationId xmlns="" xmlns:a16="http://schemas.microsoft.com/office/drawing/2014/main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15481" y="1960171"/>
            <a:ext cx="662015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34" name="Текст 24">
            <a:extLst>
              <a:ext uri="{FF2B5EF4-FFF2-40B4-BE49-F238E27FC236}">
                <a16:creationId xmlns="" xmlns:a16="http://schemas.microsoft.com/office/drawing/2014/main" id="{6706F6A2-1599-4D73-9288-3ECEACDDCA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08454" y="1984172"/>
            <a:ext cx="1682939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5" name="Текст 21">
            <a:extLst>
              <a:ext uri="{FF2B5EF4-FFF2-40B4-BE49-F238E27FC236}">
                <a16:creationId xmlns="" xmlns:a16="http://schemas.microsoft.com/office/drawing/2014/main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30066" y="1977950"/>
            <a:ext cx="662015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36" name="Текст 24">
            <a:extLst>
              <a:ext uri="{FF2B5EF4-FFF2-40B4-BE49-F238E27FC236}">
                <a16:creationId xmlns="" xmlns:a16="http://schemas.microsoft.com/office/drawing/2014/main" id="{3701E665-3CED-413C-BAC6-CE003B1494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23039" y="2001951"/>
            <a:ext cx="2219337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7" name="Текст 24">
            <a:extLst>
              <a:ext uri="{FF2B5EF4-FFF2-40B4-BE49-F238E27FC236}">
                <a16:creationId xmlns="" xmlns:a16="http://schemas.microsoft.com/office/drawing/2014/main" id="{E01406B4-D44B-4D1E-91F3-D87541EAD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65045" y="3103993"/>
            <a:ext cx="127396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Текст 24">
            <a:extLst>
              <a:ext uri="{FF2B5EF4-FFF2-40B4-BE49-F238E27FC236}">
                <a16:creationId xmlns="" xmlns:a16="http://schemas.microsoft.com/office/drawing/2014/main" id="{9AAD5CF9-9A59-4C5F-8C29-B92AD60121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039013" y="3103993"/>
            <a:ext cx="127396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9" name="Текст 24">
            <a:extLst>
              <a:ext uri="{FF2B5EF4-FFF2-40B4-BE49-F238E27FC236}">
                <a16:creationId xmlns="" xmlns:a16="http://schemas.microsoft.com/office/drawing/2014/main" id="{C6725172-65CC-4645-B23F-E77886468F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96095" y="3103993"/>
            <a:ext cx="1949398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0" name="Текст 24">
            <a:extLst>
              <a:ext uri="{FF2B5EF4-FFF2-40B4-BE49-F238E27FC236}">
                <a16:creationId xmlns="" xmlns:a16="http://schemas.microsoft.com/office/drawing/2014/main" id="{0EA5E6CA-5C78-4B75-BA22-59750E7D45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07717" y="3102450"/>
            <a:ext cx="279481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1" name="Текст 24">
            <a:extLst>
              <a:ext uri="{FF2B5EF4-FFF2-40B4-BE49-F238E27FC236}">
                <a16:creationId xmlns="" xmlns:a16="http://schemas.microsoft.com/office/drawing/2014/main" id="{E1C61752-F57C-4FBF-93F3-06F43CCA43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42780" y="5751926"/>
            <a:ext cx="665844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2" name="Текст 24">
            <a:extLst>
              <a:ext uri="{FF2B5EF4-FFF2-40B4-BE49-F238E27FC236}">
                <a16:creationId xmlns="" xmlns:a16="http://schemas.microsoft.com/office/drawing/2014/main" id="{E0232175-FB97-4039-8136-B9DD27441C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596094" y="5070254"/>
            <a:ext cx="19493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3" name="Текст 24">
            <a:extLst>
              <a:ext uri="{FF2B5EF4-FFF2-40B4-BE49-F238E27FC236}">
                <a16:creationId xmlns="" xmlns:a16="http://schemas.microsoft.com/office/drawing/2014/main" id="{6E5262C3-0603-403F-AB36-FB4EB9FC7B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918035" y="5070254"/>
            <a:ext cx="27844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4" name="Рисунок 12">
            <a:extLst>
              <a:ext uri="{FF2B5EF4-FFF2-40B4-BE49-F238E27FC236}">
                <a16:creationId xmlns="" xmlns:a16="http://schemas.microsoft.com/office/drawing/2014/main" id="{D2FBACFC-8B68-4A37-95A4-26BE5A23D759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765043" y="3976866"/>
            <a:ext cx="2455164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6" name="Рисунок 12">
            <a:extLst>
              <a:ext uri="{FF2B5EF4-FFF2-40B4-BE49-F238E27FC236}">
                <a16:creationId xmlns="" xmlns:a16="http://schemas.microsoft.com/office/drawing/2014/main" id="{5A6A36C6-8489-4333-927A-141D8F98AE5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596095" y="4041034"/>
            <a:ext cx="19493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="" xmlns:a16="http://schemas.microsoft.com/office/drawing/2014/main" id="{BB2DF986-C446-4302-9099-B1512AD5D8C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5907716" y="4041034"/>
            <a:ext cx="19494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="" xmlns:p14="http://schemas.microsoft.com/office/powerpoint/2010/main" val="311389070"/>
      </p:ext>
    </p:extLst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3410712"/>
            <a:ext cx="894969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981036"/>
            <a:ext cx="78867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2361543" y="4804366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Текст 2">
            <a:extLst>
              <a:ext uri="{FF2B5EF4-FFF2-40B4-BE49-F238E27FC236}">
                <a16:creationId xmlns="" xmlns:a16="http://schemas.microsoft.com/office/drawing/2014/main" id="{F4F6DD4A-6071-4D11-ABDB-28EA5AC87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942478"/>
            <a:ext cx="78867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82347736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, 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51435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1169256"/>
            <a:ext cx="396443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РАЗМЕТКА ТЕКСТА 1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Текст 17">
            <a:extLst>
              <a:ext uri="{FF2B5EF4-FFF2-40B4-BE49-F238E27FC236}">
                <a16:creationId xmlns=""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936" y="2136036"/>
            <a:ext cx="3964436" cy="857098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269" y="1992586"/>
            <a:ext cx="3672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Текст 14">
            <a:extLst>
              <a:ext uri="{FF2B5EF4-FFF2-40B4-BE49-F238E27FC236}">
                <a16:creationId xmlns="" xmlns:a16="http://schemas.microsoft.com/office/drawing/2014/main" id="{302F0820-F94A-40EF-B3BE-26CD0CB551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650" y="3100270"/>
            <a:ext cx="3966722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721395635"/>
      </p:ext>
    </p:extLst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9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1093460"/>
            <a:ext cx="3990290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РАЗМЕТКА ТЕКСТА 2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Текст 17">
            <a:extLst>
              <a:ext uri="{FF2B5EF4-FFF2-40B4-BE49-F238E27FC236}">
                <a16:creationId xmlns=""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936" y="2060240"/>
            <a:ext cx="3990290" cy="882524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7822F33-D675-4E6C-BD09-D9C78365BB41}"/>
              </a:ext>
            </a:extLst>
          </p:cNvPr>
          <p:cNvSpPr/>
          <p:nvPr/>
        </p:nvSpPr>
        <p:spPr>
          <a:xfrm>
            <a:off x="686020" y="1916790"/>
            <a:ext cx="3672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Текст 14">
            <a:extLst>
              <a:ext uri="{FF2B5EF4-FFF2-40B4-BE49-F238E27FC236}">
                <a16:creationId xmlns="" xmlns:a16="http://schemas.microsoft.com/office/drawing/2014/main" id="{4B6CBCCA-9781-462D-AF43-C6AAE3D1AA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13423" y="1125545"/>
            <a:ext cx="353088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599193012"/>
      </p:ext>
    </p:extLst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метка для двух раздел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40FB52-44A8-43D1-8B33-F4E55A83AC38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="" xmlns:a16="http://schemas.microsoft.com/office/drawing/2014/main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69737" y="2738212"/>
            <a:ext cx="3137738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=""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651" y="1835245"/>
            <a:ext cx="7886699" cy="629105"/>
          </a:xfrm>
        </p:spPr>
        <p:txBody>
          <a:bodyPr lIns="0" rIns="0" rtlCol="0">
            <a:noAutofit/>
          </a:bodyPr>
          <a:lstStyle>
            <a:lvl1pPr marL="0" indent="0" algn="ctr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="" xmlns:a16="http://schemas.microsoft.com/office/drawing/2014/main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4970341" y="2738212"/>
            <a:ext cx="3137738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2</a:t>
            </a:r>
          </a:p>
        </p:txBody>
      </p:sp>
      <p:sp>
        <p:nvSpPr>
          <p:cNvPr id="11" name="Текст 26">
            <a:extLst>
              <a:ext uri="{FF2B5EF4-FFF2-40B4-BE49-F238E27FC236}">
                <a16:creationId xmlns="" xmlns:a16="http://schemas.microsoft.com/office/drawing/2014/main" id="{1AEED068-3EA0-4BF4-875C-02473E9EB0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9737" y="3428502"/>
            <a:ext cx="3274219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Текст 26">
            <a:extLst>
              <a:ext uri="{FF2B5EF4-FFF2-40B4-BE49-F238E27FC236}">
                <a16:creationId xmlns="" xmlns:a16="http://schemas.microsoft.com/office/drawing/2014/main" id="{3590B9DA-A2DF-4AE1-9A98-C7B84F48C3A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970341" y="3428502"/>
            <a:ext cx="3274219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557630"/>
            <a:ext cx="78867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СРАВНЕНИЕ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6E88236-C248-4008-9619-75BCE6D3401C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D3F74C5-9ADD-4AE3-BCA5-88726CC2A1A3}"/>
              </a:ext>
            </a:extLst>
          </p:cNvPr>
          <p:cNvSpPr/>
          <p:nvPr/>
        </p:nvSpPr>
        <p:spPr>
          <a:xfrm>
            <a:off x="3396151" y="1667974"/>
            <a:ext cx="237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450372305"/>
      </p:ext>
    </p:extLst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Макет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40FB52-44A8-43D1-8B33-F4E55A83AC38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9" name="Текст 26">
            <a:extLst>
              <a:ext uri="{FF2B5EF4-FFF2-40B4-BE49-F238E27FC236}">
                <a16:creationId xmlns=""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0936" y="3359239"/>
            <a:ext cx="3268266" cy="2252574"/>
          </a:xfrm>
        </p:spPr>
        <p:txBody>
          <a:bodyPr lIns="0" rIns="0" rtlCol="0">
            <a:noAutofit/>
          </a:bodyPr>
          <a:lstStyle>
            <a:lvl1pPr marL="0" indent="0" algn="l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1246188"/>
            <a:ext cx="3268266" cy="2161001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6E88236-C248-4008-9619-75BCE6D3401C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D3F74C5-9ADD-4AE3-BCA5-88726CC2A1A3}"/>
              </a:ext>
            </a:extLst>
          </p:cNvPr>
          <p:cNvSpPr/>
          <p:nvPr/>
        </p:nvSpPr>
        <p:spPr>
          <a:xfrm>
            <a:off x="683908" y="3191969"/>
            <a:ext cx="2976372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Диаграмма 18">
            <a:extLst>
              <a:ext uri="{FF2B5EF4-FFF2-40B4-BE49-F238E27FC236}">
                <a16:creationId xmlns="" xmlns:a16="http://schemas.microsoft.com/office/drawing/2014/main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5236029" y="1246189"/>
            <a:ext cx="3213497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</p:spTree>
    <p:extLst>
      <p:ext uri="{BB962C8B-B14F-4D97-AF65-F5344CB8AC3E}">
        <p14:creationId xmlns="" xmlns:p14="http://schemas.microsoft.com/office/powerpoint/2010/main" val="2525342821"/>
      </p:ext>
    </p:extLst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Макет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40FB52-44A8-43D1-8B33-F4E55A83AC38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9" name="Текст 26">
            <a:extLst>
              <a:ext uri="{FF2B5EF4-FFF2-40B4-BE49-F238E27FC236}">
                <a16:creationId xmlns=""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12672" y="3359239"/>
            <a:ext cx="1947672" cy="2252574"/>
          </a:xfrm>
        </p:spPr>
        <p:txBody>
          <a:bodyPr lIns="0" rIns="0" rtlCol="0">
            <a:noAutofit/>
          </a:bodyPr>
          <a:lstStyle>
            <a:lvl1pPr marL="0" indent="0" algn="l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12672" y="1757775"/>
            <a:ext cx="2002394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6E88236-C248-4008-9619-75BCE6D3401C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2D3F74C5-9ADD-4AE3-BCA5-88726CC2A1A3}"/>
              </a:ext>
            </a:extLst>
          </p:cNvPr>
          <p:cNvSpPr/>
          <p:nvPr/>
        </p:nvSpPr>
        <p:spPr>
          <a:xfrm>
            <a:off x="6512672" y="3191969"/>
            <a:ext cx="1944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Таблица 17">
            <a:extLst>
              <a:ext uri="{FF2B5EF4-FFF2-40B4-BE49-F238E27FC236}">
                <a16:creationId xmlns="" xmlns:a16="http://schemas.microsoft.com/office/drawing/2014/main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683418" y="1505434"/>
            <a:ext cx="4920854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="" xmlns:p14="http://schemas.microsoft.com/office/powerpoint/2010/main" val="2401947594"/>
      </p:ext>
    </p:extLst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ECF654C-A7AE-4727-9F7F-492670C3E642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34F3F28-2A24-40B5-AC8C-5A53DC799A96}"/>
              </a:ext>
            </a:extLst>
          </p:cNvPr>
          <p:cNvSpPr/>
          <p:nvPr/>
        </p:nvSpPr>
        <p:spPr>
          <a:xfrm>
            <a:off x="97155" y="128016"/>
            <a:ext cx="894969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95BAC97E-3C4E-4D04-8A57-DC61E07CB8FD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Текст 26">
            <a:extLst>
              <a:ext uri="{FF2B5EF4-FFF2-40B4-BE49-F238E27FC236}">
                <a16:creationId xmlns="" xmlns:a16="http://schemas.microsoft.com/office/drawing/2014/main" id="{B33A3032-1037-4342-827F-CF13499782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651" y="1835245"/>
            <a:ext cx="7886699" cy="629105"/>
          </a:xfrm>
        </p:spPr>
        <p:txBody>
          <a:bodyPr lIns="0" rIns="0" rtlCol="0">
            <a:noAutofit/>
          </a:bodyPr>
          <a:lstStyle>
            <a:lvl1pPr marL="0" indent="0" algn="ctr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557630"/>
            <a:ext cx="78867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БОЛЬШИМ ИЗОБРАЖЕНИЕМ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6668B9DC-C6AF-45D4-BBA3-A5EF781EAB7F}"/>
              </a:ext>
            </a:extLst>
          </p:cNvPr>
          <p:cNvSpPr/>
          <p:nvPr/>
        </p:nvSpPr>
        <p:spPr>
          <a:xfrm>
            <a:off x="716281" y="1667974"/>
            <a:ext cx="7722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761272799"/>
      </p:ext>
    </p:extLst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Макет мультимеди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C40FB52-44A8-43D1-8B33-F4E55A83AC38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blipFill>
            <a:blip r:embed="rId2" cstate="print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4ACA68-1C2C-4C4D-9CB4-1C8BF3E03F57}"/>
              </a:ext>
            </a:extLst>
          </p:cNvPr>
          <p:cNvSpPr/>
          <p:nvPr/>
        </p:nvSpPr>
        <p:spPr>
          <a:xfrm>
            <a:off x="97155" y="128016"/>
            <a:ext cx="894969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68874"/>
            <a:ext cx="78867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ВИДЕО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6E88236-C248-4008-9619-75BCE6D3401C}"/>
              </a:ext>
            </a:extLst>
          </p:cNvPr>
          <p:cNvSpPr/>
          <p:nvPr/>
        </p:nvSpPr>
        <p:spPr>
          <a:xfrm>
            <a:off x="4431411" y="6114045"/>
            <a:ext cx="281178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Мультимедиа 7">
            <a:extLst>
              <a:ext uri="{FF2B5EF4-FFF2-40B4-BE49-F238E27FC236}">
                <a16:creationId xmlns="" xmlns:a16="http://schemas.microsoft.com/office/drawing/2014/main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046988" y="1497770"/>
            <a:ext cx="7050024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мультимедиа</a:t>
            </a:r>
          </a:p>
        </p:txBody>
      </p:sp>
    </p:spTree>
    <p:extLst>
      <p:ext uri="{BB962C8B-B14F-4D97-AF65-F5344CB8AC3E}">
        <p14:creationId xmlns="" xmlns:p14="http://schemas.microsoft.com/office/powerpoint/2010/main" val="2399738276"/>
      </p:ext>
    </p:extLst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65959" y="6118485"/>
            <a:ext cx="4120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fld id="{E13F36B0-2BF7-4F53-B73E-E60069F4CE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=""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57950" y="61184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fld id="{26D2559B-16E8-46DA-AF08-CFAF89F65B31}" type="datetimeFigureOut">
              <a:rPr lang="ru-RU" smtClean="0"/>
              <a:pPr/>
              <a:t>06.06.2020</a:t>
            </a:fld>
            <a:endParaRPr lang="ru-RU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=""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118485"/>
            <a:ext cx="2549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 smtClean="0"/>
              <a:t>Презентация 4А класса по курсу внеурочной деятельности «Волшебная страна ИЗО» Учитель: О.Г. Шамсутдинова</a:t>
            </a:r>
          </a:p>
          <a:p>
            <a:r>
              <a:rPr lang="ru-RU" dirty="0" smtClean="0"/>
              <a:t>2020 г.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малая Родина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Садыкова </a:t>
            </a:r>
            <a:r>
              <a:rPr lang="ru-RU" dirty="0" err="1" smtClean="0"/>
              <a:t>Алсу</a:t>
            </a:r>
            <a:endParaRPr lang="ru-RU" dirty="0"/>
          </a:p>
        </p:txBody>
      </p:sp>
      <p:pic>
        <p:nvPicPr>
          <p:cNvPr id="8194" name="Picture 2" descr="C:\Users\Пользователь\Desktop\дом\IMG_28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94013" y="75553"/>
            <a:ext cx="5427983" cy="81369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Еганова Виктория</a:t>
            </a:r>
            <a:endParaRPr lang="ru-RU" dirty="0"/>
          </a:p>
        </p:txBody>
      </p:sp>
      <p:pic>
        <p:nvPicPr>
          <p:cNvPr id="9218" name="Picture 2" descr="C:\Users\Пользователь\Desktop\дом\IMG_28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488832" cy="54452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Дятлова Анна</a:t>
            </a:r>
            <a:endParaRPr lang="ru-RU" dirty="0"/>
          </a:p>
        </p:txBody>
      </p:sp>
      <p:pic>
        <p:nvPicPr>
          <p:cNvPr id="10242" name="Picture 2" descr="C:\Users\Пользователь\Desktop\дом\IMG_28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7200800" cy="59046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Ягофаров-Шперлинг</a:t>
            </a:r>
            <a:r>
              <a:rPr lang="ru-RU" dirty="0" smtClean="0"/>
              <a:t> Роман</a:t>
            </a:r>
            <a:endParaRPr lang="ru-RU" dirty="0"/>
          </a:p>
        </p:txBody>
      </p:sp>
      <p:pic>
        <p:nvPicPr>
          <p:cNvPr id="12290" name="Picture 2" descr="C:\Users\Пользователь\Desktop\дом\IMG_28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13384" y="138944"/>
            <a:ext cx="5373216" cy="80648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Дядикова</a:t>
            </a:r>
            <a:r>
              <a:rPr lang="ru-RU" dirty="0" smtClean="0"/>
              <a:t> Александра</a:t>
            </a:r>
            <a:endParaRPr lang="ru-RU" dirty="0"/>
          </a:p>
        </p:txBody>
      </p:sp>
      <p:pic>
        <p:nvPicPr>
          <p:cNvPr id="11266" name="Picture 2" descr="C:\Users\Пользователь\Desktop\дом\IMG_2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13384" y="210952"/>
            <a:ext cx="5373216" cy="79208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Кушниренко Сергей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22687" y="1069801"/>
            <a:ext cx="5085184" cy="649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Тюриков</a:t>
            </a:r>
            <a:r>
              <a:rPr lang="ru-RU" dirty="0" smtClean="0"/>
              <a:t> Виталий</a:t>
            </a:r>
            <a:endParaRPr lang="ru-RU" dirty="0"/>
          </a:p>
        </p:txBody>
      </p:sp>
      <p:pic>
        <p:nvPicPr>
          <p:cNvPr id="13314" name="Picture 2" descr="C:\Users\Пользователь\Desktop\дом\IMG_28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99592" y="1340769"/>
            <a:ext cx="6984776" cy="55172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Сычев Иван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77413"/>
            <a:ext cx="7200800" cy="528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Карамышева </a:t>
            </a:r>
            <a:r>
              <a:rPr lang="ru-RU" smtClean="0"/>
              <a:t>Ульяна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56184"/>
            <a:ext cx="7704856" cy="470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вам за внимание!!!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Саитова Полина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164288" cy="603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Казанцева Вика</a:t>
            </a:r>
            <a:endParaRPr lang="ru-RU" dirty="0"/>
          </a:p>
        </p:txBody>
      </p:sp>
      <p:pic>
        <p:nvPicPr>
          <p:cNvPr id="6146" name="Picture 2" descr="C:\Users\Пользователь\Desktop\дом\IMG_28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7848872" cy="64087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Ирхужина</a:t>
            </a:r>
            <a:r>
              <a:rPr lang="ru-RU" dirty="0" smtClean="0"/>
              <a:t> Виктория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560839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Шефер</a:t>
            </a:r>
            <a:r>
              <a:rPr lang="ru-RU" dirty="0" smtClean="0"/>
              <a:t> Анна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50564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Курьянов Андрей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53388"/>
            <a:ext cx="5688632" cy="550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Мутигулин</a:t>
            </a:r>
            <a:r>
              <a:rPr lang="ru-RU" dirty="0" smtClean="0"/>
              <a:t> </a:t>
            </a:r>
            <a:r>
              <a:rPr lang="ru-RU" dirty="0" err="1" smtClean="0"/>
              <a:t>Ильяс</a:t>
            </a:r>
            <a:endParaRPr lang="ru-RU" dirty="0"/>
          </a:p>
        </p:txBody>
      </p:sp>
      <p:pic>
        <p:nvPicPr>
          <p:cNvPr id="5122" name="Picture 2" descr="C:\Users\Пользователь\Desktop\дом\IMG_28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776864" cy="53732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Коротовских</a:t>
            </a:r>
            <a:r>
              <a:rPr lang="ru-RU" dirty="0" smtClean="0"/>
              <a:t> Ирина</a:t>
            </a:r>
            <a:endParaRPr lang="ru-RU" dirty="0"/>
          </a:p>
        </p:txBody>
      </p:sp>
      <p:pic>
        <p:nvPicPr>
          <p:cNvPr id="7170" name="Picture 2" descr="C:\Users\Пользователь\Desktop\дом\IMG_28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306283" y="646043"/>
            <a:ext cx="6459423" cy="78488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Бадретдинова</a:t>
            </a:r>
            <a:r>
              <a:rPr lang="ru-RU" dirty="0" smtClean="0"/>
              <a:t> </a:t>
            </a:r>
            <a:r>
              <a:rPr lang="ru-RU" dirty="0" err="1" smtClean="0"/>
              <a:t>Даяна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48072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22977542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_30677657_TF22977542" id="{BFD103F6-B756-4241-8A62-8A5DCCFC94F1}" vid="{BDB6EC45-ADC3-492A-B1CD-3D723C23B06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tf22977542</Template>
  <TotalTime>66</TotalTime>
  <Words>63</Words>
  <Application>Microsoft Office PowerPoint</Application>
  <PresentationFormat>Экран (4:3)</PresentationFormat>
  <Paragraphs>22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tf22977542</vt:lpstr>
      <vt:lpstr>Моя малая Родина</vt:lpstr>
      <vt:lpstr>Саитова Полина</vt:lpstr>
      <vt:lpstr>Казанцева Вика</vt:lpstr>
      <vt:lpstr>Ирхужина Виктория</vt:lpstr>
      <vt:lpstr>Шефер Анна</vt:lpstr>
      <vt:lpstr>Курьянов Андрей</vt:lpstr>
      <vt:lpstr>Мутигулин Ильяс</vt:lpstr>
      <vt:lpstr>Коротовских Ирина</vt:lpstr>
      <vt:lpstr>Бадретдинова Даяна</vt:lpstr>
      <vt:lpstr>Садыкова Алсу</vt:lpstr>
      <vt:lpstr>Еганова Виктория</vt:lpstr>
      <vt:lpstr>Дятлова Анна</vt:lpstr>
      <vt:lpstr>Ягофаров-Шперлинг Роман</vt:lpstr>
      <vt:lpstr>Дядикова Александра</vt:lpstr>
      <vt:lpstr>Кушниренко Сергей</vt:lpstr>
      <vt:lpstr>Тюриков Виталий</vt:lpstr>
      <vt:lpstr>Сычев Иван</vt:lpstr>
      <vt:lpstr>Карамышева Ульяна</vt:lpstr>
      <vt:lpstr>Спасибо вам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10</cp:revision>
  <dcterms:created xsi:type="dcterms:W3CDTF">2020-06-04T06:20:47Z</dcterms:created>
  <dcterms:modified xsi:type="dcterms:W3CDTF">2020-06-06T13:22:11Z</dcterms:modified>
</cp:coreProperties>
</file>