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4" r:id="rId5"/>
    <p:sldId id="265" r:id="rId6"/>
    <p:sldId id="266" r:id="rId7"/>
    <p:sldId id="259" r:id="rId8"/>
    <p:sldId id="261" r:id="rId9"/>
    <p:sldId id="269" r:id="rId10"/>
    <p:sldId id="262" r:id="rId11"/>
    <p:sldId id="270" r:id="rId12"/>
    <p:sldId id="271" r:id="rId13"/>
    <p:sldId id="268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E932F15-4C88-47BB-AC5C-F35AB1677C80}">
          <p14:sldIdLst>
            <p14:sldId id="257"/>
            <p14:sldId id="258"/>
            <p14:sldId id="263"/>
            <p14:sldId id="264"/>
            <p14:sldId id="265"/>
            <p14:sldId id="266"/>
            <p14:sldId id="259"/>
            <p14:sldId id="261"/>
            <p14:sldId id="269"/>
            <p14:sldId id="262"/>
            <p14:sldId id="270"/>
            <p14:sldId id="271"/>
            <p14:sldId id="268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6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22-23 учебный год\театралка 22-23\2 полугодие\зори\tmp8604622531267133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341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Documents and Settings\UserXP\Рабочий стол\театральная студия\анимация для презентации\природа\лес\5a1ac4228007b425cf1e238794378ed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712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036497" cy="7029400"/>
          </a:xfrm>
        </p:spPr>
      </p:pic>
    </p:spTree>
    <p:extLst>
      <p:ext uri="{BB962C8B-B14F-4D97-AF65-F5344CB8AC3E}">
        <p14:creationId xmlns:p14="http://schemas.microsoft.com/office/powerpoint/2010/main" val="2581223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937596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245487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53009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20049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XP\Рабочий стол\театральная студия\анимация для презентации\природа\лес\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00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театральная студия\анимация для презентации\природа\лес\les5_smal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743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7999"/>
          </a:xfrm>
        </p:spPr>
      </p:pic>
    </p:spTree>
    <p:extLst>
      <p:ext uri="{BB962C8B-B14F-4D97-AF65-F5344CB8AC3E}">
        <p14:creationId xmlns:p14="http://schemas.microsoft.com/office/powerpoint/2010/main" val="3714018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30399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37735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XP\Рабочий стол\театральная студия\анимация для презентации\природа\лес\2136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951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91614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397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Наталия</cp:lastModifiedBy>
  <cp:revision>5</cp:revision>
  <dcterms:modified xsi:type="dcterms:W3CDTF">2023-02-06T06:06:22Z</dcterms:modified>
</cp:coreProperties>
</file>