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3" r:id="rId18"/>
    <p:sldId id="274" r:id="rId19"/>
    <p:sldId id="288" r:id="rId20"/>
    <p:sldId id="275" r:id="rId21"/>
    <p:sldId id="276" r:id="rId22"/>
    <p:sldId id="277" r:id="rId23"/>
    <p:sldId id="278" r:id="rId24"/>
    <p:sldId id="281" r:id="rId25"/>
    <p:sldId id="280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106B4A3-4212-4E39-93DE-E053E8F69C28}" type="datetimeFigureOut">
              <a:rPr lang="en-US" smtClean="0"/>
              <a:pPr/>
              <a:t>12/6/2022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DCDF73-85D2-4237-9B32-053DBDB0C312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60648"/>
            <a:ext cx="8458200" cy="6048672"/>
          </a:xfrm>
        </p:spPr>
        <p:txBody>
          <a:bodyPr>
            <a:noAutofit/>
          </a:bodyPr>
          <a:lstStyle/>
          <a:p>
            <a:r>
              <a:rPr lang="ru-RU" sz="7200" b="1" i="1" smtClean="0">
                <a:solidFill>
                  <a:srgbClr val="C00000"/>
                </a:solidFill>
              </a:rPr>
              <a:t>25  ноября </a:t>
            </a:r>
            <a:r>
              <a:rPr lang="ru-RU" sz="7200" b="1" i="1" dirty="0" smtClean="0">
                <a:solidFill>
                  <a:srgbClr val="002060"/>
                </a:solidFill>
              </a:rPr>
              <a:t>- 305 лет</a:t>
            </a:r>
          </a:p>
          <a:p>
            <a:r>
              <a:rPr lang="ru-RU" sz="7200" b="1" i="1" dirty="0" smtClean="0">
                <a:solidFill>
                  <a:srgbClr val="002060"/>
                </a:solidFill>
              </a:rPr>
              <a:t>  </a:t>
            </a:r>
            <a:r>
              <a:rPr lang="ru-RU" sz="7200" b="1" i="1" dirty="0" smtClean="0">
                <a:solidFill>
                  <a:srgbClr val="002060"/>
                </a:solidFill>
              </a:rPr>
              <a:t>со дня рождения  А.П.Сумарокова,  русского  драматурга, поэта</a:t>
            </a:r>
            <a:endParaRPr lang="ru-RU" sz="7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4248472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692696"/>
            <a:ext cx="44644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4499992" y="0"/>
            <a:ext cx="44644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Михаил Ломоносов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9" y="0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Александр Сумароков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0"/>
            <a:ext cx="55446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0"/>
            <a:ext cx="66967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0"/>
            <a:ext cx="4563616" cy="105273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ЕЛАГИН ИВАН ПЕРФИЛЬЕВИЧ</a:t>
            </a:r>
            <a:endParaRPr lang="ru-RU" b="1" dirty="0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052736"/>
            <a:ext cx="4536504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120967"/>
            <a:ext cx="4355976" cy="390876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</a:rPr>
              <a:t>Свистунов Петр Семенович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8B4513"/>
                </a:solidFill>
                <a:effectLst/>
                <a:latin typeface="Helvetica"/>
              </a:rPr>
              <a:t>Свистунов Петр  Семенович</a:t>
            </a:r>
          </a:p>
          <a:p>
            <a:pPr marL="457200" marR="0" lvl="1" indent="-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/>
              </a:rPr>
              <a:t>сенатор, писатель и переводчик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66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С середины 1750-х годов Сумароков стал делать героями своих произведений людей из своего окружения. Поэт был убежден, что в России крайне мало образованных персон, основную массу составляют невежды. Александр занялся сочинением обличительных сатир и басен, высмеивал придворных и чиновников. Один из учеников литератора, Иван Елагин, защищал наставника и называл Сумарокова «бичом пороков». Поэт высмеивал взяточничество, жадность представителей своего окружения, их невежество. Литератор обвинял придворных в неуважении к русскому языку и к морали.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resent5.com/presentation/1/32135601_453997146.pdf-img/32135601_453997146.pdf-1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60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692696"/>
            <a:ext cx="6264696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547664" y="0"/>
            <a:ext cx="60486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Екатерина </a:t>
            </a:r>
            <a:r>
              <a:rPr lang="en-US" sz="3600" b="1" i="1" dirty="0" smtClean="0">
                <a:solidFill>
                  <a:srgbClr val="002060"/>
                </a:solidFill>
              </a:rPr>
              <a:t>II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58326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0"/>
            <a:ext cx="511256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5" y="0"/>
            <a:ext cx="471601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279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0"/>
            <a:ext cx="5400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4999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5148064" cy="5819477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Александр Сумароков – известный российский драматург, поэт и литературный критик. Сумароков считается первым профессиональным литератором в истории России, а также одним из самых важных представителей русской литературы 18-го века.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381642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0"/>
            <a:ext cx="507605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620688"/>
            <a:ext cx="39959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/>
              <a:t>Императрица Анна Иоанновна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260648"/>
            <a:ext cx="4194026" cy="5151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753683"/>
            <a:ext cx="464400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дъютантом вице-канцлера императрицы, Михаил Головкин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404664"/>
            <a:ext cx="4824536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1520" y="404664"/>
            <a:ext cx="388843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</a:rPr>
              <a:t>Елизавета Петровна -  новая императрица </a:t>
            </a:r>
            <a:endParaRPr lang="ru-RU" sz="48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04664"/>
            <a:ext cx="442084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51520" y="620689"/>
            <a:ext cx="40324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Фаворит императрицы, граф Алексей Разумовский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Презентация1</Template>
  <TotalTime>9875</TotalTime>
  <Words>167</Words>
  <Application>Microsoft Office PowerPoint</Application>
  <PresentationFormat>Экран (4:3)</PresentationFormat>
  <Paragraphs>16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ЕЛАГИН ИВАН ПЕРФИЛЬЕВИЧ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МОУ "Маякская СОШ"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Юсупова Татьяна</dc:creator>
  <cp:lastModifiedBy>Юсупова Татьяна</cp:lastModifiedBy>
  <cp:revision>58</cp:revision>
  <dcterms:created xsi:type="dcterms:W3CDTF">2022-11-21T06:58:19Z</dcterms:created>
  <dcterms:modified xsi:type="dcterms:W3CDTF">2022-12-06T06:10:21Z</dcterms:modified>
</cp:coreProperties>
</file>