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76BBA93-9BAA-48B9-B35E-0951F983B173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ADAF06A-7C46-4294-B33F-68816954EA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51063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BBA93-9BAA-48B9-B35E-0951F983B173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AF06A-7C46-4294-B33F-68816954EA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9565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BBA93-9BAA-48B9-B35E-0951F983B173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AF06A-7C46-4294-B33F-68816954EA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827822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BBA93-9BAA-48B9-B35E-0951F983B173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AF06A-7C46-4294-B33F-68816954EA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94779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BBA93-9BAA-48B9-B35E-0951F983B173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AF06A-7C46-4294-B33F-68816954EA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9772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E76BBA93-9BAA-48B9-B35E-0951F983B173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ADAF06A-7C46-4294-B33F-68816954EA8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xmlns="" val="27598443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BBA93-9BAA-48B9-B35E-0951F983B173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AF06A-7C46-4294-B33F-68816954EA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825147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BBA93-9BAA-48B9-B35E-0951F983B173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AF06A-7C46-4294-B33F-68816954EA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0584402"/>
      </p:ext>
    </p:extLst>
  </p:cSld>
  <p:clrMapOvr>
    <a:masterClrMapping/>
  </p:clrMapOvr>
  <p:extLst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BBA93-9BAA-48B9-B35E-0951F983B173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AF06A-7C46-4294-B33F-68816954EA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22400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BBA93-9BAA-48B9-B35E-0951F983B173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AF06A-7C46-4294-B33F-68816954EA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27264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E76BBA93-9BAA-48B9-B35E-0951F983B173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ADAF06A-7C46-4294-B33F-68816954EA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663094872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E76BBA93-9BAA-48B9-B35E-0951F983B173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ADAF06A-7C46-4294-B33F-68816954EA8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0570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76BBA93-9BAA-48B9-B35E-0951F983B173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ADAF06A-7C46-4294-B33F-68816954EA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reeform 6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3328985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15710EC-90C2-42A6-9E47-81D038A839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ГБПОУ ВО «ВОРОНЕЖСКИЙ ПОЛИТЕХНИЧЕСКИЙ ТЕХНИКУМ»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безопасности при использовании тестомесильных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машин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34B64D30-AA1C-4A80-B745-E0823AD043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72394" y="2831168"/>
            <a:ext cx="2820193" cy="3317875"/>
          </a:xfrm>
        </p:spPr>
      </p:pic>
      <p:sp>
        <p:nvSpPr>
          <p:cNvPr id="4" name="Прямоугольник 3"/>
          <p:cNvSpPr/>
          <p:nvPr/>
        </p:nvSpPr>
        <p:spPr>
          <a:xfrm>
            <a:off x="7550331" y="3618411"/>
            <a:ext cx="394498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преподаватель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Слепцова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О.В.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дисциплина   Охрана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02773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250">
        <p14:prism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00BE5638-03E6-49CE-B54F-8D3CB9E2D7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01148" y="0"/>
            <a:ext cx="11039061" cy="6858000"/>
          </a:xfrm>
        </p:spPr>
      </p:pic>
    </p:spTree>
    <p:extLst>
      <p:ext uri="{BB962C8B-B14F-4D97-AF65-F5344CB8AC3E}">
        <p14:creationId xmlns:p14="http://schemas.microsoft.com/office/powerpoint/2010/main" xmlns="" val="9130169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artinka-spasibo-za-vnimanie-dlya-prezentacii-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4480" y="365761"/>
            <a:ext cx="9326880" cy="6257108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6DE1B5A-910A-4C43-A876-92FCCC8E1A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7226" y="351873"/>
            <a:ext cx="10515600" cy="1325563"/>
          </a:xfrm>
        </p:spPr>
        <p:txBody>
          <a:bodyPr>
            <a:no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началом работы необходимо произвести: внешний осмотр;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проверку комплектности и надежность крепления всех деталей и прочность затяжки всех винтов, крепящих узлы и детали;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проверка: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исправности  кабеля,  его  защитной  трубки,  штепсельной вилки или штепсельного соединения;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проверки целостности изоляционных деталей корпуса машины;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проверку соответствия напряжения и частоты тока в электрической сети напряжению и частоте тока электродвигателя ручной машины;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проверку четкости работы выключателя;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проверку работы машины на холостом ходу;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проверку надежности закрепления в машине рабочего исполнительного инструмента – ножей, ключей насадок, пил и т.д.</a:t>
            </a:r>
          </a:p>
        </p:txBody>
      </p:sp>
    </p:spTree>
    <p:extLst>
      <p:ext uri="{BB962C8B-B14F-4D97-AF65-F5344CB8AC3E}">
        <p14:creationId xmlns:p14="http://schemas.microsoft.com/office/powerpoint/2010/main" xmlns="" val="19645346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ADBCCF1-8835-462F-8B6A-EB675A336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6839" y="0"/>
            <a:ext cx="10178322" cy="4276079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Плюсы и минусы тестомесильной машины ТММ-1М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плюсам стоит отнести: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тестомес одинаково хорошо месит различные виды теста;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использовать в приготовлении различных видов фарша и начинок для выпечки и производства замороженных полуфабрикатов;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ТММ — 1М прост, надежен и удобен в эксплуатации и обслуживании;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комплект из 3-х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деж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позволяет увеличить объемы продукции;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 проблем с запасными частями при ремонте, поскольку это отечественная машина.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невысокая стоимость в сравнении с другими агрегатами.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минусам стоит отнести:</a:t>
            </a:r>
          </a:p>
          <a:p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поломки управляющих элементов при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перегрузке.Мелкие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поломки, как правило устраняются на месте, поскольку производитель дает подробную сопроводительную документацию к продаваемому агрегату.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857834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1D546542-FF88-4F15-84FF-B6D6A73E89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91166" y="549939"/>
            <a:ext cx="9609668" cy="860400"/>
          </a:xfrm>
        </p:spPr>
        <p:txBody>
          <a:bodyPr>
            <a:no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Запрещается: разбирать электрическую машину и  производить  самостоятельно какой-либо ремонт машины, приводов, штепсельных соединений и т.п. Перед включением в работу: поднять защитный колпак (крышку, ограждающие щитки) и вращением штурвала вручную перевести месильный рычаг в верхнее положение;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нажать ногой на педаль и вкатить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дежу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фундаментную плиту машины. Убедиться в надежности крепления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дежи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помощью запирающего устройства; опустить защитное устройство и проверить работу машины на холостом ходу.</a:t>
            </a:r>
          </a:p>
        </p:txBody>
      </p:sp>
    </p:spTree>
    <p:extLst>
      <p:ext uri="{BB962C8B-B14F-4D97-AF65-F5344CB8AC3E}">
        <p14:creationId xmlns:p14="http://schemas.microsoft.com/office/powerpoint/2010/main" xmlns="" val="332513783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58872137-5AE8-48F5-9B89-71FD60C158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0903" y="0"/>
            <a:ext cx="10959549" cy="6858000"/>
          </a:xfrm>
        </p:spPr>
      </p:pic>
    </p:spTree>
    <p:extLst>
      <p:ext uri="{BB962C8B-B14F-4D97-AF65-F5344CB8AC3E}">
        <p14:creationId xmlns:p14="http://schemas.microsoft.com/office/powerpoint/2010/main" xmlns="" val="40419561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94B3CDB7-F432-40CA-81FA-C59F770688A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7896" y="0"/>
            <a:ext cx="11025808" cy="6858000"/>
          </a:xfrm>
        </p:spPr>
      </p:pic>
    </p:spTree>
    <p:extLst>
      <p:ext uri="{BB962C8B-B14F-4D97-AF65-F5344CB8AC3E}">
        <p14:creationId xmlns:p14="http://schemas.microsoft.com/office/powerpoint/2010/main" xmlns="" val="278470415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500">
        <p15:prstTrans prst="drape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651D8B4E-A043-4113-AE28-28BAB575E9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7896" y="0"/>
            <a:ext cx="10999304" cy="6858000"/>
          </a:xfrm>
        </p:spPr>
      </p:pic>
    </p:spTree>
    <p:extLst>
      <p:ext uri="{BB962C8B-B14F-4D97-AF65-F5344CB8AC3E}">
        <p14:creationId xmlns:p14="http://schemas.microsoft.com/office/powerpoint/2010/main" xmlns="" val="36517157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E3DF8244-4A27-4082-8401-38F914B1DB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7651" y="0"/>
            <a:ext cx="11012557" cy="6858000"/>
          </a:xfrm>
        </p:spPr>
      </p:pic>
    </p:spTree>
    <p:extLst>
      <p:ext uri="{BB962C8B-B14F-4D97-AF65-F5344CB8AC3E}">
        <p14:creationId xmlns:p14="http://schemas.microsoft.com/office/powerpoint/2010/main" xmlns="" val="1700899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3E7DC8C3-B5D4-4E05-B770-79B73612D7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7652" y="0"/>
            <a:ext cx="10972800" cy="6857999"/>
          </a:xfrm>
        </p:spPr>
      </p:pic>
    </p:spTree>
    <p:extLst>
      <p:ext uri="{BB962C8B-B14F-4D97-AF65-F5344CB8AC3E}">
        <p14:creationId xmlns:p14="http://schemas.microsoft.com/office/powerpoint/2010/main" xmlns="" val="26472510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Эмблема">
  <a:themeElements>
    <a:clrScheme name="Эмблема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Эмблема">
      <a:majorFont>
        <a:latin typeface="Impact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Эмблем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123</TotalTime>
  <Words>136</Words>
  <Application>Microsoft Office PowerPoint</Application>
  <PresentationFormat>Произвольный</PresentationFormat>
  <Paragraphs>17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Эмблема</vt:lpstr>
      <vt:lpstr>ГБПОУ ВО «ВОРОНЕЖСКИЙ ПОЛИТЕХНИЧЕСКИЙ ТЕХНИКУМ»  Техника безопасности при использовании тестомесильных машин   </vt:lpstr>
      <vt:lpstr>Перед началом работы необходимо произвести: внешний осмотр; проверку комплектности и надежность крепления всех деталей и прочность затяжки всех винтов, крепящих узлы и детали; проверка: исправности  кабеля,  его  защитной  трубки,  штепсельной вилки или штепсельного соединения; проверки целостности изоляционных деталей корпуса машины; проверку соответствия напряжения и частоты тока в электрической сети напряжению и частоте тока электродвигателя ручной машины; проверку четкости работы выключателя; проверку работы машины на холостом ходу; проверку надежности закрепления в машине рабочего исполнительного инструмента – ножей, ключей насадок, пил и т.д.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Зачетная работа по охране труда</dc:title>
  <dc:creator>Admin</dc:creator>
  <cp:lastModifiedBy>Ольга Слепцова</cp:lastModifiedBy>
  <cp:revision>12</cp:revision>
  <dcterms:created xsi:type="dcterms:W3CDTF">2022-11-27T13:08:07Z</dcterms:created>
  <dcterms:modified xsi:type="dcterms:W3CDTF">2023-02-06T06:42:17Z</dcterms:modified>
</cp:coreProperties>
</file>