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69" r:id="rId3"/>
    <p:sldId id="268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3420E-C3FA-4728-8880-8BB90FBE63F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1CE1E-2EA8-435E-8729-5BE12AA0FF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3657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3420E-C3FA-4728-8880-8BB90FBE63F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1CE1E-2EA8-435E-8729-5BE12AA0FF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1532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3420E-C3FA-4728-8880-8BB90FBE63F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1CE1E-2EA8-435E-8729-5BE12AA0FF7D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303700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3420E-C3FA-4728-8880-8BB90FBE63F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1CE1E-2EA8-435E-8729-5BE12AA0FF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4940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3420E-C3FA-4728-8880-8BB90FBE63F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1CE1E-2EA8-435E-8729-5BE12AA0FF7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038612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3420E-C3FA-4728-8880-8BB90FBE63F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1CE1E-2EA8-435E-8729-5BE12AA0FF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97297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3420E-C3FA-4728-8880-8BB90FBE63F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1CE1E-2EA8-435E-8729-5BE12AA0FF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8082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3420E-C3FA-4728-8880-8BB90FBE63F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1CE1E-2EA8-435E-8729-5BE12AA0FF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372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3420E-C3FA-4728-8880-8BB90FBE63F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1CE1E-2EA8-435E-8729-5BE12AA0FF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9154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3420E-C3FA-4728-8880-8BB90FBE63F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1CE1E-2EA8-435E-8729-5BE12AA0FF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457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3420E-C3FA-4728-8880-8BB90FBE63F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1CE1E-2EA8-435E-8729-5BE12AA0FF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727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3420E-C3FA-4728-8880-8BB90FBE63F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1CE1E-2EA8-435E-8729-5BE12AA0FF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822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3420E-C3FA-4728-8880-8BB90FBE63F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1CE1E-2EA8-435E-8729-5BE12AA0FF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3355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3420E-C3FA-4728-8880-8BB90FBE63F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1CE1E-2EA8-435E-8729-5BE12AA0FF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1747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3420E-C3FA-4728-8880-8BB90FBE63F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1CE1E-2EA8-435E-8729-5BE12AA0FF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9901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3420E-C3FA-4728-8880-8BB90FBE63F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1CE1E-2EA8-435E-8729-5BE12AA0FF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425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3420E-C3FA-4728-8880-8BB90FBE63F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531CE1E-2EA8-435E-8729-5BE12AA0FF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406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23783" y="1180217"/>
            <a:ext cx="2450237" cy="42217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464" y="170039"/>
            <a:ext cx="9779725" cy="1320800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общеобразовательное учреждение средняя школа № 12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628709" y="5719227"/>
            <a:ext cx="6096000" cy="113877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altLang="ru-RU" sz="20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</a:p>
          <a:p>
            <a:pPr lvl="0" algn="just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altLang="ru-RU" sz="20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Фоминых Ирина Леонидовна,</a:t>
            </a:r>
          </a:p>
          <a:p>
            <a:pPr lvl="0" algn="just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altLang="ru-RU" sz="20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педагог дополнительного образования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7532" y="1536766"/>
            <a:ext cx="894370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0"/>
                <a:solidFill>
                  <a:schemeClr val="accent2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Самолет из конструктора </a:t>
            </a:r>
            <a:r>
              <a:rPr lang="en-US" sz="5400" b="1" dirty="0" smtClean="0">
                <a:ln w="0"/>
                <a:solidFill>
                  <a:schemeClr val="accent2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H</a:t>
            </a:r>
            <a:r>
              <a:rPr lang="en-US" sz="5400" b="1" cap="none" spc="0" dirty="0" smtClean="0">
                <a:ln w="0"/>
                <a:solidFill>
                  <a:schemeClr val="accent2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UNAROBO</a:t>
            </a:r>
            <a:endParaRPr lang="ru-RU" sz="5400" b="1" cap="none" spc="0" dirty="0">
              <a:ln w="0"/>
              <a:solidFill>
                <a:schemeClr val="accent2">
                  <a:lumMod val="75000"/>
                </a:schemeClr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pic>
        <p:nvPicPr>
          <p:cNvPr id="10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61638" y="3483428"/>
            <a:ext cx="4136135" cy="3504891"/>
          </a:xfr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377609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007" y="1297580"/>
            <a:ext cx="5767978" cy="4325984"/>
          </a:xfrm>
          <a:prstGeom prst="rect">
            <a:avLst/>
          </a:prstGeom>
          <a:ln w="76200">
            <a:solidFill>
              <a:srgbClr val="FFC0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5015" y="1297580"/>
            <a:ext cx="5767979" cy="4325984"/>
          </a:xfrm>
          <a:prstGeom prst="rect">
            <a:avLst/>
          </a:prstGeom>
          <a:ln w="76200">
            <a:solidFill>
              <a:srgbClr val="FFC00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107" y="1401614"/>
            <a:ext cx="725487" cy="71939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2376" y="1401614"/>
            <a:ext cx="725487" cy="71939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33645" y="1468921"/>
            <a:ext cx="5724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2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endParaRPr lang="ru-RU" sz="32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377600" y="1468921"/>
            <a:ext cx="5950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2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endParaRPr lang="ru-RU" sz="32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2488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811" y="1227912"/>
            <a:ext cx="5767978" cy="4325984"/>
          </a:xfrm>
          <a:prstGeom prst="rect">
            <a:avLst/>
          </a:prstGeom>
          <a:ln w="76200">
            <a:solidFill>
              <a:srgbClr val="FFC0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1794" y="1227912"/>
            <a:ext cx="5738949" cy="4304212"/>
          </a:xfrm>
          <a:prstGeom prst="rect">
            <a:avLst/>
          </a:prstGeom>
          <a:ln w="76200">
            <a:solidFill>
              <a:srgbClr val="FFC00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651" y="1325876"/>
            <a:ext cx="725487" cy="71939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2376" y="1325876"/>
            <a:ext cx="725487" cy="71939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42650" y="1393183"/>
            <a:ext cx="5950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2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  <a:endParaRPr lang="ru-RU" sz="32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377600" y="1393182"/>
            <a:ext cx="5950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2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endParaRPr lang="ru-RU" sz="32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0579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24595" y="365760"/>
            <a:ext cx="9130431" cy="5886994"/>
          </a:xfrm>
          <a:prstGeom prst="rect">
            <a:avLst/>
          </a:prstGeom>
          <a:ln w="76200">
            <a:solidFill>
              <a:srgbClr val="FFC000"/>
            </a:solidFill>
          </a:ln>
        </p:spPr>
      </p:pic>
      <p:sp>
        <p:nvSpPr>
          <p:cNvPr id="8" name="Скругленный прямоугольник 7"/>
          <p:cNvSpPr/>
          <p:nvPr/>
        </p:nvSpPr>
        <p:spPr>
          <a:xfrm>
            <a:off x="2098766" y="513805"/>
            <a:ext cx="2046514" cy="679269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2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ГОТОВО</a:t>
            </a:r>
            <a:endParaRPr lang="ru-RU" sz="32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443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84141" y="509967"/>
            <a:ext cx="3500881" cy="602820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1668" y="325119"/>
            <a:ext cx="6888481" cy="318733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484811" y="3512456"/>
            <a:ext cx="6096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Шишков</a:t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построю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самолёт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Шлем надену, и в полёт.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Сквозь волнистые туманы,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Полечу в другие страны,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 морями и лесами ,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 горами и полями,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Облечу весь шар земной,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потом вернусь домой.</a:t>
            </a:r>
          </a:p>
        </p:txBody>
      </p:sp>
    </p:spTree>
    <p:extLst>
      <p:ext uri="{BB962C8B-B14F-4D97-AF65-F5344CB8AC3E}">
        <p14:creationId xmlns:p14="http://schemas.microsoft.com/office/powerpoint/2010/main" val="958965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9686" y="131490"/>
            <a:ext cx="9335263" cy="6608943"/>
          </a:xfrm>
        </p:spPr>
      </p:pic>
    </p:spTree>
    <p:extLst>
      <p:ext uri="{BB962C8B-B14F-4D97-AF65-F5344CB8AC3E}">
        <p14:creationId xmlns:p14="http://schemas.microsoft.com/office/powerpoint/2010/main" val="332271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73120" y="113211"/>
            <a:ext cx="608692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Собери </a:t>
            </a:r>
            <a:r>
              <a:rPr lang="ru-RU" sz="4000" b="1" kern="0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самолет</a:t>
            </a: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по схеме 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3120" y="1300068"/>
            <a:ext cx="6911283" cy="5183463"/>
          </a:xfrm>
          <a:prstGeom prst="rect">
            <a:avLst/>
          </a:prstGeom>
          <a:ln w="76200">
            <a:solidFill>
              <a:srgbClr val="FFC000"/>
            </a:solidFill>
          </a:ln>
        </p:spPr>
      </p:pic>
    </p:spTree>
    <p:extLst>
      <p:ext uri="{BB962C8B-B14F-4D97-AF65-F5344CB8AC3E}">
        <p14:creationId xmlns:p14="http://schemas.microsoft.com/office/powerpoint/2010/main" val="1489214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806722"/>
            <a:ext cx="4517571" cy="5407500"/>
          </a:xfrm>
          <a:ln w="76200">
            <a:solidFill>
              <a:srgbClr val="FFC0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360471" y="1293364"/>
            <a:ext cx="5407500" cy="4434217"/>
          </a:xfrm>
          <a:prstGeom prst="rect">
            <a:avLst/>
          </a:prstGeom>
          <a:ln w="76200">
            <a:solidFill>
              <a:srgbClr val="FFC000"/>
            </a:solidFill>
          </a:ln>
        </p:spPr>
      </p:pic>
      <p:sp>
        <p:nvSpPr>
          <p:cNvPr id="7" name="Блок-схема: узел 6"/>
          <p:cNvSpPr/>
          <p:nvPr/>
        </p:nvSpPr>
        <p:spPr>
          <a:xfrm>
            <a:off x="940526" y="914400"/>
            <a:ext cx="714103" cy="705394"/>
          </a:xfrm>
          <a:prstGeom prst="flowChartConnector">
            <a:avLst/>
          </a:prstGeom>
          <a:solidFill>
            <a:srgbClr val="FFC0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5999" y="979248"/>
            <a:ext cx="725487" cy="71939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7163817" y="1035019"/>
            <a:ext cx="3898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2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32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0610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111" y="744346"/>
            <a:ext cx="4517528" cy="5456393"/>
          </a:xfrm>
          <a:prstGeom prst="rect">
            <a:avLst/>
          </a:prstGeom>
          <a:ln w="76200">
            <a:solidFill>
              <a:srgbClr val="FFC00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559736" y="1211976"/>
            <a:ext cx="5456393" cy="4521134"/>
          </a:xfrm>
          <a:prstGeom prst="rect">
            <a:avLst/>
          </a:prstGeom>
          <a:ln w="76200">
            <a:solidFill>
              <a:srgbClr val="FFC00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039" y="866037"/>
            <a:ext cx="725487" cy="71939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0170" y="855150"/>
            <a:ext cx="725487" cy="71939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006857" y="922457"/>
            <a:ext cx="3898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2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32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337988" y="922456"/>
            <a:ext cx="3898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2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ru-RU" sz="32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701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65760" y="1219200"/>
            <a:ext cx="5468982" cy="4511041"/>
          </a:xfrm>
          <a:prstGeom prst="rect">
            <a:avLst/>
          </a:prstGeom>
          <a:ln w="76200">
            <a:solidFill>
              <a:srgbClr val="FFC00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215197" y="1216479"/>
            <a:ext cx="5442857" cy="4490357"/>
          </a:xfrm>
          <a:prstGeom prst="rect">
            <a:avLst/>
          </a:prstGeom>
          <a:ln w="76200">
            <a:solidFill>
              <a:srgbClr val="FFC00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4833" y="887808"/>
            <a:ext cx="725487" cy="71939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4890" y="887808"/>
            <a:ext cx="725487" cy="71939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102651" y="955115"/>
            <a:ext cx="3898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2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32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971560" y="955114"/>
            <a:ext cx="3898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2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32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4256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7258" y="1316628"/>
            <a:ext cx="5495108" cy="4529546"/>
          </a:xfrm>
          <a:prstGeom prst="rect">
            <a:avLst/>
          </a:prstGeom>
          <a:ln w="76200">
            <a:solidFill>
              <a:srgbClr val="FFC0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3759" y="1314995"/>
            <a:ext cx="5767978" cy="4325984"/>
          </a:xfrm>
          <a:prstGeom prst="rect">
            <a:avLst/>
          </a:prstGeom>
          <a:ln w="76200">
            <a:solidFill>
              <a:srgbClr val="FFC00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742" y="955300"/>
            <a:ext cx="725487" cy="71939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1775" y="1449511"/>
            <a:ext cx="725487" cy="71939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806560" y="1022607"/>
            <a:ext cx="3898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2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sz="32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89593" y="1516818"/>
            <a:ext cx="3898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2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sz="32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211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684" y="1149533"/>
            <a:ext cx="5767978" cy="4325984"/>
          </a:xfrm>
          <a:prstGeom prst="rect">
            <a:avLst/>
          </a:prstGeom>
          <a:ln w="76200">
            <a:solidFill>
              <a:srgbClr val="FFC0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9212" y="1149533"/>
            <a:ext cx="5767978" cy="4325984"/>
          </a:xfrm>
          <a:prstGeom prst="rect">
            <a:avLst/>
          </a:prstGeom>
          <a:ln w="76200">
            <a:solidFill>
              <a:srgbClr val="FFC00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6399" y="1253568"/>
            <a:ext cx="725487" cy="71939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627" y="1253568"/>
            <a:ext cx="725487" cy="71939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36445" y="1320875"/>
            <a:ext cx="3898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2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ru-RU" sz="32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51624" y="1309339"/>
            <a:ext cx="5950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2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32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493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572</TotalTime>
  <Words>44</Words>
  <Application>Microsoft Office PowerPoint</Application>
  <PresentationFormat>Широкоэкранный</PresentationFormat>
  <Paragraphs>22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Times New Roman</vt:lpstr>
      <vt:lpstr>Trebuchet MS</vt:lpstr>
      <vt:lpstr>Wingdings 3</vt:lpstr>
      <vt:lpstr>Грань</vt:lpstr>
      <vt:lpstr>Муниципальное бюджетное общеобразовательное учреждение средняя школа № 12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on</dc:creator>
  <cp:lastModifiedBy>on</cp:lastModifiedBy>
  <cp:revision>23</cp:revision>
  <dcterms:created xsi:type="dcterms:W3CDTF">2023-02-03T03:28:26Z</dcterms:created>
  <dcterms:modified xsi:type="dcterms:W3CDTF">2023-02-06T05:50:36Z</dcterms:modified>
</cp:coreProperties>
</file>