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crdownload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crdownload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crdownload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473693"/>
            <a:ext cx="6815669" cy="2689934"/>
          </a:xfrm>
        </p:spPr>
        <p:txBody>
          <a:bodyPr/>
          <a:lstStyle/>
          <a:p>
            <a:r>
              <a:rPr lang="ru-RU" sz="6600" b="1" dirty="0" smtClean="0"/>
              <a:t>Искусство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 обучении </a:t>
            </a:r>
            <a:r>
              <a:rPr lang="ru-RU" b="1" dirty="0" smtClean="0"/>
              <a:t>французскому</a:t>
            </a:r>
            <a:r>
              <a:rPr lang="ru-RU" dirty="0" smtClean="0"/>
              <a:t> языку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8039" y="4607510"/>
            <a:ext cx="3657683" cy="859160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dirty="0" smtClean="0"/>
              <a:t>Учитель иностранных языков </a:t>
            </a:r>
          </a:p>
          <a:p>
            <a:pPr algn="r"/>
            <a:r>
              <a:rPr lang="ru-RU" dirty="0" smtClean="0"/>
              <a:t>МБОУ «Лицей № 6 имени М.А. Булатова» </a:t>
            </a:r>
          </a:p>
          <a:p>
            <a:pPr algn="r"/>
            <a:r>
              <a:rPr lang="ru-RU" dirty="0" smtClean="0"/>
              <a:t>Сокол Мария Кирилловна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2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9556" y="626763"/>
            <a:ext cx="9601196" cy="606971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Algerian" panose="04020705040A02060702" pitchFamily="82" charset="0"/>
              </a:rPr>
              <a:t>Allons</a:t>
            </a:r>
            <a:r>
              <a:rPr lang="en-US" b="1" dirty="0" smtClean="0">
                <a:latin typeface="Algerian" panose="04020705040A02060702" pitchFamily="82" charset="0"/>
              </a:rPr>
              <a:t> au </a:t>
            </a:r>
            <a:r>
              <a:rPr lang="en-US" b="1" dirty="0" err="1" smtClean="0">
                <a:latin typeface="Algerian" panose="04020705040A02060702" pitchFamily="82" charset="0"/>
              </a:rPr>
              <a:t>musée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1" y="1542769"/>
            <a:ext cx="1765637" cy="2314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807" y="1542769"/>
            <a:ext cx="1870593" cy="2274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40" y="1693470"/>
            <a:ext cx="2194560" cy="17556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" t="4893" r="62278" b="10640"/>
          <a:stretch/>
        </p:blipFill>
        <p:spPr>
          <a:xfrm>
            <a:off x="7684329" y="1502296"/>
            <a:ext cx="1764105" cy="2314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903" y="1502296"/>
            <a:ext cx="1618768" cy="21379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7701" y="4368588"/>
            <a:ext cx="1765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autoportrait</a:t>
            </a:r>
            <a:endParaRPr lang="en-US" dirty="0" smtClean="0"/>
          </a:p>
          <a:p>
            <a:r>
              <a:rPr lang="en-US" dirty="0" smtClean="0"/>
              <a:t>Vincent Van Gogh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18807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portrait</a:t>
            </a:r>
          </a:p>
          <a:p>
            <a:r>
              <a:rPr lang="en-US" dirty="0" err="1" smtClean="0"/>
              <a:t>Auguste</a:t>
            </a:r>
            <a:r>
              <a:rPr lang="en-US" dirty="0" smtClean="0"/>
              <a:t> Renoir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00801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nature </a:t>
            </a:r>
            <a:r>
              <a:rPr lang="en-US" dirty="0" err="1" smtClean="0"/>
              <a:t>morte</a:t>
            </a:r>
            <a:endParaRPr lang="en-US" dirty="0" smtClean="0"/>
          </a:p>
          <a:p>
            <a:r>
              <a:rPr lang="en-US" dirty="0" smtClean="0"/>
              <a:t>Paul C</a:t>
            </a:r>
            <a:r>
              <a:rPr lang="en-US" dirty="0"/>
              <a:t>é</a:t>
            </a:r>
            <a:r>
              <a:rPr lang="en-US" dirty="0" smtClean="0"/>
              <a:t>zanne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683562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dessin</a:t>
            </a:r>
            <a:endParaRPr lang="en-US" dirty="0" smtClean="0"/>
          </a:p>
          <a:p>
            <a:r>
              <a:rPr lang="en-US" dirty="0" smtClean="0"/>
              <a:t>Henri Matisse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697034" y="4368588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paisage</a:t>
            </a:r>
            <a:endParaRPr lang="en-US" dirty="0" smtClean="0"/>
          </a:p>
          <a:p>
            <a:r>
              <a:rPr lang="en-US" dirty="0" smtClean="0"/>
              <a:t>Claude Monet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04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732" y="1615736"/>
            <a:ext cx="3267721" cy="4287913"/>
          </a:xfrm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homme</a:t>
            </a:r>
            <a:endParaRPr lang="en-US" dirty="0" smtClean="0"/>
          </a:p>
          <a:p>
            <a:r>
              <a:rPr lang="en-US" dirty="0" smtClean="0"/>
              <a:t>Un </a:t>
            </a:r>
            <a:r>
              <a:rPr lang="en-US" dirty="0" err="1" smtClean="0"/>
              <a:t>arbre</a:t>
            </a:r>
            <a:endParaRPr lang="en-US" dirty="0" smtClean="0"/>
          </a:p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pomme</a:t>
            </a:r>
            <a:endParaRPr lang="en-US" dirty="0" smtClean="0"/>
          </a:p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fille</a:t>
            </a:r>
            <a:endParaRPr lang="en-US" dirty="0" smtClean="0"/>
          </a:p>
          <a:p>
            <a:r>
              <a:rPr lang="en-US" dirty="0" smtClean="0"/>
              <a:t>Un </a:t>
            </a:r>
            <a:r>
              <a:rPr lang="en-US" dirty="0" err="1" smtClean="0"/>
              <a:t>panier</a:t>
            </a:r>
            <a:endParaRPr lang="en-US" dirty="0" smtClean="0"/>
          </a:p>
          <a:p>
            <a:r>
              <a:rPr lang="en-US" dirty="0" err="1" smtClean="0"/>
              <a:t>Une</a:t>
            </a:r>
            <a:r>
              <a:rPr lang="en-US" dirty="0" smtClean="0"/>
              <a:t> femme</a:t>
            </a:r>
          </a:p>
          <a:p>
            <a:r>
              <a:rPr lang="en-US" dirty="0" smtClean="0"/>
              <a:t>Le </a:t>
            </a:r>
            <a:r>
              <a:rPr lang="en-US" dirty="0" err="1" smtClean="0"/>
              <a:t>ciel</a:t>
            </a:r>
            <a:endParaRPr lang="en-US" dirty="0" smtClean="0"/>
          </a:p>
          <a:p>
            <a:r>
              <a:rPr lang="en-US" dirty="0" smtClean="0"/>
              <a:t>Des </a:t>
            </a:r>
            <a:r>
              <a:rPr lang="en-US" dirty="0" err="1" smtClean="0"/>
              <a:t>fleures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01538" y="800730"/>
            <a:ext cx="5188921" cy="71302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Schéma de liaison</a:t>
            </a: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sz="4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7194571" y="1651354"/>
            <a:ext cx="2991775" cy="1118587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Un portrait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7194571" y="3102744"/>
            <a:ext cx="2991775" cy="1118587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Un </a:t>
            </a:r>
            <a:r>
              <a:rPr lang="en-US" sz="32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paisage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7194571" y="4696285"/>
            <a:ext cx="2991775" cy="1118587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Une</a:t>
            </a:r>
            <a:r>
              <a:rPr lang="en-US" sz="3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nature </a:t>
            </a:r>
            <a:r>
              <a:rPr lang="en-US" sz="32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morte</a:t>
            </a:r>
            <a:endParaRPr lang="ru-RU" sz="32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>
            <a:off x="3382392" y="1846557"/>
            <a:ext cx="3675356" cy="364090"/>
          </a:xfrm>
          <a:prstGeom prst="bentConnector3">
            <a:avLst/>
          </a:prstGeom>
          <a:ln>
            <a:solidFill>
              <a:srgbClr val="C00000"/>
            </a:solidFill>
            <a:tailEnd type="triangle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3104206" y="2441468"/>
            <a:ext cx="3953542" cy="1318224"/>
          </a:xfrm>
          <a:prstGeom prst="bent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>
            <a:off x="3501538" y="2991775"/>
            <a:ext cx="3693033" cy="2467992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 flipV="1">
            <a:off x="2974019" y="2556769"/>
            <a:ext cx="3950564" cy="861134"/>
          </a:xfrm>
          <a:prstGeom prst="bentConnector3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>
            <a:off x="3195592" y="3968318"/>
            <a:ext cx="3862156" cy="1074199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flipV="1">
            <a:off x="3501538" y="3400145"/>
            <a:ext cx="3423045" cy="2137299"/>
          </a:xfrm>
          <a:prstGeom prst="bent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flipV="1">
            <a:off x="2837196" y="3151680"/>
            <a:ext cx="4087387" cy="1798730"/>
          </a:xfrm>
          <a:prstGeom prst="bent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>
            <a:off x="3382392" y="5434850"/>
            <a:ext cx="3812179" cy="311220"/>
          </a:xfrm>
          <a:prstGeom prst="bentConnector3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flipV="1">
            <a:off x="3382392" y="1988403"/>
            <a:ext cx="3812179" cy="2480391"/>
          </a:xfrm>
          <a:prstGeom prst="bentConnector3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40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59571" y="2482982"/>
            <a:ext cx="5102038" cy="34369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</a:rPr>
              <a:t>Je vois ...</a:t>
            </a:r>
            <a:r>
              <a:rPr kumimoji="0" lang="fr-FR" b="0" i="0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</a:rPr>
              <a:t>     </a:t>
            </a:r>
            <a:r>
              <a:rPr lang="fr-FR" dirty="0">
                <a:solidFill>
                  <a:srgbClr val="202124"/>
                </a:solidFill>
              </a:rPr>
              <a:t>sur cette peinture. 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</a:rPr>
              <a:t>C'est un .....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03645" y="1017939"/>
            <a:ext cx="8584707" cy="52835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 Black" panose="020B0A04020102020204" pitchFamily="34" charset="0"/>
              </a:rPr>
              <a:t>Faites les phrases avec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 Black" panose="020B0A04020102020204" pitchFamily="34" charset="0"/>
              </a:rPr>
              <a:t>с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 Black" panose="020B0A04020102020204" pitchFamily="34" charset="0"/>
              </a:rPr>
              <a:t>es mots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 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375" y="1833466"/>
            <a:ext cx="1052238" cy="13794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185" y="3655495"/>
            <a:ext cx="6527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Je </a:t>
            </a:r>
            <a:r>
              <a:rPr lang="en-US" sz="2400" dirty="0" err="1" smtClean="0"/>
              <a:t>vois</a:t>
            </a:r>
            <a:r>
              <a:rPr lang="en-US" sz="2400" dirty="0" smtClean="0"/>
              <a:t> un … et </a:t>
            </a:r>
            <a:r>
              <a:rPr lang="en-US" sz="2400" dirty="0"/>
              <a:t>l</a:t>
            </a:r>
            <a:r>
              <a:rPr lang="en-US" sz="2400" dirty="0" smtClean="0"/>
              <a:t>es … </a:t>
            </a:r>
            <a:r>
              <a:rPr lang="en-US" sz="2400" dirty="0" err="1" smtClean="0"/>
              <a:t>sur</a:t>
            </a:r>
            <a:r>
              <a:rPr lang="en-US" sz="2400" dirty="0" smtClean="0"/>
              <a:t> </a:t>
            </a:r>
            <a:r>
              <a:rPr lang="en-US" sz="2400" dirty="0" err="1" smtClean="0"/>
              <a:t>cette</a:t>
            </a:r>
            <a:r>
              <a:rPr lang="en-US" sz="2400" dirty="0" smtClean="0"/>
              <a:t> </a:t>
            </a:r>
            <a:r>
              <a:rPr lang="en-US" sz="2400" dirty="0" err="1" smtClean="0"/>
              <a:t>peinture</a:t>
            </a:r>
            <a:r>
              <a:rPr lang="en-US" sz="2400" dirty="0" smtClean="0"/>
              <a:t>. </a:t>
            </a:r>
            <a:r>
              <a:rPr lang="en-US" sz="2400" dirty="0" err="1" smtClean="0"/>
              <a:t>C’est</a:t>
            </a:r>
            <a:r>
              <a:rPr lang="en-US" sz="2400" dirty="0" smtClean="0"/>
              <a:t> </a:t>
            </a:r>
            <a:r>
              <a:rPr lang="en-US" sz="2400" dirty="0" err="1" smtClean="0"/>
              <a:t>une</a:t>
            </a:r>
            <a:r>
              <a:rPr lang="en-US" sz="2400" dirty="0" smtClean="0"/>
              <a:t> …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532" y="2777671"/>
            <a:ext cx="2194560" cy="17556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1185" y="5002250"/>
            <a:ext cx="748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Je </a:t>
            </a:r>
            <a:r>
              <a:rPr lang="en-US" sz="2400" dirty="0" err="1"/>
              <a:t>vois</a:t>
            </a:r>
            <a:r>
              <a:rPr lang="en-US" sz="2400" dirty="0"/>
              <a:t> </a:t>
            </a:r>
            <a:r>
              <a:rPr lang="en-US" sz="2400" dirty="0" smtClean="0"/>
              <a:t>le </a:t>
            </a:r>
            <a:r>
              <a:rPr lang="en-US" sz="2400" dirty="0"/>
              <a:t>… et </a:t>
            </a:r>
            <a:r>
              <a:rPr lang="en-US" sz="2400" dirty="0" smtClean="0"/>
              <a:t>un … et des </a:t>
            </a:r>
            <a:r>
              <a:rPr lang="en-US" sz="2400" dirty="0"/>
              <a:t>… </a:t>
            </a:r>
            <a:r>
              <a:rPr lang="en-US" sz="2400" dirty="0" err="1"/>
              <a:t>sur</a:t>
            </a:r>
            <a:r>
              <a:rPr lang="en-US" sz="2400" dirty="0"/>
              <a:t> </a:t>
            </a:r>
            <a:r>
              <a:rPr lang="en-US" sz="2400" dirty="0" err="1"/>
              <a:t>cette</a:t>
            </a:r>
            <a:r>
              <a:rPr lang="en-US" sz="2400" dirty="0"/>
              <a:t> </a:t>
            </a:r>
            <a:r>
              <a:rPr lang="en-US" sz="2400" dirty="0" err="1"/>
              <a:t>peinture</a:t>
            </a:r>
            <a:r>
              <a:rPr lang="en-US" sz="2400" dirty="0"/>
              <a:t>. </a:t>
            </a:r>
            <a:r>
              <a:rPr lang="en-US" sz="2400" dirty="0" err="1"/>
              <a:t>C’est</a:t>
            </a:r>
            <a:r>
              <a:rPr lang="en-US" sz="2400" dirty="0"/>
              <a:t> un …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968" y="3662761"/>
            <a:ext cx="1618768" cy="213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4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couleurs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060092"/>
              </p:ext>
            </p:extLst>
          </p:nvPr>
        </p:nvGraphicFramePr>
        <p:xfrm>
          <a:off x="1295402" y="2152650"/>
          <a:ext cx="477202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20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Emotions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amour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espoir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raison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peur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colèr</a:t>
                      </a:r>
                      <a:endParaRPr lang="ru-RU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joie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chagrin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8611871"/>
              </p:ext>
            </p:extLst>
          </p:nvPr>
        </p:nvGraphicFramePr>
        <p:xfrm>
          <a:off x="6238875" y="2152650"/>
          <a:ext cx="4772025" cy="3673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2025"/>
              </a:tblGrid>
              <a:tr h="4732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Couleurs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116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rose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vert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blanc</a:t>
                      </a: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noir</a:t>
                      </a: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rouge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jaune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04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bleu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23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8674" y="656246"/>
            <a:ext cx="5905499" cy="606971"/>
          </a:xfrm>
        </p:spPr>
        <p:txBody>
          <a:bodyPr>
            <a:normAutofit fontScale="90000"/>
          </a:bodyPr>
          <a:lstStyle/>
          <a:p>
            <a:pPr lvl="0" algn="l" defTabSz="914400" eaLnBrk="0" fontAlgn="base" hangingPunct="0">
              <a:spcAft>
                <a:spcPct val="0"/>
              </a:spcAft>
            </a:pPr>
            <a:r>
              <a:rPr lang="fr-FR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>Qu‘</a:t>
            </a:r>
            <a:r>
              <a:rPr lang="en-US" altLang="ru-RU" dirty="0" err="1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>est-ce</a:t>
            </a:r>
            <a:r>
              <a:rPr lang="en-US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> que</a:t>
            </a:r>
            <a:r>
              <a:rPr lang="fr-FR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> </a:t>
            </a:r>
            <a:r>
              <a:rPr lang="fr-FR" altLang="ru-RU" dirty="0">
                <a:ln>
                  <a:noFill/>
                </a:ln>
                <a:solidFill>
                  <a:srgbClr val="202124"/>
                </a:solidFill>
                <a:latin typeface="inherit"/>
              </a:rPr>
              <a:t>l'artiste </a:t>
            </a:r>
            <a:r>
              <a:rPr lang="fr-FR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/>
            </a:r>
            <a:br>
              <a:rPr lang="fr-FR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</a:br>
            <a:r>
              <a:rPr lang="fr-FR" altLang="ru-RU" dirty="0" smtClean="0">
                <a:ln>
                  <a:noFill/>
                </a:ln>
                <a:solidFill>
                  <a:srgbClr val="202124"/>
                </a:solidFill>
                <a:latin typeface="inherit"/>
              </a:rPr>
              <a:t>voulait dire par </a:t>
            </a:r>
            <a:r>
              <a:rPr lang="fr-FR" altLang="ru-RU" dirty="0">
                <a:ln>
                  <a:noFill/>
                </a:ln>
                <a:solidFill>
                  <a:srgbClr val="202124"/>
                </a:solidFill>
                <a:latin typeface="inherit"/>
              </a:rPr>
              <a:t>couleur ?</a:t>
            </a:r>
            <a:r>
              <a:rPr lang="fr-FR" altLang="ru-RU" sz="1200" dirty="0">
                <a:ln>
                  <a:noFill/>
                </a:ln>
                <a:solidFill>
                  <a:schemeClr val="tx1"/>
                </a:solidFill>
              </a:rPr>
              <a:t> </a:t>
            </a:r>
            <a:endParaRPr lang="fr-FR" altLang="ru-RU" sz="3600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1" y="1643786"/>
            <a:ext cx="1765637" cy="2314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082" y="1643786"/>
            <a:ext cx="1870593" cy="2274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44" y="1781847"/>
            <a:ext cx="2194560" cy="17556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" t="4893" r="62278" b="10640"/>
          <a:stretch/>
        </p:blipFill>
        <p:spPr>
          <a:xfrm>
            <a:off x="7685094" y="1623549"/>
            <a:ext cx="1764105" cy="2314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903" y="1623549"/>
            <a:ext cx="1618768" cy="21379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7701" y="4368588"/>
            <a:ext cx="1765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autoportrait</a:t>
            </a:r>
            <a:endParaRPr lang="en-US" dirty="0" smtClean="0"/>
          </a:p>
          <a:p>
            <a:r>
              <a:rPr lang="en-US" dirty="0" smtClean="0"/>
              <a:t>Vincent Van Gogh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18807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portrait</a:t>
            </a:r>
          </a:p>
          <a:p>
            <a:r>
              <a:rPr lang="en-US" dirty="0" err="1" smtClean="0"/>
              <a:t>Auguste</a:t>
            </a:r>
            <a:r>
              <a:rPr lang="en-US" dirty="0" smtClean="0"/>
              <a:t> Renoir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00801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nature </a:t>
            </a:r>
            <a:r>
              <a:rPr lang="en-US" dirty="0" err="1" smtClean="0"/>
              <a:t>morte</a:t>
            </a:r>
            <a:endParaRPr lang="en-US" dirty="0" smtClean="0"/>
          </a:p>
          <a:p>
            <a:r>
              <a:rPr lang="en-US" dirty="0" smtClean="0"/>
              <a:t>Paul C</a:t>
            </a:r>
            <a:r>
              <a:rPr lang="en-US" dirty="0"/>
              <a:t>é</a:t>
            </a:r>
            <a:r>
              <a:rPr lang="en-US" dirty="0" smtClean="0"/>
              <a:t>zanne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683562" y="4368589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dessin</a:t>
            </a:r>
            <a:endParaRPr lang="en-US" dirty="0" smtClean="0"/>
          </a:p>
          <a:p>
            <a:r>
              <a:rPr lang="en-US" dirty="0" smtClean="0"/>
              <a:t>Henri Matisse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697034" y="4368588"/>
            <a:ext cx="176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paisage</a:t>
            </a:r>
            <a:endParaRPr lang="en-US" dirty="0" smtClean="0"/>
          </a:p>
          <a:p>
            <a:r>
              <a:rPr lang="en-US" dirty="0" smtClean="0"/>
              <a:t>Claude Monet</a:t>
            </a:r>
            <a:endParaRPr lang="ru-RU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579289"/>
            <a:ext cx="4267198" cy="56359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0147" y="2680305"/>
            <a:ext cx="3086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Le </a:t>
            </a:r>
            <a:r>
              <a:rPr lang="en-US" sz="3200" b="1" dirty="0" err="1" smtClean="0"/>
              <a:t>ciel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est</a:t>
            </a:r>
            <a:r>
              <a:rPr lang="en-US" sz="3200" b="1" dirty="0" smtClean="0"/>
              <a:t> bleu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05823" y="1895475"/>
            <a:ext cx="30956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Les </a:t>
            </a:r>
            <a:r>
              <a:rPr lang="en-US" sz="3200" b="1" dirty="0" err="1" smtClean="0"/>
              <a:t>arbres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sont</a:t>
            </a:r>
            <a:r>
              <a:rPr lang="en-US" sz="3200" b="1" dirty="0" smtClean="0"/>
              <a:t> </a:t>
            </a:r>
          </a:p>
          <a:p>
            <a:r>
              <a:rPr lang="en-US" sz="3200" b="1" dirty="0" smtClean="0"/>
              <a:t>verts et </a:t>
            </a:r>
            <a:r>
              <a:rPr lang="en-US" sz="3200" b="1" dirty="0" err="1" smtClean="0"/>
              <a:t>gris</a:t>
            </a:r>
            <a:endParaRPr lang="ru-RU" sz="3200" b="1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76275" y="5045268"/>
            <a:ext cx="3193821" cy="466803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32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</a:rPr>
              <a:t>L'herbe est verte</a:t>
            </a:r>
            <a:endParaRPr kumimoji="0" lang="fr-FR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1905" y="4229099"/>
            <a:ext cx="31938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Les </a:t>
            </a:r>
            <a:r>
              <a:rPr lang="en-US" sz="3200" b="1" dirty="0" err="1" smtClean="0"/>
              <a:t>fleures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sont</a:t>
            </a:r>
            <a:r>
              <a:rPr lang="en-US" sz="3200" b="1" dirty="0" smtClean="0"/>
              <a:t> rouges, </a:t>
            </a:r>
            <a:r>
              <a:rPr lang="en-US" sz="3200" b="1" dirty="0" err="1" smtClean="0"/>
              <a:t>bleues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jaunes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blanshes</a:t>
            </a:r>
            <a:endParaRPr lang="ru-RU" sz="3200" b="1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90589" y="1310590"/>
            <a:ext cx="2933700" cy="959245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32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</a:rPr>
              <a:t>Les nuages ​​sont blancs</a:t>
            </a:r>
            <a:r>
              <a:rPr kumimoji="0" lang="fr-FR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807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24958"/>
            <a:ext cx="9601196" cy="6942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symboles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nature </a:t>
            </a:r>
            <a:r>
              <a:rPr lang="en-US" dirty="0" err="1" smtClean="0"/>
              <a:t>morte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33" y="1575012"/>
            <a:ext cx="10058400" cy="469392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983">
            <a:off x="2219699" y="1194004"/>
            <a:ext cx="4030134" cy="4030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483" y="1575012"/>
            <a:ext cx="3299300" cy="41241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4288">
            <a:off x="5764050" y="3389441"/>
            <a:ext cx="1454452" cy="1440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282" y="3809063"/>
            <a:ext cx="3081868" cy="241926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64" y="2535653"/>
            <a:ext cx="1886598" cy="18865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915" y="3869509"/>
            <a:ext cx="1116854" cy="11168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23" y="3585697"/>
            <a:ext cx="1116854" cy="11168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6114">
            <a:off x="4825380" y="3929978"/>
            <a:ext cx="1116854" cy="11168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54897">
            <a:off x="6143348" y="2807960"/>
            <a:ext cx="3789182" cy="378918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30588">
            <a:off x="5544259" y="4051066"/>
            <a:ext cx="2645556" cy="26455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1097">
            <a:off x="1792524" y="4401445"/>
            <a:ext cx="3076938" cy="205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9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301</TotalTime>
  <Words>193</Words>
  <Application>Microsoft Office PowerPoint</Application>
  <PresentationFormat>Широкоэкранный</PresentationFormat>
  <Paragraphs>66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Algerian</vt:lpstr>
      <vt:lpstr>Arial</vt:lpstr>
      <vt:lpstr>Arial Black</vt:lpstr>
      <vt:lpstr>Garamond</vt:lpstr>
      <vt:lpstr>inherit</vt:lpstr>
      <vt:lpstr>Натуральные материалы</vt:lpstr>
      <vt:lpstr>Искусство  в обучении французскому языку</vt:lpstr>
      <vt:lpstr>Allons au musée</vt:lpstr>
      <vt:lpstr>Schéma de liaison </vt:lpstr>
      <vt:lpstr>Faites les phrases avec сes mots </vt:lpstr>
      <vt:lpstr>Les couleurs</vt:lpstr>
      <vt:lpstr>Qu‘est-ce que l'artiste  voulait dire par couleur ? </vt:lpstr>
      <vt:lpstr>Презентация PowerPoint</vt:lpstr>
      <vt:lpstr>Les symboles en nature morte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 в обучении французскому языку</dc:title>
  <dc:creator>Legion</dc:creator>
  <cp:lastModifiedBy>Licey6</cp:lastModifiedBy>
  <cp:revision>18</cp:revision>
  <dcterms:created xsi:type="dcterms:W3CDTF">2023-02-02T16:08:03Z</dcterms:created>
  <dcterms:modified xsi:type="dcterms:W3CDTF">2023-02-03T09:24:07Z</dcterms:modified>
</cp:coreProperties>
</file>