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75" r:id="rId5"/>
    <p:sldId id="279" r:id="rId6"/>
    <p:sldId id="280" r:id="rId7"/>
    <p:sldId id="278" r:id="rId8"/>
    <p:sldId id="281" r:id="rId9"/>
    <p:sldId id="284" r:id="rId10"/>
    <p:sldId id="285" r:id="rId11"/>
    <p:sldId id="286" r:id="rId12"/>
    <p:sldId id="287" r:id="rId13"/>
    <p:sldId id="288" r:id="rId14"/>
    <p:sldId id="289" r:id="rId15"/>
    <p:sldId id="283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188640"/>
            <a:ext cx="7772400" cy="1412875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ГБДОУ детский сад № 45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Московского района Санкт-Петербурга                                 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467544" y="2133600"/>
            <a:ext cx="8352929" cy="453576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Самоанализ по самообразованию на тему: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«Развитие связной речи дошкольников через театрализованную деятельность» </a:t>
            </a:r>
          </a:p>
          <a:p>
            <a:endParaRPr lang="ru-RU" sz="2800" b="1" dirty="0" smtClean="0"/>
          </a:p>
          <a:p>
            <a:pPr>
              <a:buNone/>
            </a:pPr>
            <a:r>
              <a:rPr lang="ru-RU" sz="2000" dirty="0" smtClean="0"/>
              <a:t>                                     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Горборукова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Ю.Г.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воспитатель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подготовительной группы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«Светофорчик»</a:t>
            </a:r>
          </a:p>
          <a:p>
            <a:endParaRPr lang="ru-RU" sz="2800" dirty="0"/>
          </a:p>
        </p:txBody>
      </p:sp>
      <p:pic>
        <p:nvPicPr>
          <p:cNvPr id="4" name="Рисунок 3" descr="https://1.bp.blogspot.com/-DzL9C7BIPWA/YBODHhZ0kAI/AAAAAAAAAL0/kbQrylrXCCYZUnMsBsZ5Dhy7rDEDaqawQCLcBGAsYHQ/s973/%25D1%258F%2B%25D1%2587%25D0%25B5%25D0%25BB%25D0%25BE%25D0%25B2%25D0%25B5%25D0%25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149080"/>
            <a:ext cx="2880320" cy="237626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Театральные постановки в группе и на сцене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132856"/>
            <a:ext cx="4913188" cy="3672408"/>
          </a:xfrm>
          <a:ln>
            <a:solidFill>
              <a:schemeClr val="accent1"/>
            </a:solidFill>
          </a:ln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76850" y="2484436"/>
            <a:ext cx="3657600" cy="2816771"/>
          </a:xfrm>
        </p:spPr>
      </p:pic>
    </p:spTree>
    <p:extLst>
      <p:ext uri="{BB962C8B-B14F-4D97-AF65-F5344CB8AC3E}">
        <p14:creationId xmlns:p14="http://schemas.microsoft.com/office/powerpoint/2010/main" xmlns="" val="340534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Постановочные этюды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38508" y="1556792"/>
            <a:ext cx="7092280" cy="510773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493871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проблемные ситуации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1556792"/>
            <a:ext cx="7068277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51293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620688"/>
            <a:ext cx="8055888" cy="54006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3603561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78416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Игры-драматизации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5608" y="1556792"/>
            <a:ext cx="7312856" cy="530120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3403724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s://s1.slide-share.ru/s_slide/68d54f62c0a0b388d27568027e64ff08/29c1aee7-94f2-44b2-901f-9938748f0238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Picture 1" descr="C:\Users\Администратор\Desktop\план с родителями\80287_nzq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6"/>
          <p:cNvSpPr txBox="1">
            <a:spLocks/>
          </p:cNvSpPr>
          <p:nvPr/>
        </p:nvSpPr>
        <p:spPr>
          <a:xfrm>
            <a:off x="1500188" y="1916832"/>
            <a:ext cx="6353175" cy="4392488"/>
          </a:xfrm>
          <a:prstGeom prst="rect">
            <a:avLst/>
          </a:prstGeom>
        </p:spPr>
        <p:txBody>
          <a:bodyPr/>
          <a:lstStyle/>
          <a:p>
            <a:pPr marL="539496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1.Увеличился словарный запас детей.</a:t>
            </a:r>
          </a:p>
          <a:p>
            <a:pPr marL="539496" marR="0" lvl="0" indent="-4572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2.Речь стала более связной и выразительной.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Появилось желание придумать  и рассказать историю.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lang="ru-RU" sz="2400" b="1" noProof="0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Дети стали более эмоциональными и открытыми, уверенными и менее застенчивыми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835696" y="274638"/>
            <a:ext cx="6089104" cy="850106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Результаты работы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дминистратор\Desktop\план с родителями\80287_nzq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AutoShape 2" descr="https://coolsen.ru/wp-content/uploads/2021/06/12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ds05.infourok.ru/uploads/ex/0f42/00058d81-9db0e953/img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340768"/>
            <a:ext cx="5663679" cy="424776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467544" y="620688"/>
            <a:ext cx="8424936" cy="218521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B0F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«Если двое разговаривают, а третий слушает     их разговор, - это и есть театр»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	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</a:t>
            </a:r>
            <a:r>
              <a:rPr kumimoji="0" lang="ru-RU" sz="24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Холуобек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(театральный деятель)    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thumbs.dreamstime.com/b/%D1%81%D1%87%D0%B0%D1%81%D1%82-%D0%B8%D0%B2%D1%8B%D1%85-%D0%BC%D0%B0-%D1%8B%D1%88%D0%B0-44607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212976"/>
            <a:ext cx="8030541" cy="29913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7920880" cy="5755422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Проблема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развития связной речи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издавна привлекала внимание известных исследователей разных специальностей, и неоспоримым остается тот факт, что наша речь очень сложна и разнообразна, и что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ее необходимо с первых лет жизни. По тому, как дети строят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связное высказывание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можно судить об уровне их речевого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Наблюдения показывают, что у многих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 не развита именно связная речь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поэтому проблема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развития речи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является одной из актуальных и задача воспитателя, вовремя обратить внимание на речевое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ребенка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так как с речью ребенка к моменту поступления в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может возникнуть множество проблем.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320"/>
            <a:ext cx="7890080" cy="922432"/>
          </a:xfrm>
          <a:solidFill>
            <a:schemeClr val="accent2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 работы по самообразованию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ont.ws/uploads/pic/2021/9/1gAAAgI8heA-19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632848" cy="4176464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план с родителями\80287_nzq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1043609" y="1196752"/>
            <a:ext cx="7488832" cy="5112568"/>
          </a:xfrm>
          <a:prstGeom prst="rect">
            <a:avLst/>
          </a:prstGeom>
        </p:spPr>
        <p:txBody>
          <a:bodyPr/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Изучить  методическую литературу.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Провести анкетирование родителей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Обогатить развивающую среду в группе.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Разработать перспективный план работы по самообразованию.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Создать циклы  театрализованных игр, этюдов, консультаций.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Воспитывать в детях интерес к самовыражению через проявление артистических способностей;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Формировать уверенность в дошкольниках, посредством участия в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театральных постановках, выступлениях, проектах.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339752" y="274639"/>
            <a:ext cx="4536504" cy="706090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48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план с родителями\80287_nzq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907704" y="1052736"/>
            <a:ext cx="5400600" cy="467820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Принципы: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Принцип психологической комфортности;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творчества (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креативности);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Принцип целостного представления о мире;</a:t>
            </a:r>
          </a:p>
          <a:p>
            <a:pPr>
              <a:buFont typeface="Wingdings" pitchFamily="2" charset="2"/>
              <a:buChar char="Ø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вариативности.</a:t>
            </a:r>
            <a:r>
              <a:rPr lang="ru-RU" sz="6600" i="1" dirty="0" smtClean="0"/>
              <a:t> </a:t>
            </a:r>
            <a:endParaRPr lang="ru-RU" sz="6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5928" y="260648"/>
            <a:ext cx="7422536" cy="778416"/>
          </a:xfrm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Реализация плана работы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ds04.infourok.ru/uploads/ex/0266/000cfab5-aad94dc6/img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268760"/>
            <a:ext cx="82089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thumbs.dreamstime.com/b/%D1%81%D0%B5%D0%BC%D1%8C%D1%8F-%D1%81%D1%87%D0%B0%D1%81%D1%82-%D0%B8%D0%B2%D0%B0%D1%8F-7168146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5229200"/>
            <a:ext cx="1368152" cy="1242798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Администратор\Desktop\план с родителями\80287_nzq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403648" y="305068"/>
            <a:ext cx="6768752" cy="624786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Элементы педагогических технологий:</a:t>
            </a:r>
          </a:p>
          <a:p>
            <a:pPr eaLnBrk="0" hangingPunct="0">
              <a:buFont typeface="Arial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(дыхательная, зрительная гимнастика,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гимнастика, </a:t>
            </a:r>
            <a:r>
              <a:rPr lang="ru-RU" sz="2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ритмопаузы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eaLnBrk="0" hangingPunct="0">
              <a:buFont typeface="Arial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личностно-ориентированное взаимодействие педагога и детей;</a:t>
            </a:r>
          </a:p>
          <a:p>
            <a:pPr eaLnBrk="0" hangingPunct="0">
              <a:buFont typeface="Arial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индивидуально-дифференцированное обучение;</a:t>
            </a:r>
          </a:p>
          <a:p>
            <a:pPr eaLnBrk="0" hangingPunct="0">
              <a:buFont typeface="Arial" charset="0"/>
              <a:buChar char="•"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игровые технологии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терапевтические сказки</a:t>
            </a:r>
          </a:p>
          <a:p>
            <a:pPr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проблемные ситуации</a:t>
            </a:r>
          </a:p>
          <a:p>
            <a:pPr eaLnBrk="0" hangingPunct="0">
              <a:buFont typeface="Arial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интервьюированные диалоги и др.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2800" dirty="0"/>
          </a:p>
          <a:p>
            <a:pPr eaLnBrk="0" hangingPunct="0"/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28278"/>
            <a:ext cx="4157032" cy="640080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Эмоционально-волевой тренинг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Мини-постановки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518841"/>
            <a:ext cx="4474840" cy="342232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32387" y="969963"/>
            <a:ext cx="3086100" cy="4114800"/>
          </a:xfrm>
        </p:spPr>
      </p:pic>
    </p:spTree>
    <p:extLst>
      <p:ext uri="{BB962C8B-B14F-4D97-AF65-F5344CB8AC3E}">
        <p14:creationId xmlns:p14="http://schemas.microsoft.com/office/powerpoint/2010/main" xmlns="" val="2083278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413</TotalTime>
  <Words>240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                                ГБДОУ детский сад № 45                   Московского района Санкт-Петербурга                                     </vt:lpstr>
      <vt:lpstr>Слайд 2</vt:lpstr>
      <vt:lpstr>Слайд 3</vt:lpstr>
      <vt:lpstr>План работы по самообразованию</vt:lpstr>
      <vt:lpstr>Слайд 5</vt:lpstr>
      <vt:lpstr>Слайд 6</vt:lpstr>
      <vt:lpstr>Реализация плана работы</vt:lpstr>
      <vt:lpstr>Слайд 8</vt:lpstr>
      <vt:lpstr>Слайд 9</vt:lpstr>
      <vt:lpstr>Театральные постановки в группе и на сцене</vt:lpstr>
      <vt:lpstr>Постановочные этюды</vt:lpstr>
      <vt:lpstr>Игровые проблемные ситуации </vt:lpstr>
      <vt:lpstr>Слайд 13</vt:lpstr>
      <vt:lpstr>Игры-драматизации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 Красночикойский детский сад «Березка»</dc:title>
  <dc:creator>777</dc:creator>
  <cp:lastModifiedBy>User</cp:lastModifiedBy>
  <cp:revision>78</cp:revision>
  <dcterms:created xsi:type="dcterms:W3CDTF">2018-05-31T13:41:45Z</dcterms:created>
  <dcterms:modified xsi:type="dcterms:W3CDTF">2023-02-06T06:51:16Z</dcterms:modified>
</cp:coreProperties>
</file>