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7" r:id="rId3"/>
    <p:sldId id="266" r:id="rId4"/>
    <p:sldId id="264" r:id="rId5"/>
    <p:sldId id="265" r:id="rId6"/>
    <p:sldId id="256" r:id="rId7"/>
    <p:sldId id="257" r:id="rId8"/>
    <p:sldId id="258" r:id="rId9"/>
    <p:sldId id="259" r:id="rId10"/>
    <p:sldId id="261" r:id="rId11"/>
    <p:sldId id="262" r:id="rId12"/>
    <p:sldId id="263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64" autoAdjust="0"/>
  </p:normalViewPr>
  <p:slideViewPr>
    <p:cSldViewPr snapToGrid="0">
      <p:cViewPr varScale="1">
        <p:scale>
          <a:sx n="73" d="100"/>
          <a:sy n="73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657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536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891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5940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933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87769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2948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073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911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667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184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527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3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551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087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085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246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F424273-FDBB-41FF-BC67-E649CB530339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25CB5E0-2555-4238-94FD-18EC01DC9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9473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1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2.jpe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0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1" y="5551714"/>
            <a:ext cx="10510657" cy="82296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Александрович Есенин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r="3270" b="7326"/>
          <a:stretch/>
        </p:blipFill>
        <p:spPr>
          <a:xfrm>
            <a:off x="3059539" y="851990"/>
            <a:ext cx="576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05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130629"/>
            <a:ext cx="8534400" cy="7968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Шаганэ ты моя, Шаганэ!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UD-20220327-WA00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04321" y="5489012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761" y="783482"/>
            <a:ext cx="4389120" cy="470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48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5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76202"/>
            <a:ext cx="8534400" cy="825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Заметался пожар голубой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UD-20220326-WA00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66130" y="5240865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862" y="685800"/>
            <a:ext cx="3461657" cy="455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1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2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209006"/>
            <a:ext cx="8534400" cy="9013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Письмо к женщине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UD-20220326-WA002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26352" y="5384799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263" y="875211"/>
            <a:ext cx="6462349" cy="450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5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76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291" y="235131"/>
            <a:ext cx="9144000" cy="6361612"/>
          </a:xfrm>
        </p:spPr>
      </p:pic>
    </p:spTree>
    <p:extLst>
      <p:ext uri="{BB962C8B-B14F-4D97-AF65-F5344CB8AC3E}">
        <p14:creationId xmlns:p14="http://schemas.microsoft.com/office/powerpoint/2010/main" val="2966922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754880"/>
            <a:ext cx="10902542" cy="1815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 в лирике </a:t>
            </a:r>
            <a:r>
              <a:rPr lang="ru-RU" sz="2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С.А. </a:t>
            </a:r>
            <a:r>
              <a:rPr lang="ru-RU" sz="27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ЕсЕНИНА</a:t>
            </a:r>
            <a:r>
              <a:rPr lang="ru-RU" sz="2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прошедшая</a:t>
            </a:r>
            <a:r>
              <a:rPr lang="ru-RU" sz="2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несостоявшаяся, безответная, </a:t>
            </a:r>
            <a:r>
              <a:rPr lang="ru-RU" sz="2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конфликтная, святая</a:t>
            </a:r>
            <a:r>
              <a:rPr lang="ru-RU" sz="2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чистая, искренняя, прекрасная</a:t>
            </a:r>
            <a:r>
              <a:rPr lang="ru-RU" sz="2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страстная, благодатная, возвышенная…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200" y="620486"/>
            <a:ext cx="4243226" cy="3614738"/>
          </a:xfrm>
        </p:spPr>
      </p:pic>
    </p:spTree>
    <p:extLst>
      <p:ext uri="{BB962C8B-B14F-4D97-AF65-F5344CB8AC3E}">
        <p14:creationId xmlns:p14="http://schemas.microsoft.com/office/powerpoint/2010/main" val="1281706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23406" y="1946366"/>
            <a:ext cx="4023360" cy="437605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Сестра Александра: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«Сергей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замечательно писал о любви, потому что был любящим, нежным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человеком».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983" y="1018904"/>
            <a:ext cx="3638197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87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23407" y="5563643"/>
            <a:ext cx="9544040" cy="109841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2960" y="4924697"/>
            <a:ext cx="9993086" cy="1436915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3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 Горький писал: “Сергей Есенин не столько человек, сколько орган, созданный природой исключительно для </a:t>
            </a:r>
            <a:r>
              <a:rPr lang="ru-RU" sz="3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поэзии,</a:t>
            </a:r>
            <a:r>
              <a:rPr lang="en-US" sz="3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выражения неисчерпаемой </a:t>
            </a:r>
            <a:r>
              <a:rPr lang="ru-RU" sz="31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«печали полей</a:t>
            </a:r>
            <a:r>
              <a:rPr lang="ru-RU" sz="31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любви ко всему живому в мире и милосердия, которое – более всего иного – заслужено человеком</a:t>
            </a:r>
            <a:r>
              <a:rPr lang="ru-RU" sz="31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»…”</a:t>
            </a:r>
            <a:endParaRPr lang="ru-RU" sz="31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s://avatars.mds.yandex.net/get-zen_doc/1602486/pub_5e4954e84ce04c746cbeb74d_5e495636a4666c694f89ed0c/scale_12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936" y="596138"/>
            <a:ext cx="6560007" cy="39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9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5891349"/>
            <a:ext cx="11098485" cy="744582"/>
          </a:xfrm>
        </p:spPr>
        <p:txBody>
          <a:bodyPr>
            <a:normAutofit/>
          </a:bodyPr>
          <a:lstStyle/>
          <a:p>
            <a:pPr algn="ctr"/>
            <a:r>
              <a:rPr lang="ru-RU" sz="20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Есенин </a:t>
            </a:r>
            <a:r>
              <a:rPr lang="ru-RU" sz="2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0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итает свое стихотворение «Исповедь хулигана». Его голос записан в 1912 г. </a:t>
            </a:r>
            <a:r>
              <a:rPr lang="ru-RU" sz="2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рофессором Бернштейном С.И.</a:t>
            </a:r>
            <a:endParaRPr lang="ru-RU" sz="20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24297" y="365761"/>
            <a:ext cx="8908869" cy="4820193"/>
          </a:xfrm>
        </p:spPr>
      </p:pic>
    </p:spTree>
    <p:extLst>
      <p:ext uri="{BB962C8B-B14F-4D97-AF65-F5344CB8AC3E}">
        <p14:creationId xmlns:p14="http://schemas.microsoft.com/office/powerpoint/2010/main" val="199419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67988" y="1515291"/>
            <a:ext cx="3069771" cy="427590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красками оформлено творчество Сергея Есенина?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291" y="1103811"/>
            <a:ext cx="3853543" cy="420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96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1" y="243840"/>
            <a:ext cx="10706599" cy="735874"/>
          </a:xfrm>
        </p:spPr>
        <p:txBody>
          <a:bodyPr>
            <a:normAutofit/>
          </a:bodyPr>
          <a:lstStyle/>
          <a:p>
            <a:pPr algn="ctr"/>
            <a:r>
              <a:rPr lang="ru-RU" sz="28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Гой ты, Русь, моя родная</a:t>
            </a:r>
            <a:endParaRPr lang="ru-RU" sz="2800" b="1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AUD-20220326-WA002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24959" y="5486400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326" y="979714"/>
            <a:ext cx="6361611" cy="407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66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9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176" y="-143690"/>
            <a:ext cx="7311435" cy="1358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Разбуди меня завтра рано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AUD-20220326-WA003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40095" y="5571064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623" y="914400"/>
            <a:ext cx="7223760" cy="447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64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9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391886"/>
            <a:ext cx="8534400" cy="6923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                        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Льву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Повицкому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UD-20220326-WA003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00007" y="5270378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817" y="1084217"/>
            <a:ext cx="6762795" cy="407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17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1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313509"/>
            <a:ext cx="10445342" cy="14238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Заиграй, сыграй, тальяночка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AUD-20220327-WA000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44243" y="5384799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513" y="1423851"/>
            <a:ext cx="6531429" cy="370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04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9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493</TotalTime>
  <Words>107</Words>
  <Application>Microsoft Office PowerPoint</Application>
  <PresentationFormat>Широкоэкранный</PresentationFormat>
  <Paragraphs>13</Paragraphs>
  <Slides>14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Сергей Есенин читает свое стихотворение «Исповедь хулигана». Его голос записан в 1912 г. профессором Бернштейном С.И.</vt:lpstr>
      <vt:lpstr>Презентация PowerPoint</vt:lpstr>
      <vt:lpstr>Гой ты, Русь, моя родная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Любовь в лирике С.А. ЕсЕНИНА прошедшая, несостоявшаяся, безответная, конфликтная, святая, чистая, искренняя, прекрасная, страстная, благодатная, возвышенная…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ГОЙ ТЫ, рУСЬ</dc:title>
  <dc:creator>User</dc:creator>
  <cp:lastModifiedBy>User</cp:lastModifiedBy>
  <cp:revision>36</cp:revision>
  <dcterms:created xsi:type="dcterms:W3CDTF">2022-03-27T20:07:37Z</dcterms:created>
  <dcterms:modified xsi:type="dcterms:W3CDTF">2023-02-06T06:33:02Z</dcterms:modified>
</cp:coreProperties>
</file>