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3"/>
    <p:sldId id="259" r:id="rId4"/>
    <p:sldId id="258" r:id="rId5"/>
    <p:sldId id="257" r:id="rId6"/>
    <p:sldId id="260" r:id="rId7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2B2B2"/>
    <a:srgbClr val="202020"/>
    <a:srgbClr val="323232"/>
    <a:srgbClr val="CC3300"/>
    <a:srgbClr val="CC0000"/>
    <a:srgbClr val="FF3300"/>
    <a:srgbClr val="990000"/>
    <a:srgbClr val="FF8D41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horzBarState="maximized">
    <p:restoredLeft sz="12278" autoAdjust="0"/>
    <p:restoredTop sz="94660"/>
  </p:normalViewPr>
  <p:slideViewPr>
    <p:cSldViewPr snapToGrid="0" showGuides="1">
      <p:cViewPr varScale="1">
        <p:scale>
          <a:sx n="117" d="100"/>
          <a:sy n="117" d="100"/>
        </p:scale>
        <p:origin x="510" y="102"/>
      </p:cViewPr>
      <p:guideLst>
        <p:guide orient="horz" pos="2157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45"/>
            </a:lvl1pPr>
          </a:lstStyle>
          <a:p>
            <a:fld id="{0F9B84EA-7D68-4D60-9CB1-D50884785D1C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45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45"/>
            </a:lvl1pPr>
          </a:lstStyle>
          <a:p>
            <a:fld id="{8D4E0FC9-F1F8-4FAE-9988-3BA365CFD46F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8D182-E4C8-4120-9249-FC9774456FFA}" type="datetimeFigureOut">
              <a:rPr lang="en-US" smtClean="0"/>
            </a:fld>
            <a:endParaRPr lang="en-US"/>
          </a:p>
        </p:txBody>
      </p:sp>
      <p:sp>
        <p:nvSpPr>
          <p:cNvPr id="4" name="Slide Image Placeho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 Placeholder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0DACE-38E0-42D2-9336-2B707D34BC6D}" type="slidenum">
              <a:rPr lang="en-US" smtClean="0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322962"/>
            <a:ext cx="9144000" cy="2187001"/>
          </a:xfrm>
        </p:spPr>
        <p:txBody>
          <a:bodyPr anchor="b">
            <a:normAutofit/>
          </a:bodyPr>
          <a:lstStyle>
            <a:lvl1pPr algn="ctr">
              <a:lnSpc>
                <a:spcPct val="130000"/>
              </a:lnSpc>
              <a:defRPr sz="6000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Date Placeholder 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Calibri Light" panose="020F0302020204030204" pitchFamily="34" charset="0"/>
                <a:ea typeface="+mj-ea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 anchor="ctr" anchorCtr="0">
            <a:normAutofit/>
          </a:bodyPr>
          <a:lstStyle>
            <a:lvl1pPr>
              <a:defRPr sz="4400" b="1">
                <a:effectLst/>
                <a:latin typeface="Calibri Light" panose="020F0302020204030204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700" y="1825625"/>
            <a:ext cx="10515600" cy="4351338"/>
          </a:xfrm>
        </p:spPr>
        <p:txBody>
          <a:bodyPr>
            <a:normAutofit/>
          </a:bodyPr>
          <a:lstStyle>
            <a:lvl1pPr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/>
              <a:t>Second level 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3750945"/>
            <a:ext cx="9843135" cy="811530"/>
          </a:xfrm>
        </p:spPr>
        <p:txBody>
          <a:bodyPr anchor="b">
            <a:noAutofit/>
          </a:bodyPr>
          <a:lstStyle>
            <a:lvl1pPr>
              <a:defRPr sz="600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 smtClean="0">
              <a:sym typeface="+mn-ea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610028"/>
            <a:ext cx="7321550" cy="647555"/>
          </a:xfrm>
        </p:spPr>
        <p:txBody>
          <a:bodyPr>
            <a:noAutofit/>
          </a:bodyPr>
          <a:lstStyle>
            <a:lvl1pPr marL="0" indent="0">
              <a:buNone/>
              <a:defRPr sz="2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7700" y="258445"/>
            <a:ext cx="10515600" cy="1325563"/>
          </a:xfrm>
        </p:spPr>
        <p:txBody>
          <a:bodyPr>
            <a:normAutofit/>
          </a:bodyPr>
          <a:lstStyle>
            <a:lvl1pPr>
              <a:defRPr sz="4400" b="0" i="0">
                <a:effectLst/>
              </a:defRPr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47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sz="2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3pPr>
            <a:lvl4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4pPr>
            <a:lvl5pPr>
              <a:lnSpc>
                <a:spcPct val="150000"/>
              </a:lnSpc>
              <a:defRPr sz="180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1700" y="1825625"/>
            <a:ext cx="5181600" cy="4351338"/>
          </a:xfrm>
        </p:spPr>
        <p:txBody>
          <a:bodyPr>
            <a:normAutofit/>
          </a:bodyPr>
          <a:lstStyle>
            <a:lvl1pPr>
              <a:lnSpc>
                <a:spcPct val="150000"/>
              </a:lnSpc>
              <a:defRPr kumimoji="0" lang="en-US" sz="2800" b="0" i="0" u="none" strike="noStrike" kern="1200" cap="none" spc="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latin typeface="Calibri Light" panose="020F0302020204030204" pitchFamily="34" charset="0"/>
                <a:ea typeface="+mn-ea"/>
                <a:cs typeface="+mn-cs"/>
              </a:defRPr>
            </a:lvl1pPr>
            <a:lvl2pPr>
              <a:lnSpc>
                <a:spcPct val="150000"/>
              </a:lnSpc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lnSpc>
                <a:spcPct val="150000"/>
              </a:lnSpc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>
                <a:sym typeface="+mn-ea"/>
              </a:rPr>
              <a:t>Second level</a:t>
            </a:r>
            <a:endParaRPr lang="en-US" dirty="0"/>
          </a:p>
          <a:p>
            <a:pPr lvl="2"/>
            <a:r>
              <a:rPr lang="en-US" dirty="0">
                <a:sym typeface="+mn-ea"/>
              </a:rPr>
              <a:t>Third level</a:t>
            </a:r>
            <a:endParaRPr lang="en-US" dirty="0"/>
          </a:p>
          <a:p>
            <a:pPr lvl="3"/>
            <a:r>
              <a:rPr lang="en-US" dirty="0">
                <a:sym typeface="+mn-ea"/>
              </a:rPr>
              <a:t>Fourth level</a:t>
            </a:r>
            <a:endParaRPr lang="en-US" dirty="0"/>
          </a:p>
          <a:p>
            <a:pPr lvl="4"/>
            <a:r>
              <a:rPr lang="en-US" dirty="0">
                <a:sym typeface="+mn-ea"/>
              </a:rPr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sz="4400"/>
            </a:lvl1pPr>
          </a:lstStyle>
          <a:p>
            <a:r>
              <a:rPr lang="en-US" dirty="0" smtClean="0">
                <a:sym typeface="+mn-ea"/>
              </a:rPr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744961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615609"/>
            <a:ext cx="5157787" cy="357405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744961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615609"/>
            <a:ext cx="5183188" cy="3574054"/>
          </a:xfrm>
        </p:spPr>
        <p:txBody>
          <a:bodyPr/>
          <a:lstStyle/>
          <a:p>
            <a:pPr lvl="0"/>
            <a:r>
              <a:rPr lang="en-US" dirty="0">
                <a:sym typeface="+mn-ea"/>
              </a:rPr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766219"/>
            <a:ext cx="10515600" cy="1325563"/>
          </a:xfrm>
        </p:spPr>
        <p:txBody>
          <a:bodyPr>
            <a:normAutofit/>
          </a:bodyPr>
          <a:lstStyle>
            <a:lvl1pPr algn="ctr">
              <a:defRPr sz="44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747" y="127000"/>
            <a:ext cx="4165200" cy="1600200"/>
          </a:xfrm>
        </p:spPr>
        <p:txBody>
          <a:bodyPr anchor="ctr" anchorCtr="0">
            <a:normAutofit/>
          </a:bodyPr>
          <a:lstStyle>
            <a:lvl1pPr>
              <a:defRPr sz="3200" b="0">
                <a:effectLst/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4000" y="766354"/>
            <a:ext cx="5817375" cy="509444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1827" y="2057400"/>
            <a:ext cx="4165200" cy="381158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en-US" smtClean="0"/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824484" y="365125"/>
            <a:ext cx="1529316" cy="5811838"/>
          </a:xfrm>
        </p:spPr>
        <p:txBody>
          <a:bodyPr vert="eaVert">
            <a:normAutofit/>
          </a:bodyPr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8879958" cy="5811838"/>
          </a:xfrm>
        </p:spPr>
        <p:txBody>
          <a:bodyPr vert="eaVert"/>
          <a:lstStyle/>
          <a:p>
            <a:pPr lvl="0"/>
            <a:r>
              <a:rPr lang="en-US" dirty="0"/>
              <a:t>Click to edit Master text styles</a:t>
            </a:r>
            <a:endParaRPr lang="en-US" dirty="0"/>
          </a:p>
          <a:p>
            <a:pPr lvl="1"/>
            <a:r>
              <a:rPr lang="en-US" dirty="0"/>
              <a:t>Second level</a:t>
            </a:r>
            <a:endParaRPr lang="en-US" dirty="0"/>
          </a:p>
          <a:p>
            <a:pPr lvl="2"/>
            <a:r>
              <a:rPr lang="en-US" dirty="0"/>
              <a:t>Third level</a:t>
            </a:r>
            <a:endParaRPr lang="en-US" dirty="0"/>
          </a:p>
          <a:p>
            <a:pPr lvl="3"/>
            <a:r>
              <a:rPr lang="en-US" dirty="0"/>
              <a:t>Fourth level</a:t>
            </a:r>
            <a:endParaRPr lang="en-US" dirty="0"/>
          </a:p>
          <a:p>
            <a:pPr lvl="4"/>
            <a:r>
              <a:rPr lang="en-US" dirty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en-US" smtClean="0"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en-US" smtClean="0"/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en-US" dirty="0" smtClean="0"/>
              <a:t>Click to edit Master text styles</a:t>
            </a:r>
            <a:endParaRPr lang="en-US" dirty="0" smtClean="0"/>
          </a:p>
          <a:p>
            <a:pPr lvl="1"/>
            <a:r>
              <a:rPr lang="en-US" dirty="0" smtClean="0"/>
              <a:t>Second level</a:t>
            </a:r>
            <a:endParaRPr lang="en-US" dirty="0" smtClean="0"/>
          </a:p>
          <a:p>
            <a:pPr lvl="2"/>
            <a:r>
              <a:rPr lang="en-US" dirty="0" smtClean="0"/>
              <a:t>Third level</a:t>
            </a:r>
            <a:endParaRPr lang="en-US" dirty="0"/>
          </a:p>
          <a:p>
            <a:pPr lvl="3"/>
            <a:r>
              <a:rPr lang="en-US" dirty="0" smtClean="0"/>
              <a:t>Fourth level</a:t>
            </a:r>
            <a:endParaRPr lang="en-US" dirty="0"/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en-US" smtClean="0"/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defRPr>
            </a:lvl1pPr>
          </a:lstStyle>
          <a:p>
            <a:fld id="{49AE70B2-8BF9-45C0-BB95-33D1B9D3A854}" type="slidenum">
              <a:rPr lang="en-US" smtClean="0"/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defRPr sz="2800" b="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 baseline="0">
          <a:solidFill>
            <a:schemeClr val="tx1"/>
          </a:solidFill>
          <a:effectLst/>
          <a:latin typeface="Calibri Light" panose="020F0302020204030204" pitchFamily="34" charset="0"/>
          <a:ea typeface="+mn-ea"/>
          <a:cs typeface="Calibri Light" panose="020F030202020403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04" name="Изображение 103"/>
          <p:cNvPicPr/>
          <p:nvPr/>
        </p:nvPicPr>
        <p:blipFill>
          <a:blip r:embed="rId1"/>
          <a:stretch>
            <a:fillRect/>
          </a:stretch>
        </p:blipFill>
        <p:spPr>
          <a:xfrm>
            <a:off x="165100" y="1967230"/>
            <a:ext cx="3959860" cy="472694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105" name="Изображение 104"/>
          <p:cNvPicPr/>
          <p:nvPr/>
        </p:nvPicPr>
        <p:blipFill>
          <a:blip r:embed="rId2"/>
          <a:stretch>
            <a:fillRect/>
          </a:stretch>
        </p:blipFill>
        <p:spPr>
          <a:xfrm>
            <a:off x="4943998" y="0"/>
            <a:ext cx="5284694" cy="68580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5" name="Прямоугольник 4"/>
          <p:cNvSpPr/>
          <p:nvPr/>
        </p:nvSpPr>
        <p:spPr>
          <a:xfrm>
            <a:off x="898525" y="3077845"/>
            <a:ext cx="9806940" cy="187769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  <p:sp>
        <p:nvSpPr>
          <p:cNvPr id="106" name="Текстовое поле 105"/>
          <p:cNvSpPr txBox="1"/>
          <p:nvPr/>
        </p:nvSpPr>
        <p:spPr>
          <a:xfrm>
            <a:off x="1126490" y="170180"/>
            <a:ext cx="9372600" cy="464629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28600" indent="-228600"/>
            <a:r>
              <a:rPr lang="en-US" sz="4400" b="0">
                <a:latin typeface="Calibri" panose="020F0502020204030204" charset="0"/>
                <a:ea typeface="SimSun" panose="02010600030101010101" pitchFamily="2" charset="-122"/>
              </a:rPr>
              <a:t>1. Расставь буквы в правильном порядке.</a:t>
            </a:r>
            <a:endParaRPr lang="en-US" sz="4400" b="0">
              <a:latin typeface="Calibri" panose="020F0502020204030204" charset="0"/>
              <a:ea typeface="SimSun" panose="02010600030101010101" pitchFamily="2" charset="-122"/>
            </a:endParaRPr>
          </a:p>
          <a:p>
            <a:pPr marL="228600" indent="-228600"/>
            <a:endParaRPr lang="en-US" sz="4400" b="0">
              <a:latin typeface="Calibri" panose="020F0502020204030204" charset="0"/>
              <a:ea typeface="SimSun" panose="02010600030101010101" pitchFamily="2" charset="-122"/>
              <a:cs typeface="Times New Roman" panose="02020603050405020304" charset="0"/>
            </a:endParaRPr>
          </a:p>
          <a:p>
            <a:pPr marL="228600" indent="-228600"/>
            <a:endParaRPr lang="en-US" sz="4400" b="0">
              <a:latin typeface="Calibri" panose="020F0502020204030204" charset="0"/>
              <a:ea typeface="SimSun" panose="02010600030101010101" pitchFamily="2" charset="-122"/>
              <a:cs typeface="Times New Roman" panose="02020603050405020304" charset="0"/>
            </a:endParaRPr>
          </a:p>
          <a:p>
            <a:pPr marL="228600" indent="-228600" algn="just"/>
            <a:r>
              <a:rPr lang="en-US" sz="6000" b="1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J K Y S C L T U W M F G B A R V N O Z P X D E Q H I </a:t>
            </a:r>
            <a:endParaRPr lang="ru-RU" altLang="en-US" sz="6000" b="1"/>
          </a:p>
        </p:txBody>
      </p:sp>
      <p:sp>
        <p:nvSpPr>
          <p:cNvPr id="4" name="Текстовое поле 3"/>
          <p:cNvSpPr txBox="1"/>
          <p:nvPr/>
        </p:nvSpPr>
        <p:spPr>
          <a:xfrm>
            <a:off x="786765" y="2955290"/>
            <a:ext cx="9918700" cy="212280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</a:ln>
        </p:spPr>
        <p:txBody>
          <a:bodyPr wrap="square">
            <a:spAutoFit/>
          </a:bodyPr>
          <a:p>
            <a:pPr marL="228600" indent="-228600" algn="just"/>
            <a:r>
              <a:rPr lang="en-US" sz="6600" b="1" spc="790">
                <a:solidFill>
                  <a:schemeClr val="tx1"/>
                </a:solidFill>
                <a:uFillTx/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ABCDEFGHIJKLMNOPQRTUVWXYZ</a:t>
            </a:r>
            <a:r>
              <a:rPr lang="en-US" b="0" spc="790">
                <a:solidFill>
                  <a:schemeClr val="tx1"/>
                </a:solidFill>
                <a:uFillTx/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 </a:t>
            </a:r>
            <a:endParaRPr lang="en-US" altLang="en-US" b="0" spc="790">
              <a:solidFill>
                <a:schemeClr val="tx1"/>
              </a:solidFill>
              <a:uFillTx/>
              <a:latin typeface="Calibri" panose="020F0502020204030204" charset="0"/>
              <a:ea typeface="SimSun" panose="02010600030101010101" pitchFamily="2" charset="-122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6" name="Текстовое поле 105"/>
          <p:cNvSpPr txBox="1"/>
          <p:nvPr/>
        </p:nvSpPr>
        <p:spPr>
          <a:xfrm>
            <a:off x="888365" y="721360"/>
            <a:ext cx="10609580" cy="50774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28600" indent="-228600"/>
            <a:r>
              <a:rPr lang="en-US" sz="6000" b="0">
                <a:latin typeface="Calibri" panose="020F0502020204030204" charset="0"/>
                <a:ea typeface="SimSun" panose="02010600030101010101" pitchFamily="2" charset="-122"/>
              </a:rPr>
              <a:t>2. Вставь</a:t>
            </a:r>
            <a:r>
              <a:rPr lang="en-US" sz="60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 </a:t>
            </a:r>
            <a:r>
              <a:rPr lang="en-US" sz="6000" b="0">
                <a:latin typeface="Calibri" panose="020F0502020204030204" charset="0"/>
                <a:ea typeface="SimSun" panose="02010600030101010101" pitchFamily="2" charset="-122"/>
              </a:rPr>
              <a:t>пропущенные</a:t>
            </a:r>
            <a:r>
              <a:rPr lang="en-US" sz="60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 </a:t>
            </a:r>
            <a:r>
              <a:rPr lang="en-US" sz="6000" b="0">
                <a:latin typeface="Calibri" panose="020F0502020204030204" charset="0"/>
                <a:ea typeface="SimSun" panose="02010600030101010101" pitchFamily="2" charset="-122"/>
              </a:rPr>
              <a:t>буквы</a:t>
            </a:r>
            <a:r>
              <a:rPr lang="en-US" sz="60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.</a:t>
            </a:r>
            <a:endParaRPr lang="en-US" sz="6000" b="0">
              <a:latin typeface="Calibri" panose="020F0502020204030204" charset="0"/>
              <a:ea typeface="SimSun" panose="02010600030101010101" pitchFamily="2" charset="-122"/>
              <a:cs typeface="Times New Roman" panose="02020603050405020304" charset="0"/>
            </a:endParaRPr>
          </a:p>
          <a:p>
            <a:pPr marL="228600" indent="-228600"/>
            <a:endParaRPr lang="en-US" sz="6000" b="0">
              <a:latin typeface="Calibri" panose="020F0502020204030204" charset="0"/>
              <a:ea typeface="SimSun" panose="02010600030101010101" pitchFamily="2" charset="-122"/>
              <a:cs typeface="Times New Roman" panose="02020603050405020304" charset="0"/>
            </a:endParaRPr>
          </a:p>
          <a:p>
            <a:pPr marL="228600" indent="-228600"/>
            <a:r>
              <a:rPr lang="en-US" sz="60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</a:t>
            </a:r>
            <a:r>
              <a:rPr lang="en-US" sz="72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a b _ _ e _ g _ i _ k_m n _ p _ r _ t u v _ x _ _</a:t>
            </a:r>
            <a:endParaRPr lang="ru-RU" altLang="en-US" sz="72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6" name="Текстовое поле 105"/>
          <p:cNvSpPr txBox="1"/>
          <p:nvPr/>
        </p:nvSpPr>
        <p:spPr>
          <a:xfrm>
            <a:off x="1543685" y="146685"/>
            <a:ext cx="8030210" cy="655447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28600" indent="-228600">
              <a:lnSpc>
                <a:spcPct val="150000"/>
              </a:lnSpc>
            </a:pPr>
            <a:r>
              <a:rPr lang="en-US" sz="4400" b="0">
                <a:latin typeface="Calibri" panose="020F0502020204030204" charset="0"/>
                <a:ea typeface="SimSun" panose="02010600030101010101" pitchFamily="2" charset="-122"/>
              </a:rPr>
              <a:t> Напиши слова маленькими буквами</a:t>
            </a:r>
            <a:r>
              <a:rPr lang="en-US" sz="48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FOX - _____HEN -_____BAG - ______</a:t>
            </a:r>
            <a:endParaRPr lang="en-US" sz="4800" b="0">
              <a:latin typeface="Calibri" panose="020F0502020204030204" charset="0"/>
              <a:ea typeface="SimSun" panose="02010600030101010101" pitchFamily="2" charset="-122"/>
              <a:cs typeface="Times New Roman" panose="02020603050405020304" charset="0"/>
            </a:endParaRPr>
          </a:p>
          <a:p>
            <a:pPr marL="228600" indent="-228600">
              <a:lnSpc>
                <a:spcPct val="150000"/>
              </a:lnSpc>
            </a:pPr>
            <a:r>
              <a:rPr lang="en-US" sz="48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 LAMP - ______</a:t>
            </a:r>
            <a:endParaRPr lang="ru-RU" altLang="en-US" sz="4800"/>
          </a:p>
        </p:txBody>
      </p:sp>
      <p:pic>
        <p:nvPicPr>
          <p:cNvPr id="109" name="Замещающее содержимое 108"/>
          <p:cNvPicPr/>
          <p:nvPr>
            <p:ph sz="quarter" idx="13"/>
          </p:nvPr>
        </p:nvPicPr>
        <p:blipFill>
          <a:blip r:embed="rId1"/>
          <a:stretch>
            <a:fillRect/>
          </a:stretch>
        </p:blipFill>
        <p:spPr>
          <a:xfrm>
            <a:off x="6932930" y="2831465"/>
            <a:ext cx="4692015" cy="386969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6" name="Текстовое поле 105"/>
          <p:cNvSpPr txBox="1"/>
          <p:nvPr/>
        </p:nvSpPr>
        <p:spPr>
          <a:xfrm>
            <a:off x="1412875" y="563245"/>
            <a:ext cx="8338820" cy="600075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p>
            <a:pPr marL="228600" indent="-228600">
              <a:lnSpc>
                <a:spcPct val="150000"/>
              </a:lnSpc>
            </a:pPr>
            <a:r>
              <a:rPr lang="en-US" sz="4000" b="0">
                <a:latin typeface="Calibri" panose="020F0502020204030204" charset="0"/>
                <a:ea typeface="SimSun" panose="02010600030101010101" pitchFamily="2" charset="-122"/>
              </a:rPr>
              <a:t>Напиши слова большими буквами</a:t>
            </a:r>
            <a:r>
              <a:rPr lang="en-US" sz="5400" b="0">
                <a:latin typeface="Calibri" panose="020F0502020204030204" charset="0"/>
                <a:ea typeface="SimSun" panose="02010600030101010101" pitchFamily="2" charset="-122"/>
                <a:cs typeface="Times New Roman" panose="02020603050405020304" charset="0"/>
              </a:rPr>
              <a:t>ball - ____frog - ____six - _____dog - _____</a:t>
            </a:r>
            <a:endParaRPr lang="ru-RU" altLang="en-US" sz="5400"/>
          </a:p>
        </p:txBody>
      </p:sp>
      <p:pic>
        <p:nvPicPr>
          <p:cNvPr id="113" name="Замещающее содержимое 112"/>
          <p:cNvPicPr/>
          <p:nvPr>
            <p:ph sz="quarter" idx="13"/>
          </p:nvPr>
        </p:nvPicPr>
        <p:blipFill>
          <a:blip r:embed="rId1"/>
          <a:stretch>
            <a:fillRect/>
          </a:stretch>
        </p:blipFill>
        <p:spPr>
          <a:xfrm>
            <a:off x="7717790" y="3221990"/>
            <a:ext cx="3801745" cy="344741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微软雅黑"/>
        <a:ea typeface=""/>
        <a:cs typeface=""/>
        <a:font script="Jpan" typeface="游ゴシック Light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微软雅黑"/>
        <a:ea typeface=""/>
        <a:cs typeface=""/>
        <a:font script="Jpan" typeface="游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346</Words>
  <Application>WPS Presentation</Application>
  <PresentationFormat>宽屏</PresentationFormat>
  <Paragraphs>24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4" baseType="lpstr">
      <vt:lpstr>Arial</vt:lpstr>
      <vt:lpstr>SimSun</vt:lpstr>
      <vt:lpstr>Wingdings</vt:lpstr>
      <vt:lpstr>Calibri Light</vt:lpstr>
      <vt:lpstr>Arial Unicode MS</vt:lpstr>
      <vt:lpstr>Calibri</vt:lpstr>
      <vt:lpstr>Microsoft YaHei</vt:lpstr>
      <vt:lpstr>Times New Roman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Родион</cp:lastModifiedBy>
  <cp:revision>2</cp:revision>
  <dcterms:created xsi:type="dcterms:W3CDTF">2023-02-06T06:46:30Z</dcterms:created>
  <dcterms:modified xsi:type="dcterms:W3CDTF">2023-02-06T07:11:01Z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1049-11.2.0.11440</vt:lpwstr>
  </property>
  <property fmtid="{D5CDD505-2E9C-101B-9397-08002B2CF9AE}" pid="3" name="ICV">
    <vt:lpwstr>021637A5C95045F3A2893691144D571D</vt:lpwstr>
  </property>
</Properties>
</file>