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media1.WAV" ContentType="audio/x-wav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7" r:id="rId3"/>
    <p:sldId id="260" r:id="rId4"/>
    <p:sldId id="268" r:id="rId5"/>
    <p:sldId id="272" r:id="rId6"/>
    <p:sldId id="274" r:id="rId7"/>
    <p:sldId id="277" r:id="rId8"/>
    <p:sldId id="280" r:id="rId9"/>
    <p:sldId id="28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0000"/>
    <a:srgbClr val="F5DFA9"/>
    <a:srgbClr val="0000FF"/>
    <a:srgbClr val="00305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676" autoAdjust="0"/>
  </p:normalViewPr>
  <p:slideViewPr>
    <p:cSldViewPr>
      <p:cViewPr varScale="1">
        <p:scale>
          <a:sx n="83" d="100"/>
          <a:sy n="83" d="100"/>
        </p:scale>
        <p:origin x="1450" y="6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90329C-A6C4-4499-BBA0-44F5D154F8BC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592C-400C-4F3F-981B-AC0D50C598E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5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6.jpeg"/><Relationship Id="rId7" Type="http://schemas.openxmlformats.org/officeDocument/2006/relationships/image" Target="../media/image8.jpeg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audio" Target="../media/audio1.wav"/><Relationship Id="rId4" Type="http://schemas.openxmlformats.org/officeDocument/2006/relationships/slide" Target="slide4.xml"/><Relationship Id="rId9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audio" Target="../media/audio1.wav"/><Relationship Id="rId4" Type="http://schemas.openxmlformats.org/officeDocument/2006/relationships/slide" Target="slide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7" Type="http://schemas.openxmlformats.org/officeDocument/2006/relationships/image" Target="../media/image32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38.png"/><Relationship Id="rId4" Type="http://schemas.openxmlformats.org/officeDocument/2006/relationships/image" Target="../media/image37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eli_zimoj_v_rybinske.jpg">
            <a:hlinkClick r:id="rId2" action="ppaction://hlinksldjump">
              <a:snd r:embed="rId3" name="sto_k_odnomu_-_zvuk_nepravilnogo_otveta.wav"/>
            </a:hlinkClick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29398" y="312801"/>
            <a:ext cx="2310421" cy="3097444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1026" name="Picture 2" descr="C:\Documents and Settings\Юля\Мои документы\Downloads\О ЗИМЕ\Tree_winter_snow_for_windows_vista.jpg">
            <a:hlinkClick r:id="rId2" action="ppaction://hlinksldjump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5809" y="312801"/>
            <a:ext cx="3881844" cy="2426152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12" name="Блок-схема: узел 11"/>
          <p:cNvSpPr/>
          <p:nvPr/>
        </p:nvSpPr>
        <p:spPr>
          <a:xfrm>
            <a:off x="3933924" y="2420888"/>
            <a:ext cx="494059" cy="549800"/>
          </a:xfrm>
          <a:prstGeom prst="flowChartConnector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3" name="Блок-схема: узел 12"/>
          <p:cNvSpPr/>
          <p:nvPr/>
        </p:nvSpPr>
        <p:spPr>
          <a:xfrm>
            <a:off x="6300798" y="285293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2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7" name="Рисунок 16" descr="дер.jpg">
            <a:hlinkClick r:id="rId2" action="ppaction://hlinksldjump">
              <a:snd r:embed="rId3" name="sto_k_odnomu_-_zvuk_nepravilnogo_otveta.wav"/>
            </a:hlinkClick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858" y="4221088"/>
            <a:ext cx="3218058" cy="2292866"/>
          </a:xfrm>
          <a:prstGeom prst="rect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15" name="Блок-схема: узел 14"/>
          <p:cNvSpPr/>
          <p:nvPr/>
        </p:nvSpPr>
        <p:spPr>
          <a:xfrm>
            <a:off x="5595502" y="3992488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4756" y="3933056"/>
            <a:ext cx="3618265" cy="2412177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14" name="Блок-схема: узел 13"/>
          <p:cNvSpPr/>
          <p:nvPr/>
        </p:nvSpPr>
        <p:spPr>
          <a:xfrm>
            <a:off x="3723753" y="580526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1"/>
                </a:solidFill>
              </a:rPr>
              <a:t>3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летние забавы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99756" y="3150096"/>
            <a:ext cx="2287309" cy="3588740"/>
          </a:xfrm>
          <a:ln w="38100" cmpd="sng">
            <a:solidFill>
              <a:schemeClr val="accent6">
                <a:lumMod val="75000"/>
              </a:schemeClr>
            </a:solidFill>
          </a:ln>
        </p:spPr>
      </p:pic>
      <p:pic>
        <p:nvPicPr>
          <p:cNvPr id="3074" name="Picture 2" descr="C:\Documents and Settings\Юля\Мои документы\Downloads\О ЗИМЕ\000027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1730" y="228558"/>
            <a:ext cx="3227899" cy="1966186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076" name="Picture 4" descr="C:\Documents and Settings\Юля\Мои документы\Downloads\О ЗИМЕ\a6e6725b9588t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004" y="3150096"/>
            <a:ext cx="2456656" cy="35887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3077" name="Picture 5" descr="C:\Documents and Settings\Юля\Мои документы\Downloads\О ЗИМЕ\ng3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7262" y="3150096"/>
            <a:ext cx="2229929" cy="358874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3418662" y="180021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2305571" y="305142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6503358" y="305142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5613972" y="3087425"/>
            <a:ext cx="457200" cy="385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  <p:pic>
        <p:nvPicPr>
          <p:cNvPr id="2050" name="Picture 2" descr="https://kartinkin.net/uploads/posts/2022-02/1645467005_46-kartinkin-net-p-kartinki-detskie-leto-49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4657" y="215346"/>
            <a:ext cx="3672408" cy="197939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узел 12"/>
          <p:cNvSpPr/>
          <p:nvPr/>
        </p:nvSpPr>
        <p:spPr>
          <a:xfrm>
            <a:off x="5078424" y="2002148"/>
            <a:ext cx="457200" cy="38519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5</a:t>
            </a: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Содержимое 11" descr="ласточка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64088" y="4218798"/>
            <a:ext cx="2880320" cy="1978121"/>
          </a:xfrm>
          <a:ln w="38100" cmpd="sng">
            <a:solidFill>
              <a:schemeClr val="accent6">
                <a:lumMod val="75000"/>
              </a:schemeClr>
            </a:solidFill>
          </a:ln>
        </p:spPr>
      </p:pic>
      <p:pic>
        <p:nvPicPr>
          <p:cNvPr id="4098" name="Picture 2" descr="C:\Documents and Settings\Юля\Мои документы\Downloads\О ЗИМЕ\2049eda5-c507-4259-8f8b-b60de9c657be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908720"/>
            <a:ext cx="3207870" cy="2405903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4099" name="Picture 3" descr="C:\Documents and Settings\Юля\Мои документы\Downloads\О ЗИМЕ\259250-1400x1050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3739" y="1052736"/>
            <a:ext cx="2900161" cy="2175120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pic>
        <p:nvPicPr>
          <p:cNvPr id="4101" name="Picture 5" descr="C:\Documents and Settings\Юля\Мои документы\Downloads\О ЗИМЕ\adamast_ru_pic1272047730.jpg">
            <a:hlinkClick r:id="rId4" action="ppaction://hlinksldjump">
              <a:snd r:embed="rId5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4411119"/>
            <a:ext cx="3337520" cy="1950558"/>
          </a:xfrm>
          <a:prstGeom prst="rect">
            <a:avLst/>
          </a:prstGeom>
          <a:noFill/>
          <a:ln w="38100">
            <a:solidFill>
              <a:schemeClr val="accent6">
                <a:lumMod val="75000"/>
              </a:schemeClr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3203848" y="76470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3302798" y="429309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5043494" y="82413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5236853" y="406449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Содержимое 13" descr="лыжи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5061" y="237937"/>
            <a:ext cx="2988170" cy="2335507"/>
          </a:xfrm>
          <a:ln w="38100" cmpd="sng">
            <a:solidFill>
              <a:schemeClr val="accent6">
                <a:lumMod val="75000"/>
              </a:schemeClr>
            </a:solidFill>
          </a:ln>
        </p:spPr>
      </p:pic>
      <p:sp>
        <p:nvSpPr>
          <p:cNvPr id="10" name="Блок-схема: узел 9"/>
          <p:cNvSpPr/>
          <p:nvPr/>
        </p:nvSpPr>
        <p:spPr>
          <a:xfrm>
            <a:off x="5160709" y="227296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pic>
        <p:nvPicPr>
          <p:cNvPr id="15" name="Рисунок 14" descr="фрист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3811192"/>
            <a:ext cx="2952970" cy="2283685"/>
          </a:xfrm>
          <a:prstGeom prst="rect">
            <a:avLst/>
          </a:prstGeom>
          <a:ln w="38100" cmpd="sng">
            <a:solidFill>
              <a:schemeClr val="accent6">
                <a:lumMod val="75000"/>
              </a:schemeClr>
            </a:solidFill>
          </a:ln>
        </p:spPr>
      </p:pic>
      <p:pic>
        <p:nvPicPr>
          <p:cNvPr id="16" name="Рисунок 15" descr="хоккей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3762427"/>
            <a:ext cx="2819142" cy="2381217"/>
          </a:xfrm>
          <a:prstGeom prst="rect">
            <a:avLst/>
          </a:prstGeom>
          <a:ln w="38100" cmpd="sng">
            <a:solidFill>
              <a:schemeClr val="accent6">
                <a:lumMod val="75000"/>
              </a:schemeClr>
            </a:solidFill>
          </a:ln>
        </p:spPr>
      </p:pic>
      <p:sp>
        <p:nvSpPr>
          <p:cNvPr id="11" name="Блок-схема: узел 10"/>
          <p:cNvSpPr/>
          <p:nvPr/>
        </p:nvSpPr>
        <p:spPr>
          <a:xfrm>
            <a:off x="3035334" y="580526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  <p:sp>
        <p:nvSpPr>
          <p:cNvPr id="8" name="Блок-схема: узел 7"/>
          <p:cNvSpPr/>
          <p:nvPr/>
        </p:nvSpPr>
        <p:spPr>
          <a:xfrm>
            <a:off x="5063480" y="577879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pic>
        <p:nvPicPr>
          <p:cNvPr id="18" name="Рисунок 17" descr="плав.jpg">
            <a:hlinkClick r:id="" action="ppaction://noaction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5536" y="253566"/>
            <a:ext cx="2845418" cy="2319878"/>
          </a:xfrm>
          <a:prstGeom prst="rect">
            <a:avLst/>
          </a:prstGeom>
          <a:ln w="38100" cmpd="sng">
            <a:solidFill>
              <a:schemeClr val="accent6">
                <a:lumMod val="75000"/>
              </a:schemeClr>
            </a:solidFill>
          </a:ln>
        </p:spPr>
      </p:pic>
      <p:sp>
        <p:nvSpPr>
          <p:cNvPr id="9" name="Блок-схема: узел 8"/>
          <p:cNvSpPr/>
          <p:nvPr/>
        </p:nvSpPr>
        <p:spPr>
          <a:xfrm>
            <a:off x="3012354" y="227255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Юля\Мои документы\Downloads\О ЗИМЕ\sr006b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395071"/>
            <a:ext cx="2415883" cy="233383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6147" name="Picture 3" descr="C:\Documents and Settings\Юля\Мои документы\Downloads\О ЗИМЕ\45bf5d8424f0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5084" y="3454921"/>
            <a:ext cx="2367736" cy="2652079"/>
          </a:xfrm>
          <a:prstGeom prst="rect">
            <a:avLst/>
          </a:prstGeom>
          <a:noFill/>
          <a:ln w="38100" cmpd="sng">
            <a:solidFill>
              <a:srgbClr val="FFC000"/>
            </a:solidFill>
          </a:ln>
        </p:spPr>
      </p:pic>
      <p:pic>
        <p:nvPicPr>
          <p:cNvPr id="6148" name="Picture 4" descr="C:\Documents and Settings\Юля\Мои документы\Downloads\О ЗИМЕ\755363234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456708"/>
            <a:ext cx="2808312" cy="2094171"/>
          </a:xfrm>
          <a:prstGeom prst="rect">
            <a:avLst/>
          </a:prstGeom>
          <a:noFill/>
          <a:ln w="38100" cmpd="sng">
            <a:solidFill>
              <a:srgbClr val="FFC000"/>
            </a:solidFill>
          </a:ln>
        </p:spPr>
      </p:pic>
      <p:pic>
        <p:nvPicPr>
          <p:cNvPr id="6149" name="Picture 5" descr="C:\Documents and Settings\Юля\Мои документы\Downloads\О ЗИМЕ\COL1463-RI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534" y="3525243"/>
            <a:ext cx="2754322" cy="2511436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3032970" y="220486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6253819" y="5808079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6086484" y="238181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3032948" y="561500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 descr="C:\Documents and Settings\Юля\Мои документы\Downloads\О ЗИМЕ\866383737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552" y="416142"/>
            <a:ext cx="2409289" cy="254051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172" name="Picture 4" descr="C:\Documents and Settings\Юля\Мои документы\Downloads\О ЗИМЕ\24e110e2f486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63802" y="3933056"/>
            <a:ext cx="2321964" cy="222931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7173" name="Picture 5" descr="C:\Documents and Settings\Юля\Мои документы\Downloads\О ЗИМЕ\kiev_i_oblast-detskaya_obuv_optom_ukraina_kiev_48871.jpe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9738" y="416142"/>
            <a:ext cx="3018194" cy="2112736"/>
          </a:xfrm>
          <a:prstGeom prst="rect">
            <a:avLst/>
          </a:prstGeom>
          <a:noFill/>
          <a:ln w="38100" cmpd="sng">
            <a:solidFill>
              <a:srgbClr val="FFC000"/>
            </a:solidFill>
          </a:ln>
        </p:spPr>
      </p:pic>
      <p:pic>
        <p:nvPicPr>
          <p:cNvPr id="7174" name="Picture 6" descr="C:\Documents and Settings\Юля\Мои документы\Downloads\О ЗИМЕ\31.2.valenochki2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8861" y="3789040"/>
            <a:ext cx="2683851" cy="251334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3100374" y="220486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2577359" y="5986482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6181955" y="5845183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6144594" y="264401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071348" y="3193423"/>
            <a:ext cx="3110607" cy="268808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13" name="Блок-схема: узел 12"/>
          <p:cNvSpPr/>
          <p:nvPr/>
        </p:nvSpPr>
        <p:spPr>
          <a:xfrm>
            <a:off x="2916040" y="3060237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5</a:t>
            </a: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3" descr="C:\Documents and Settings\Юля\Мои документы\Downloads\О ЗИМЕ\781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014789"/>
            <a:ext cx="2923079" cy="200026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196" name="Picture 4" descr="C:\Documents and Settings\Юля\Мои документы\Downloads\О ЗИМЕ\353140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42861"/>
            <a:ext cx="2214578" cy="221457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197" name="Picture 5" descr="C:\Documents and Settings\Юля\Мои документы\Downloads\О ЗИМЕ\DB8D547B7D1C469EAB85CD2C48DD39EE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3822708"/>
            <a:ext cx="2178224" cy="2384427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8198" name="Picture 6" descr="C:\Documents and Settings\Юля\Мои документы\Downloads\О ЗИМЕ\200.jpg">
            <a:hlinkClick r:id="" action="ppaction://noaction">
              <a:snd r:embed="rId3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42861"/>
            <a:ext cx="2541733" cy="235110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2114536" y="213676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6280025" y="222884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2114536" y="5829321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5915000" y="574993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  <p:pic>
        <p:nvPicPr>
          <p:cNvPr id="1026" name="Picture 2" descr="https://supervatnik.ru/upload/iblock/a91/a9113754a24b8087e1c24078449747c4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3911" y="2583581"/>
            <a:ext cx="3247028" cy="2021915"/>
          </a:xfrm>
          <a:prstGeom prst="rect">
            <a:avLst/>
          </a:prstGeom>
          <a:noFill/>
          <a:ln w="38100">
            <a:solidFill>
              <a:srgbClr val="FFC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Блок-схема: узел 12"/>
          <p:cNvSpPr/>
          <p:nvPr/>
        </p:nvSpPr>
        <p:spPr>
          <a:xfrm>
            <a:off x="5545914" y="4293096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/>
              <a:t>5</a:t>
            </a:r>
            <a:endParaRPr lang="ru-RU" b="1" dirty="0" smtClean="0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Юля\Мои документы\Downloads\О ЗИМЕ\976204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29322" y="294910"/>
            <a:ext cx="2952328" cy="2486999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19" name="Picture 3" descr="C:\Documents and Settings\Юля\Мои документы\Downloads\О ЗИМЕ\371584.jpg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06352" y="3899251"/>
            <a:ext cx="3035166" cy="2193534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0" name="Picture 4" descr="C:\Documents and Settings\Юля\Мои документы\Downloads\О ЗИМЕ\1316621896_andrew05_www.nevsepic.com.ua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57" y="332656"/>
            <a:ext cx="2714644" cy="2449253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pic>
        <p:nvPicPr>
          <p:cNvPr id="9222" name="Picture 6" descr="C:\Documents and Settings\Юля\Мои документы\Downloads\О ЗИМЕ\51475_or.jpg">
            <a:hlinkClick r:id="" action="ppaction://noaction">
              <a:snd r:embed="rId2" name="sto_k_odnomu_-_zvuk_nepravilnogo_otveta.wav"/>
            </a:hlinkClick>
          </p:cNvPr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257" y="3869410"/>
            <a:ext cx="2714644" cy="2223375"/>
          </a:xfrm>
          <a:prstGeom prst="rect">
            <a:avLst/>
          </a:prstGeom>
          <a:noFill/>
          <a:ln w="38100">
            <a:solidFill>
              <a:srgbClr val="FFC000"/>
            </a:solidFill>
          </a:ln>
        </p:spPr>
      </p:pic>
      <p:sp>
        <p:nvSpPr>
          <p:cNvPr id="8" name="Блок-схема: узел 7"/>
          <p:cNvSpPr/>
          <p:nvPr/>
        </p:nvSpPr>
        <p:spPr>
          <a:xfrm>
            <a:off x="2748256" y="2501135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1</a:t>
            </a:r>
          </a:p>
        </p:txBody>
      </p:sp>
      <p:sp>
        <p:nvSpPr>
          <p:cNvPr id="9" name="Блок-схема: узел 8"/>
          <p:cNvSpPr/>
          <p:nvPr/>
        </p:nvSpPr>
        <p:spPr>
          <a:xfrm>
            <a:off x="5683767" y="2396000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2</a:t>
            </a:r>
          </a:p>
        </p:txBody>
      </p:sp>
      <p:sp>
        <p:nvSpPr>
          <p:cNvPr id="10" name="Блок-схема: узел 9"/>
          <p:cNvSpPr/>
          <p:nvPr/>
        </p:nvSpPr>
        <p:spPr>
          <a:xfrm>
            <a:off x="2731301" y="5772144"/>
            <a:ext cx="457200" cy="457200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3</a:t>
            </a:r>
          </a:p>
        </p:txBody>
      </p:sp>
      <p:sp>
        <p:nvSpPr>
          <p:cNvPr id="11" name="Блок-схема: узел 10"/>
          <p:cNvSpPr/>
          <p:nvPr/>
        </p:nvSpPr>
        <p:spPr>
          <a:xfrm>
            <a:off x="5610741" y="5778165"/>
            <a:ext cx="457200" cy="457201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4</a:t>
            </a:r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Documents and Settings\Юля\Мои документы\Downloads\О ЗИМЕ\4071098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1500174"/>
            <a:ext cx="4357718" cy="4075213"/>
          </a:xfrm>
          <a:prstGeom prst="rect">
            <a:avLst/>
          </a:prstGeom>
          <a:noFill/>
        </p:spPr>
      </p:pic>
      <p:pic>
        <p:nvPicPr>
          <p:cNvPr id="6" name="MS900074994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072462" y="4857760"/>
            <a:ext cx="304800" cy="304800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07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b="1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426</TotalTime>
  <Words>35</Words>
  <Application>Microsoft Office PowerPoint</Application>
  <PresentationFormat>Экран (4:3)</PresentationFormat>
  <Paragraphs>35</Paragraphs>
  <Slides>9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–игра «Четвертый лишний»</dc:title>
  <dc:creator>BAR</dc:creator>
  <cp:lastModifiedBy>Admin</cp:lastModifiedBy>
  <cp:revision>50</cp:revision>
  <dcterms:created xsi:type="dcterms:W3CDTF">2013-03-25T15:34:45Z</dcterms:created>
  <dcterms:modified xsi:type="dcterms:W3CDTF">2023-02-06T07:08:22Z</dcterms:modified>
</cp:coreProperties>
</file>