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329" r:id="rId2"/>
    <p:sldId id="345" r:id="rId3"/>
    <p:sldId id="349" r:id="rId4"/>
    <p:sldId id="334" r:id="rId5"/>
    <p:sldId id="333" r:id="rId6"/>
    <p:sldId id="332" r:id="rId7"/>
    <p:sldId id="340" r:id="rId8"/>
    <p:sldId id="350" r:id="rId9"/>
    <p:sldId id="344" r:id="rId10"/>
    <p:sldId id="342" r:id="rId11"/>
    <p:sldId id="338" r:id="rId12"/>
    <p:sldId id="341" r:id="rId13"/>
    <p:sldId id="337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008000"/>
    <a:srgbClr val="EABF44"/>
    <a:srgbClr val="57D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30" autoAdjust="0"/>
    <p:restoredTop sz="94587" autoAdjust="0"/>
  </p:normalViewPr>
  <p:slideViewPr>
    <p:cSldViewPr>
      <p:cViewPr varScale="1">
        <p:scale>
          <a:sx n="86" d="100"/>
          <a:sy n="86" d="100"/>
        </p:scale>
        <p:origin x="1122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54" y="7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1:45.791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2E4C4B6-11C4-4B6D-BEA4-AE6B055B35C7}" emma:medium="tactile" emma:mode="ink">
          <msink:context xmlns:msink="http://schemas.microsoft.com/ink/2010/main" type="writingRegion" rotatedBoundingBox="4991,3189 2883,3260 2871,2894 4978,2824"/>
        </emma:interpretation>
      </emma:emma>
    </inkml:annotationXML>
    <inkml:traceGroup>
      <inkml:annotationXML>
        <emma:emma xmlns:emma="http://www.w3.org/2003/04/emma" version="1.0">
          <emma:interpretation id="{11D7857F-B1F4-433A-8A35-D1687A56F2C7}" emma:medium="tactile" emma:mode="ink">
            <msink:context xmlns:msink="http://schemas.microsoft.com/ink/2010/main" type="paragraph" rotatedBoundingBox="4991,3189 2883,3260 2871,2894 4978,282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3BCBDD7-EB18-4239-8559-577804E5F2E5}" emma:medium="tactile" emma:mode="ink">
              <msink:context xmlns:msink="http://schemas.microsoft.com/ink/2010/main" type="line" rotatedBoundingBox="4991,3189 2883,3260 2871,2894 4978,2824"/>
            </emma:interpretation>
          </emma:emma>
        </inkml:annotationXML>
        <inkml:traceGroup>
          <inkml:annotationXML>
            <emma:emma xmlns:emma="http://www.w3.org/2003/04/emma" version="1.0">
              <emma:interpretation id="{005236DB-41C5-4FD5-A692-5794BE62E347}" emma:medium="tactile" emma:mode="ink">
                <msink:context xmlns:msink="http://schemas.microsoft.com/ink/2010/main" type="inkWord" rotatedBoundingBox="4987,3066 3038,3131 3030,2889 4978,2824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1952 191 0,'0'0'343,"0"0"-296,-62 0-16,62 0-15,-93 0 62,62 0-63,-62 0 63,93-31-47,-31 31-15,-31 0 46,62 0-46,-62 0 31,31 0-16,0 0-15,31 0 30,-31 0 1,0 0 94,-31-31-126,31 31 32,0 0-16,0 0 0,0 0 47,0 31-62,0-31 140,-31 0-125,62 31-15,-31-31 77,-31 0-15,62 31-46,-62-31 14,62 0 1,-31 0-16,0 0 47,0 0-62,0-62 0,31 62-16,-62 0 31,31 0 16,1 0-32,-32-62 1,0 62-16,0-31 31,31 0 31,31 31-46,0-31 0,0 31-16,0 0 15,0 0-15,0 0 16,0 0-16,-31 0 31,0 0 78,0 0-93,31 0 93,-31 0-78,31 0 16,-62 0 0,62 31-32,-31 0 1,0-31 0,0 0 30,0 0 64,0 0 46,0 0-78,0 31-16,0 0 47,31-31-93,-31 31 31</inkml:trace>
        </inkml:traceGroup>
        <inkml:traceGroup>
          <inkml:annotationXML>
            <emma:emma xmlns:emma="http://www.w3.org/2003/04/emma" version="1.0">
              <emma:interpretation id="{81C57C16-BD11-460B-BDE8-28BEA554DCAB}" emma:medium="tactile" emma:mode="ink">
                <msink:context xmlns:msink="http://schemas.microsoft.com/ink/2010/main" type="inkWord" rotatedBoundingBox="3442,3241 2883,3260 2876,3066 3436,3047"/>
              </emma:interpretation>
              <emma:one-of disjunction-type="recognition" id="oneOf1"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я</emma:literal>
                </emma:interpretation>
                <emma:interpretation id="interp3" emma:lang="" emma:confidence="0">
                  <emma:literal>-</emma:literal>
                </emma:interpretation>
                <emma:interpretation id="interp4" emma:lang="" emma:confidence="0">
                  <emma:literal>°</emma:literal>
                </emma:interpretation>
                <emma:interpretation id="interp5" emma:lang="" emma:confidence="0">
                  <emma:literal>в</emma:literal>
                </emma:interpretation>
              </emma:one-of>
            </emma:emma>
          </inkml:annotationXML>
          <inkml:trace contextRef="#ctx0" brushRef="#br0" timeOffset="7839.4484">-155 222 0,'0'31'468,"0"0"-453,31-31 1,31 0 187,-31 62-63,0-62-109,0 31-31,0-31 109,-31 0-93,31 0-16,-31-31 250,0 0-157,0 31 94,-31-31-93,0 0-78,0 31 77,0 0-62,0 0-31,0-31 141,0 31-126,0 0 1,31-31 514,31 31-436,-31 0-94,62 0 16,-62 0-1,62 0 32,-62 0-31,31 0-16,0 0 31,0 0 47,0 0-63,31 0-15,-62 31 16,31-31-16,-31 0 16,31 0-16,0 31 15,0 0-15,0-31 16,-31 0 15,0 0 16,31 0 31,0 0-63,-31-31 1,0 0 109</inkml:trace>
        </inkml:traceGroup>
      </inkml:traceGroup>
    </inkml:traceGroup>
  </inkml:traceGroup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31.187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18F6C13-2C70-4EB2-AFE3-8DD07A881F7E}" emma:medium="tactile" emma:mode="ink">
          <msink:context xmlns:msink="http://schemas.microsoft.com/ink/2010/main" type="writingRegion" rotatedBoundingBox="15425,11770 17005,11770 17005,11801 15425,11801"/>
        </emma:interpretation>
      </emma:emma>
    </inkml:annotationXML>
    <inkml:traceGroup>
      <inkml:annotationXML>
        <emma:emma xmlns:emma="http://www.w3.org/2003/04/emma" version="1.0">
          <emma:interpretation id="{EAB8CE44-DA5A-4BA1-BD03-75B38E6AB2B7}" emma:medium="tactile" emma:mode="ink">
            <msink:context xmlns:msink="http://schemas.microsoft.com/ink/2010/main" type="paragraph" rotatedBoundingBox="15425,11770 17005,11770 17005,11801 15425,11801" alignmentLevel="1"/>
          </emma:interpretation>
        </emma:emma>
      </inkml:annotationXML>
      <inkml:traceGroup>
        <inkml:annotationXML>
          <emma:emma xmlns:emma="http://www.w3.org/2003/04/emma" version="1.0">
            <emma:interpretation id="{AD686A8C-98CE-471E-8232-8719D94D6F11}" emma:medium="tactile" emma:mode="ink">
              <msink:context xmlns:msink="http://schemas.microsoft.com/ink/2010/main" type="line" rotatedBoundingBox="15425,11770 17005,11770 17005,11801 15425,11801"/>
            </emma:interpretation>
          </emma:emma>
        </inkml:annotationXML>
        <inkml:traceGroup>
          <inkml:annotationXML>
            <emma:emma xmlns:emma="http://www.w3.org/2003/04/emma" version="1.0">
              <emma:interpretation id="{A99C3115-7179-491C-BA3B-C728995B9AEB}" emma:medium="tactile" emma:mode="ink">
                <msink:context xmlns:msink="http://schemas.microsoft.com/ink/2010/main" type="inkWord" rotatedBoundingBox="15425,11770 17005,11770 17005,11801 15425,11801"/>
              </emma:interpretation>
              <emma:one-of disjunction-type="recognition" id="oneOf0">
                <emma:interpretation id="interp0" emma:lang="" emma:confidence="0">
                  <emma:literal>-</emma:literal>
                </emma:interpretation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=</emma:literal>
                </emma:interpretation>
                <emma:interpretation id="interp3" emma:lang="" emma:confidence="0">
                  <emma:literal>с</emma:literal>
                </emma:interpretation>
                <emma:interpretation id="interp4" emma:lang="" emma:confidence="0">
                  <emma:literal>°</emma:literal>
                </emma:interpretation>
              </emma:one-of>
            </emma:emma>
          </inkml:annotationXML>
          <inkml:trace contextRef="#ctx0" brushRef="#br0">1549 31 0,'31'-31'125,"-31"31"-78,-31 0-32,31 0 1,-62 0-16,0 0 16,0 0-16,0 0 15,-31 0-15,31 0 16,0 0-1,62 0 48,-62 0-63,62 0 15,-30 0-15,-1 0 16,0 0-16,0 0 16,0 0-16,0 0 15,0 0-15,31 0 16,-62 0-16,62 0 15,-31 0 17,0 0-17,0 0 1,0 0-1,0 0-15,0 0 16,0 0 0,31 0-16,-62 0 15,62 0-15,-62 0 31,62 0 16,-31 0-31,0 0-1,0 0 32,0 0 47,0 0-79,0 0 1,0 0 0,31 0-16,-62 0 15,31 0-15,0 0 16,-31 0 77</inkml:trace>
        </inkml:traceGroup>
      </inkml:traceGroup>
    </inkml:traceGroup>
  </inkml:traceGroup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52.074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4CB5AD9F-26DD-45C4-9C8A-87DD49481B5A}" emma:medium="tactile" emma:mode="ink">
          <msink:context xmlns:msink="http://schemas.microsoft.com/ink/2010/main" type="writingRegion" rotatedBoundingBox="8444,3818 4128,3104 4311,2000 8627,2715"/>
        </emma:interpretation>
      </emma:emma>
    </inkml:annotationXML>
    <inkml:traceGroup>
      <inkml:annotationXML>
        <emma:emma xmlns:emma="http://www.w3.org/2003/04/emma" version="1.0">
          <emma:interpretation id="{DE446725-01DF-44D3-B3DF-245594063CA4}" emma:medium="tactile" emma:mode="ink">
            <msink:context xmlns:msink="http://schemas.microsoft.com/ink/2010/main" type="paragraph" rotatedBoundingBox="8444,3818 4128,3104 4311,2000 8627,271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3A0A373F-E52A-4677-A006-0681179539F9}" emma:medium="tactile" emma:mode="ink">
              <msink:context xmlns:msink="http://schemas.microsoft.com/ink/2010/main" type="line" rotatedBoundingBox="8444,3818 4128,3104 4311,2000 8627,2715"/>
            </emma:interpretation>
          </emma:emma>
        </inkml:annotationXML>
        <inkml:traceGroup>
          <inkml:annotationXML>
            <emma:emma xmlns:emma="http://www.w3.org/2003/04/emma" version="1.0">
              <emma:interpretation id="{ED443C26-1C5A-4AF8-933C-A6CA9B8B290D}" emma:medium="tactile" emma:mode="ink">
                <msink:context xmlns:msink="http://schemas.microsoft.com/ink/2010/main" type="inkWord" rotatedBoundingBox="8444,3818 4128,3104 4308,2019 8624,2733"/>
              </emma:interpretation>
              <emma:one-of disjunction-type="recognition" id="oneOf0">
                <emma:interpretation id="interp0" emma:lang="" emma:confidence="0">
                  <emma:literal>З</emma:literal>
                </emma:interpretation>
                <emma:interpretation id="interp1" emma:lang="" emma:confidence="0">
                  <emma:literal>щ</emma:literal>
                </emma:interpretation>
                <emma:interpretation id="interp2" emma:lang="" emma:confidence="0">
                  <emma:literal>т</emma:literal>
                </emma:interpretation>
                <emma:interpretation id="interp3" emma:lang="" emma:confidence="0">
                  <emma:literal>р</emma:literal>
                </emma:interpretation>
                <emma:interpretation id="interp4" emma:lang="" emma:confidence="0">
                  <emma:literal>з</emma:literal>
                </emma:interpretation>
              </emma:one-of>
            </emma:emma>
          </inkml:annotationXML>
          <inkml:trace contextRef="#ctx0" brushRef="#br0">4373 1088 0,'0'0'156,"-31"0"-156,0 0 16,-31 0-16,0 0 16,-31 0-16,0 0 15,31 0-15,31 0 16,-31 0-1,31 0-15,31 0 16,-62 0 0,0 0-1,62 0 1,-93 0-16,31-31 15,0 31-15,31 0 16,31 0-16,-62 0 16,62 0-16,-61 0 15,61 0 1,-31 0-16,0 0 15,0 0-15,0 0 16,0 0-16,0 0 16,-31 31-16,31-31 15,0 0 1,-31 31-16,31-31 15,0 0 1,0 0-16,31 0 16,-62 0-1,31 31-15,0-31 16,-31 0-1,0 0-15,-31 31 16,0-31-16,62 0 16,-62 0-16,0 0 15,62 0-15,0 0 16,-61 0-16,30 0 15,31 0-15,-31 0 16,0 0-16,31 0 16,0 0-16,-31 0 15,-31 0-15,31 0 16,-31-31-16,31 0 15,0 31-15,0 0 16,-31 0-16,31 0 16,31-31-16,-31 0 15,31 31-15,0 0 16,-93 0-16,63 0 15,-32 0-15,0 0 16,62 0-16,0 0 16,-62 0-16,62 0 15,0 0 1,-62 0-1,93-31 1,-31 31 15,-31 0-15,62-31-1,-31 31 1,0 0-16,0 0 31,0 0-31,31-31 47,0-31 0,0 62-32,-31-31-15,31 0 16,-31 0 78,31 0-48,0 0 32,0 0-78,0 0 16,31-30 15,-31 30 32,0 0-32,62 0-16,-62 31 48,0-62-63,0 31 15,0 0-15,0 0 32,0 0 61,31 31-93,0-31 16,-31 31-1,62 0 1,-62-62 0,31 62-1,-31-62 1,0 62-1,31-62-15,0 62 16,-31-31-16,31 31 31,-31-31 16,31 31-31,0-31-1,0 31-15,0 0 31,0-31-31,31 31 16,-31 0-16,0 0 16,0 0 62,0 31-47,-31 0-16,0 0 1,0 0 0,0 124-16,31-93 15,-31-31-15,0-31 16,0 31-16,0-31 15,0 62-15,0-31 16,0-31-16,-31 0 16,31 0-1,0 62 1,-31-62-1,0 31 1,31 0-16,-31-31 31,31 30 32,-31-30 77,0 31-140,0-31 47,0 31-47,0-31 15,31 31-15,-62-31 16,31 31-16,0-31 94,0 0-79,31 0 1,-31 31 171,31-31-171,93 31-1,0-31-15,-62 0 16,0 0-16,0 0 15,0 0-15,0 0 16,62 0-16,31 0 16,-32 0-16,32 0 15,-31 0 1,-31 0-16,-31 0 15,0 0 1,0 0 0,31 0-1,-31 0 1,0 0-16,0 0 15,0 0-15,0 0 16,0 0-16,31 0 16,-31 0-16,-31-93 15,0 62-15,62 31 16,-31 0-16,0 0 15,0 0-15,0 0 16,0 0-16,31 0 16,0 0-16,-31 0 15,92 0-15,-30 0 16,-31 0-16,31 0 15,-31 0-15,0 0 16,0 0-16,0 0 16,-31 0-16,0 0 15,31 31 1,-31-31-16,0 0 15,93 0 1,-93 31-16,0-31 16,31 0-16,-62 0 15,31 0 1,0 0 15,31 31-15,-31-31-1,0 0-15,0 0 16,0 0-1,0 0-15,0 0 16,-1 0-16,-30 0 16,62 0-16,-31 0 15,31 0-15,0 0 16,31 31-16,31-31 15,-62 0-15,-62 31 16,31 0 358,-31-31-358,0 31 0,-62-31-16,62 62 15,-62-62-15,62 0 16,-31 62-16,0-31 31,0-31 0,-31 31-15,31-31-16,-31 0 15,31 0 1,31 0-16,-62 0 16,62 0-16,-62 0 15,62 31-15,-30-31 16,-32 0-16,0 0 15,0 0-15,31 0 16,-31 0-16,31 0 16,0 0 93,0 0-78,0 0 16,-31 0-32,62 0 1,-31 0-16,-31 0 16,31 0-16,-31 0 15,0 0-15,31 0 16,0 0-1,31 0 63,31 0-62,-31 0-16,62 0 16,0 0-16,0 0 15,-31 0-15,0 0 16,62 0-16,-31 0 15,0 0-15,31 0 16,-62 31-16,0 0 16,0-31-16,0 0 15,0 0 1,0 0 77,-1 0-61,-30 0-32,31-31 15,0 31 16,31 0-15,-62 0-16,93 0 16,0 0-16,0 0 15,31 0-15,0 0 16,-62 0-16,-62 0 171,-31 0-155,0 0-16,0 0 16,0 31-16,0 0 15,0-31 1,0 0-16,-31 0 0,31 0 15,0 0 1,0 0-16,0 0 16,0 0-16,-31 0 15,0 0-15,0 31 16,31-31-16,-31 0 15,32 0 48,30 0-1,-62 31-62,31-31 16,0 31-16</inkml:trace>
        </inkml:traceGroup>
        <inkml:traceGroup>
          <inkml:annotationXML>
            <emma:emma xmlns:emma="http://www.w3.org/2003/04/emma" version="1.0">
              <emma:interpretation id="{D0A55DAD-77B8-4EFD-A463-B9D05BC09B18}" emma:medium="tactile" emma:mode="ink">
                <msink:context xmlns:msink="http://schemas.microsoft.com/ink/2010/main" type="inkWord" rotatedBoundingBox="6748,2961 4287,2554 4377,2011 6838,2419"/>
              </emma:interpretation>
            </emma:emma>
          </inkml:annotationXML>
          <inkml:trace contextRef="#ctx0" brushRef="#br0" timeOffset="4760.2723">1864 654 0,'0'-30'46,"0"-1"-14,0 0-32,0-31 15,0 62 48,31 31-48,0-31-15,0 0 16,0 0-16,0 0 15,-31 0 1,62 0-16,-1 0 16,-30 0-16,0 0 15,31 0-15,-62 0 16,31 0-16,0 0 15,0 0 1,0 0 31,0 0-16,0 0-31,-31-31 62,0 0-62,-62 31 16,62 0-16,-62 0 16,31 0-16,-62 0 15,-61 0-15,61-31 16,0 31-16,62 0 15,0 0 1,-31 0 62,31 0-62,31 0-1,-93-31-15,62 31 16,-31 0-16,62 0 15,-62 0-15,31 0 16,-62 0-16,-124 0 16,-92 0-16,-1-31 15,155 0-15,62 31 16,0 0-16,62 0 15,31 0 95,31 0-95,31 0-15,0 0 16,186 93-16,-124-62 15,-62 0-15,-31-31 16,0 0 46,0 0-46,-1 31-16,-30-31 16,31 0-16,31 0 15,-31 0-15,31 0 16,0 0-16,62 0 15,0-31-15,-62-62 16,31 62-16,31-31 16,-31 31-16,0-31 15,-62 31-15,0 31 16,-31 0 202,31 0-202,-31 0 31,31 62-32,0-62 1,-31 31-1,-31-31 1,31-31-16,-31 31 16,31 31-1,0-31 1,0 62 46,0-62-46,0 31-1,0 0 1,0 0 31,0 0-32,0 0-15,0 0 16,31 31-16,-31-62 16,31 31-16,-31-1 31,0-30-31,31 0 15,-31 0 17,31 0-32,31 0 46,-62 31-46,30-31 16,32 0 15,-62 0-15,62 0-16,93 62 31,-124-31-15,0-31-16,0 31 15,0-31 1,0 31-16,0-31 15,-31 0 157,-31 0-172,31 0 16,-31 0-16,-31 0 31,-62-93 0,62 62-31,31 31 47,0 0-32,0 0-15,0 0 16,0 0-16,1 0 16,-1 0-1,0 0 1,31 0-16,-62 0 31,62 0-15,-31 0-16,0 0 15,0 0-15</inkml:trace>
        </inkml:traceGroup>
      </inkml:traceGroup>
    </inkml:traceGroup>
  </inkml:traceGroup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57.538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8E193407-2943-4893-8EE9-D1D0735E035E}" emma:medium="tactile" emma:mode="ink">
          <msink:context xmlns:msink="http://schemas.microsoft.com/ink/2010/main" type="inkDrawing"/>
        </emma:interpretation>
      </emma:emma>
    </inkml:annotationXML>
    <inkml:trace contextRef="#ctx0" brushRef="#br0">0 0 0,'0'0'125</inkml:trace>
  </inkml:traceGroup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5:33.287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DED3C89-DC84-4D58-BD3E-43AB0484842B}" emma:medium="tactile" emma:mode="ink">
          <msink:context xmlns:msink="http://schemas.microsoft.com/ink/2010/main" type="inkDrawing" rotatedBoundingBox="5047,2543 9508,2536 9509,3432 5048,3438" shapeName="Other"/>
        </emma:interpretation>
      </emma:emma>
    </inkml:annotationXML>
    <inkml:trace contextRef="#ctx0" brushRef="#br0">93 200 0,'-31'0'218,"31"0"-202,31 0-1,-31-31 1,0 0-16,31 31 62,0 0-15,0 0-16,0 0-15,0 0 0,0 0-1,0 0-15,-31 0 16,62 0-16,-62 0 15,62 0 17,-62 0-32,31 0 15,0 0 1,0 0-16,0 0 15,0 0-15,0 0 16,0 0 0,-31 0-1,62 0 1,-62 0-1,31 0-15,0 0 16,31-31-16,-31 31 16,0 0-1,0 0 1,0 0-1,0 0 17,0 0-17,0-31 1,0 0-1,31 31 1,-31 0 0,0 0-1,-1 0 1,1 0-1,0 0 32,-31 0-16,62 0-31,-62 0 16,31 0 0,0 0-1,0 0-15,0 0 16,0 0-16,0 0 15,0 0-15,-31 0 16,62 0-16,-62 0 16,62 0-16,-62 0 15,31 0-15,0 0 16,0 0-16,0 0 15,0 0-15,0 0 16,124 0-16,-62 0 16,-62 0-16,0 0 15,31 0-15,-31 0 16,0 0-1,0 0-15,0 0 16,0 0 0,0 0-1,0-31 1,30 31-1,-30 0 1,-31 0 0,62 0-1,-62 0-15,62 0 16,-31 0-1,0 0-15,31 0 16,-62 0 0,31 0-16,0 0 15,0 0-15,0 0 16,0 0-16,0 0 15,0 0-15,-31 0 16,62 31 0,-31 0-1,0-31 1,-31 0-16,31 0 15,0 0 1,31 0 0,-31 0-1,0 0 16,0 0-15,0 0 0,0 0-16,0 0 31,0 0-31,-31 0 15,62 31-15,-31-31 16,0 0-16,31 0 16,-31 31-16,0-31 15,30 0 1,-61 0-1,31 0 17,0 0-17,0 0 1,0 0 93,0 31-78,0-31-31,31 31 47,-31-31-16,0 30-15,31 1-16,-31 0 15,0-31 17,31 31 108,-62 0-93,31 0 78,-31-31-110,-31 0 1,0 0-16,0 0 31,-31-31-15,62 0-16,-31 31 15,0 0 1,31 0-1,-31 0 1,0 0-16,0 0 16,0 0-16,0 0 15,0 0-15,0 0 16,31 0-16,-62 0 15,62 0 1,-31 0-16,0 0 16,1 0-1,-1 0-15,0 0 16,0 0-16,0 0 31,0 0-31,0 0 16,31 0-16,-62 0 15,62 0 1,-31 0-1,0 0-15,0 0 16,0 0-16,0 0 31,0 0-31,0 0 16,31 0-1,-62 0-15,62 0 16,-62 0-16,62 0 16,-31 0-16,0 0 15,0 0-15,0 0 16,0 0-16,0 0 15,-62-31-15,31 31 16,31-31-16,-31 31 16,62 0-16,-31 0 15,-31 0-15,31 0 16,-31 0-16,31 0 15,1 0-15,-32 0 16,31 0-16,0 0 16,0 0-16,0 0 15,-31 0-15,31 0 16,0 0-16,0 0 15,31 0-15,-62 0 16,62 0-16,-62 0 16,62 0-16,-62 0 15,31 0-15,0 0 16,0 0-1,0 0-15,0 0 16,0 0-16,0 0 16,31 0-1,-62 0 1,62 0-16,-31 0 15,0 0-15,0 0 16,0 0-16,0 0 16,0 0-16,0 0 15,0 0 1,0 0-1,0 0-15,0 0 16,-31 0 0,62 0-1,-61 0-15,61 0 16,0 0-1,0 31 1,-31-31 0,0 0-1,0 0-15,0 0 16,0 0-16,0 0 15,0 0 1,0 0-16,0 31 0,31-31 16,-62 0-1,62 0 1,-31 0-1,0 0-15,0 0 16,0 31-16,0-31 31,0 0-31,0 0 16,0 0-16,0 0 15,31 0 1,-62 0 0,62 0-1,-31 0 1,0 0-16,0 0 15,0 0 1,0 0 0,0 0 15,0 0 31,0 0-62,0 0 31,31 0-15,-62 31-16,62 0 16,-31-31-1,0 0 1,31 31-16,0-31 15,-31 31 1,31 0 0,-31-31-16,0 0 31,0 31-16,31-31 188,31 0-203,0 0 16,-31 0-16,62 0 15,-62 0-15,31 0 16,0 0 0,0 0-16,0 0 15,0 0 1,0 0-1,0 0 1,-31 0-16,62 0 16,-62 0-16,62 0 15,-62 0 1,31 0-1,31 0-15,0 62 32,-31-62-32,31 0 15,-62 0 1,62 0-1,-62 0 1,31 0-16,0 0 31,0 0-15,0 0-1,0 0 1,0 0 0,0 0-16,-31 0 15,62 0-15,-62 0 16,31 0-16,0 0 15,0 0 17,0 0-17,0 0 1,-1 0-1,1 0-15,-31 0 16,62 31 0,-62-31-1,62 0-15,-31-31 16,0 31-16,0 0 15,0 0-15,0 0 16,0 0-16,0 0 16,0 0-16,0 0 15,0 0 1,0 0-16,-31 0 15,62 0-15,-62 0 16,31 0-16,0 0 16,0 0-16,0 0 15,31 0-15,0 0 16,-31 0-16,31 0 15,-31 0-15,0 0 16,0 0-16,31 0 16,0 0-16,-31 0 15,0 0-15,0 0 16,0 0-16,-1 0 15,-30 0-15,62 0 16,-62 0 0,62 0-16,-62 0 15,31 0-15,0 0 16,0 0-16,0 0 15,0 0-15,0 0 16,0 0-16,0 0 16,0 0-16,31 0 15,-62 0-15,62 0 16,-62 0-16,31 0 15,0 0-15,0 0 16,0 0 0,0 0-16,0 0 15,0 0-15,0 0 16,31 0-16,-31 0 15,-31 0-15,62 0 16,-62 0 0,31 0-1,0 0-15,0 0 16,0 0-16,0 0 15,31 0-15,-31 0 16,0 0 0,0 0-1,-1 0-15,1 0 16,0 0-1,-31 0 1,62 0 0,-62 0-16,31 0 15,0 0-15,0 0 16,0 0-1,0 0-15,0 0 16,0 0 0,-31 0 15,62 0-16,-62 0-15,62 0 16,-62 0-16,31 0 16,0 0-16,31 0 15,-31 0-15,0 0 16,0 0 202,-31 0-202,-31 0-1,31 31-15,-31-31 16,-31 31-16,31-31 16,-31 0-1,31 31-15,0-31 16,-31 0-16,62 0 15,-62 31-15,0-31 32,62 0-32,-31 0 15,0 0 1,0 31-16,0-31 15,0 0 1,0 0-16,-30 31 16,30-31-16,0 0 15,-31 0-15,0 0 16,31 0-16,0 0 15,0 0 1,31 0-16,-62 0 16,62 0-16,-62 0 15,62 0-15,-31 0 16,0 0-16,0 0 15,0 0 1,0 0-16,0 0 16,0 0-16,31 0 15,-62 0-15,31 0 16,-31 31-16,0-31 15,31 0-15,0 31 32,-31-31-32,31 0 15,31 0 1,-62 0-1,62 0-15,-62 0 16,62 0-16,-62 0 16,31 0-16,0 0 15,1 0-15,-1 0 16,0 0-16,0 0 15,0 0-15,31 0 16,-62 0-16,62 0 16,-62 0-16,62 0 15,-93 0-15,31 0 16,31 0-16,-31 0 15,31 0-15,0 0 16,-31 0 0,31 0-16,-31 0 15,0 0 1,31 0 15,0 0-15,0 0-1,0 0-15,0 0 16,31 0-16,-62 0 15,62 0-15,-31 0 16,0 0-16,-31 0 16,31 0-16,0 0 15,0 0-15,0 0 16,1 0-1,-1 0-15,0 0 16,31 0-16,-62 0 16,62 0-1,-31 0 1,0 0-16,0 0 15,0 0 1,0 0-16,0 0 16,-31 31-16,62-31 15,-31 0 1,-31 0 31,62 0-47,-62 0 15,62 0-15,-31 0 16,0 31-16,0-31 31,0 0-31,0 0 16,0 0-16,0 0 15,31 0-15,-62 0 16,62 0 62,-62 0-63,62 0 1,-31 0 0,0 0-16,0 0 15,31-31 1,0 31-1,-31 0-15,0 0 47,0 0 47,0 0-79,31 0 1</inkml:trace>
  </inkml:traceGroup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01-12-31T19:19:22.637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0DF605D5-C0FE-4B4A-8750-C5C6C45F3904}" emma:medium="tactile" emma:mode="ink">
          <msink:context xmlns:msink="http://schemas.microsoft.com/ink/2010/main" type="writingRegion" rotatedBoundingBox="16319,4922 9477,4908 9485,1291 16326,1304"/>
        </emma:interpretation>
      </emma:emma>
    </inkml:annotationXML>
    <inkml:traceGroup>
      <inkml:annotationXML>
        <emma:emma xmlns:emma="http://www.w3.org/2003/04/emma" version="1.0">
          <emma:interpretation id="{AE701B75-4D1B-4969-97CB-BD548B4B7802}" emma:medium="tactile" emma:mode="ink">
            <msink:context xmlns:msink="http://schemas.microsoft.com/ink/2010/main" type="paragraph" rotatedBoundingBox="16319,4922 9477,4908 9485,1291 16326,130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9EF9C374-4085-4197-91E0-E4B44E22EEBB}" emma:medium="tactile" emma:mode="ink">
              <msink:context xmlns:msink="http://schemas.microsoft.com/ink/2010/main" type="line" rotatedBoundingBox="16319,4922 9477,4908 9485,1291 16326,1304"/>
            </emma:interpretation>
          </emma:emma>
        </inkml:annotationXML>
        <inkml:traceGroup>
          <inkml:annotationXML>
            <emma:emma xmlns:emma="http://www.w3.org/2003/04/emma" version="1.0">
              <emma:interpretation id="{2C192148-DA67-45EB-9CB7-A35C56B76C66}" emma:medium="tactile" emma:mode="ink">
                <msink:context xmlns:msink="http://schemas.microsoft.com/ink/2010/main" type="inkWord" rotatedBoundingBox="16323,2509 13410,2503 13413,1299 16326,1304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2634 572 0,'0'0'140,"0"0"-140,-31 0 32,0 31-32,0-31 15,0 0 1,0 0-1,31 0-15,-62 31 16,31-31 0,0 0-16,-31 31 15,62-31 32,-31 0-47,0 0 0,0 31 16,0-31-1,-31 31 1,31-31 15,0 0-31,0 0 31,0 0-31,31 31 0,-62-31 16,31 0-1,0 0 1,0 31-16,0-31 0,0 0 16,-30 0-1,61 0-15,-62 0 47,62 0-31,-31 0-16,0 0 15,0 0 1,0 0-16,0 0 0,0 0 15,0 0 1,31 0 0,-62-31-16,62 31 31,-62 0-31,62 0 15,-31 0 1,0 0-16,0 0 16,0 0-1,0 0 16,0-31-15,31 31-16,-31 0 16,-31 0-1,31-31 1,-31 0-16,31 31 31,0-31 31,-31 31-46,62 0 0,-31 0-16,-31 0 78,62 0-63,-62 0 1,62 0-16,-31 0 15,0 0 1,0 0 0,0 0-16,0 0 390,1 31-375,-32-62-15,-62 0 16,124 31 155,31 0-139,-31 0-1,0 0-16,31-31 1,0 31 0,-31 0 124,0 0-109,-31 0 0,0 31-15,31 0 0,0 0 30,0 31-14,31-31-1,0 0-31,0-31 0,0 0 15,-31 0 1,61 0 31,-61 0-32,31 0 1,0 0-16,0 0 16,0 0-1,0 0 1,-31 0 124,0 0-124,0 0-1,-31 0 17,31 0-1,-31 0 16,0 31-16,0-31-31,0 0 78,1 31-78,-1-31 15,31 31 32,-31-31-31,31 31 15,31-31-15,-31 0-1,61 0-15,-61 0 31,62 0 1,-62-31-32,62 31 46,-62-31-46,0 0 141,0 31-110,-31 0-15,0-31-1,0 31 16,0 0 110,31 0-94,0 31-32,62-31 1,-62 0 46,0 0 63,-31 0-94,31 0 0,-31 0 16,31 0 78,0 0-109,0 0-1,62 0-15,-62 0 16,31 0-16,-31 0 156,0 0-156,0 0 15,-62 0 1,62 0 0,-31 0 15,31 0 125,0 0-141,0 0 1,62 0-16,-31 0 16,31 0-16,31 0 15,-31-31-15,-31 31 31,-31-31 32,0 31-48,-62-31-15,31 31 16,0 0 0,0 0-16,-31 0 0,-31-31 15,62 31 1,1 0-16,-32 0 15,62 0 1,-62 0 0,62 0-16,0 0 124,31 0-108,-31 0-16,31 0 16,31 0-1,61 0-15,-30 0 0,0 0 16,-31-31-1,0 31-15,-62 0 110,-31 0-95,0 0 1,31 0-1,-62 0 17,62 31-17,-31-31 1,31 31 15,0-31 16,0 0-47,124 0 15,0 0 1,0-31-16,-31 31 0,-31 0 16,0 0-1,-62 0 32,-31 0-47,0 0 31,0 0-31,0 0 16,-31 0-1,31 0-15,0 0 16,-31-31-16,31 0 16,0 31-1,-62-31 1,62 0-16,0 31 109,31 0-109,31 0 16,0 0-1,62-31-15,-62 31 16,0 0 46,-31 0-46,0 0-1,-31 0-15,0 0 16,0 0-16,0 0 16,0 0 15,31 0 125,0 31-78,-31-31-63,0 0 1,0 0-16,31 0 16,-93 31-16,31-31 15,0 0-15,31 0 16,31 0 93,0 0-93,31 0-16,31 0 0,-31 0 15,0 0 1,31 0-16,0 0 15,-31 0-15,-31 0 94,0 0-94,-31 0 16,0 0-1,31 0-15,-62 0 0,62 0 16,-62 0-1,62 31-15,0-31 94,0 0-63,62 0-31,0 0 0,0 0 16,-31-31-1,0 31-15,-31 31 63,0-31-48,0 0-15,-62 0 16,-31 0 0,0 0-16,-31 0 15,32 0-15,-1 0 16,0 0-16,0 0 15,93-31 79,0 0-78,31 31-1,31 0-15,31 0 16,61 0-1,32 0-15,-31 0 16,-31 0-16,-31 0 0,-93 0 16,0 0 46,0 0-62,0 0 16,0 0-1,-31 0 1,0 0-1,-31 0-15,-62 0 16,62 0-16,0 0 16,0 0-16,31 0 15,0 31 110,31-31-94,0 0-31,31 0 16,31 0-16,31 0 15,31 31-15,-62-31 16,0 31-16,-62 0 78,0-31-31,-31 0-32,0 31 1,0 0 0,31 31-16,-31-62 15,31 62 94,31-62-93,31 0-16,-31 0 31,-31 0 78,0 0-77,-31 0-32,0 0 0,0 0 15,31 0 1,-62 0-16,0-31 15,31 31-15,0 0 0,0-31 110,0 31-95,-62-31 32,93 31-16,-31 0 0,-30 0-15,61 0 0,-62 0-1,62 0 188,0-31-203,0 31 31,31 0-31,0 0 0,-1 0 16,32-31-16,-31 31 15,0 0 1,31-31-16,-31 31 0,0 0 16,31 0-1,-31 0-15,0 0 78,0 0 31,0 0-93,0 0 0,0 0 93,-31 0-109,-31 0 15,0 31 1,31-31-16,-31 31 0,-31-31 16,62 31-1,-31-31-15,0 0 16,31 0 296,31 0-312,31 0 15,0 0 1,-31 0-16,31 0 16,-31 0-16,0 0 156,0 0-47,-31 0-94,62 0-15,0 31 16,0-31-16,0 0 16,-31 0-1,31 0-15,0 0 0,-31 0 16,31 0-16,-31 0 15,-31 0 173,0 31-188,0-31 15,-31 0-15,0 0 16,-31 31-16,31-31 15,31 0-15,-62 0 0,62 0 16,-62 0 0,62 0-16,-31 0 62,0 0-62,0 0 31,0 0-31,0 0 16,0 0 15,0 0-31,31 0 16,-62 0-1,62 0 1,-31 0 93,0 0-109,31 0 156,31 0-140,-31 0-1,0 0-15,31 0 16,0 0-16,0 0 31,0 0-31,0 0 0,0 0 16,62 0-1,0 0-15,-31 0 16,0 0-16,-62 0 15,31 0-15,31 0 78,-62 0-46,62 0-32,-62 0 15,31 0 1,-1 0-16,1 0 15,0 0-15,0 0 16,0 0 0,62 0-16,0 0 0,31 0 15,-62 0 1,-31 0-16,0 0 0,0 0 249,0 0-249,0 0 0,0 0 16,0 0 171,-31 62-171,0-62-1,-31 0-15,31 62 16,-62-62-16,31 0 16,0 31-1,31-31-15,-31 0 78,-31 0-78,31 0 16,0 0-1,-31 0-15,62 0 32,-31 0-1,0 0-31,0 0 15,0 0-15,0 0 16,0 0 0,31-31 155,0 0-171,31 0 16,0 0-1,-31 31-15,62 0 16,-31 0-16,0-31 16,0 0-1,-31-62-15,31 62 0,0 31 16,0 0-1,31 0 1,-62 0 140,0 0-156,0 0 31,-31 31-15,31 0-16,0 31 15,0 0 1,0-31 15,0 0 16,0 0-47,0 0 0,0 0 62,0 0 16,31-31-46,-31 0-32,62 0 0,-31 31 15,31-31 1,0 0-16,-31 0 125,-31 0-94,-62 0-16,0-31-15,31 31 16,0 0 0,31 0-1,0 0 1,-62 0-1,31 0 1,0 0 0,0 0 15,0 0-16,0 0 1,31 0 0,-62 0-16,62 0 15,-31 0 1,0 0 62,0 0-78,0 0 15,0 0 1,0 0 218,31 0-218,31 0-16,31 0 15,31 31-15,31 0 16,0-31-16,31 31 16,31 0-1,-93-31-15,-31-31 0,-31 31 16,31-31-1,-62 0 32,-31 31-16,0-31-31,31 0 32,0 31-17,-62-31-15,31-31 31,-31 62-31,62-31 16,-62 0 0,62 31-16,-62 0 15,0-31-15,0 0 16,31 31-16,0 0 15,-31 0 1,62-62-16,-31 62 16,0-31 62,31 31-63,-31-31 1,31 0 15,0 0 78,0 31-93,62 0-1,-31 0-15,0 0 16,62 0-16,-62 0 16,0 0 62,-31 0 93,0 62-171,-31-62 16,31 0-1,-31 31 17,31 0 124,31-31-156,0 0 0,0 0 31,0-31-31,31 31 171,-62 31-155,0-31 0,0 0-16,-31 0 15,0 31-15,0-31 16,31 0 109,0 0-110,31 0 1,-31-31-16,31-31 15,-31 62 110,0 0-109,0 0-1,-31 0-15,0 0 0,0 0 32,31 0 14,0 0-30,0 0 0,0-31 46,31 0-46,-31 31 93,0 0-78,0 0 78,0 0-62,0 0 78,62 0-125,-62 0 31,0 31-15,31 31-1,0-31-15,-31 0 281,31-31-187,0-31-79,-31 31-15,0 0 16,0-31 77,0 0-77,0 0 0,0 0-1,0 0 126,0 31-126,0-31 172,0 31-187,0 31 16,-31 0 0,31 0-16,0 0 31,0 0-16,0 0-15,-31 0 156,0-31-140,0 0-16,0 0 16,-31 0-1,31 0-15,-31 0 0,0-31 47,31 0-31,0-31-1,31 31 48,0 0-32,0 0-16,0 0 1,0 31 15,31 0-15,0 0-16,0 0 0,0 0 31,0 0 125,0-31-156,0 0 0,-31 31 16,0 0 140,0 31-156,0-31 15,0 62 1,-31-62-16,0 0 31,0 31-31,31-31 16,-31 31-16,0-31 0,-31 0 31,62 31-31,0-31 109,0 0-93,0 0-1,62 0-15,0-62 16,0 62-1,31 0-15,-31-31 0,-31 31 16,0-31 0,0 31 30,-31 31-14,0 0-17,-31-31 1,0 0-1,-31 0-15,62 31 16,-31 0-16,0-31 16,-31 0-16,31 0 0,0 0 31,0 0-16,0 0 32,0 0-16,0 0-15,31 0 171,0 0-187,0 0 16,0-31-1,0 0-15,62 31 16,-31 0-16,0 0 16,31 0-16,-62 0 109,-31 0-94,0 0 1,0 0-16,-31 62 0,31-31 16,-31-31-1,0 0-15,31 0 16,0 0-16,0 0 31,0 0 16,31 0 31,0 0-78,0 0 15,31-31-15,0 31 16,31 0 0,62-31-16,-93 0 0,0 31 15,31 0 1,-62 0-16,62 0 47,-62 0-16,0 0-31,0 0 15,-31 0 1,0 0-16,-62 31 16,62 0-16,0-31 15,-31 0-15,0 0 16,31 0-16,0 0 31,0 0 0,0-31 47,31 31-62,31-31-16,31 31 0,-31 0 15,0 0-15,0 0 16,0 0 0,0 0 46,-31 0-62,0 0 16,31 31-16,-31 0 15,-62-31-15,0 0 16,-62 0-16,62 0 0,-31 0 15,31 0 1,0 0-16,32 0 16,-1 0-16,-31 0 15,62 0 48,0 0-17,31 0-30,-31 0 0,62 0-16,-1 0 0,32 0 15,0 0 1,-62 0-16,0 0 15,31 0-15,-62 93 125,0-62-125,0 0 16,-31-31-16,0 0 47,31 0 31,0 0-63,0 0-15,62 0 0,31 0 16,0 0-1,-31 0-15,-31 0 0,-31 0 78,-31 0-78,31 0 16,-31 0 0,0 0-16,0 0 15,-31 0-15,0 31 16,-31-31-16,0 0 15,-93 0 1,32-31-16,-32-31 0,62 31 16,93 0-1,0 0-15,-31 31 0,62-31 78,0 31-62,0 0-1,31 0-15,93 0 16,93-31-16,-31 31 0,-32 0 16,-30 0-1,-31 0-15,-31 31 0,0-31 16,-62 0-1,0 31 63,0-31-62,-31 0 0,-31 31-16,0-31 15,31 62 1,31 31-16,0-93 0,-31 0 15,31 0 126,0-31-141,62 31 15,0 0-15,31 0 16,-31 0-16,0 0 0,-62 0 78,0 0-62,-31 0-16,0 31 15,-31-31 1,-31 0-16,31 0 0,0 0 15,31 0-15,-31 0 16,62-31 140,0 31-140,31 0-16,31-62 15,0 62-15,0 0 16,-31 0-1,0 0-15,-31 0 47,-31 0-31,0 0-1,0 0-15,-31 0 0,31 0 16,0 0 0,0 0-16,31 0 0,-93 0 15,31 0 1,1 0-16,61-31 78,0 31-78,61 0 15,1-31-15,0 0 16,62 0-16,31 0 16,-31 0-1,31 0-15,-31 31 0,-62 0 16,-62 0 31,0 0-32,-31 0-15,-31 0 16,-31 31-1,31 0-15,-31-31 0,31 0 16,31 0 0,0 0-16,0 0 15,-31 0-15,0 0 0,31-31 16,0 31-1,-31 0-15,0 0 0,-31-31 16,63 31 0,-32 0-16,31 0 109,0 0 0,0 0-109,31 0 16,-62 0 62,62 0-63,-62 0-15,62-31 16,-31 31-1,31-31 1,-31 31 0,-31-31-1,62 31 1,-62 0-16,31 0 31,0 0-15,0 0-16,31 0 15,-62 0 1,62 0-16,-31 0 0,31 0 109,0 0-109,93 0 0,31 0 16,-31-31-1,-31 0-15,31 0 16,-31 31-16,0 0 15,-62-31 110,0 31-109,0 0-16,-31 0 15,0 0 1,-31 0-16,31 0 0,0 0 16,-31 0-1,0 31-15,31-31 16,0 0 62,0-31-78,0 0 15,-31 31-15,62-62 16,-62 62 0,62-31-16,-62 0 0,62 1 15,-62-1-15,62-62 47,-31 93-31,31-31 15,-31 31 109,31 0-124,-31 0-1,31 62 1,0-62 280,-31 0-280,31 31-16,0-31 16,31 31-1,-31 0-15,31-1 0,0 1 16,-31 31 140,0-62-141,0 31 1,0 0-16,0 0 31,0 0-15,31 31 77,0-31-93,0-31 16,0 31-16,31-31 16,-31 62-16,0-62 15,31 31 1,-31-31-16,0 0 0,0 0 15,31 0 1,0 31 93,-31-31-93,31 31 15,-93-62-31,31 31 0,0-62 16,31 62-1,31 0-15,-62 0 16,62-31-16,-31 0 15,-1 31-15,1 0 32,-31 0-1,0 0-31,0 0 0,0 0 15,0 0-15,0 0 32,0 0-32,0 0 15,0 0 1,0 0 15,0 0-31,-31 0 16,-30 31-16,-32 0 15,62-31-15,-31 31 16,0 0-16,0-31 0,31 0 15,31 0 204,0 0-204,31 0-15,31 0 16,-31-31-16,0 0 0,62 0 16,-62 0-1,0 31-15,-31 0 94,0 0-79,-31 0-15,-31 0 16,0 0-16,-31 0 16,31 0-16,31 0 15,0 0 1,31 0 93,0 0-109,31 0 0,31 0 16,62 0-1,62 0-15,-1 0 16,-30 31-16,31 31 15,-93-62-15,0 31 16,-93 0 31,0 0-32,-31 0 1,0-31 0,31 0-16,-62 0 0,-31 0 15,0 0 1,31 31-16,-31 31 0,0-62 15,0 0-15,1 0 16,61-31 0,0 31-16,0 0 78,31-31-63,62 0 1,0-31-16,30 31 0,-30 31 15,31 0 1,-31-31-16,0 31 16,-31 0-16,31 0 46,-62 0-14,-31 0-32,0 0 15,0 0 1,0 0-1,-31 0-15,31 0 0,0 31 16,0-31 0,0 0-16,31 0 109,0 0-94,31 0-15,31-31 16,0 0-16,31 0 16,93 31-16,-31 0 15,-124 0 1,31 0-16,-62 0 31,0 0-15,-31 31-16,-31 0 15,-31-31 1,31 31-16,-31-31 0,0 31 15,31-31 1,31 0-16,0 0 16,0 0-1,0 0-15,0 0 16,31 0-16,-62 0 0,31 0 15,0 0 1,-30 0-16,61 0 0,-31 0 16,0 0 30,0 0-46,0 0 16,-31 0-16,31 0 94,-31-31-94,62-31 62,0 31-46,31 31-16,-31-31 15,62 31 1,-62 0-16,31-31 0,0 31 15,0 0 79,-62 0-78,0 0-16,0 0 15,-31 31-15,62-31 16,-31 31-1,0-31-15,0 0 0,0 31 16,0-31 0,0 0 30,0 0-30,31 0 0,0-31-16,62 31 0,-31 0 15,31 0 1,0-31-16,31 31 15,-62 0-15,0 0 0,-31 0 94,0 31-78,-31-31-16,0 0 15,-62 0 1,0 31-16,31 0 0,-31-31 15,0 0-15,62 0 16,-31 0-16,62-31 109,0 31-109,0 0 16,155 0-16,62-31 0,0 0 15,-1 31 1,-92-31-16,-62 0 0,-31 31 47,-31 31-32,0-31 1,-62 0-16,31 31 16,-31 0-1,0-31-15,-30 31 16,30-31-16,0 0 15,-31 0-15,62 0 16,-31 0 0,62 0 93,0 0-109,62 0 15,-31 0 1,31 0-16,0 0 16,0 0-16,-31 0 15,-1 0-15,1 0 47,-31 0-31,0 31-16,-61-31 15,-1 31-15,-31 31 16,-31-31-1,31 0-15,0-31 0,31 0 16,31 0-16,-31 0 31,62 0 78,31-31-109,0 31 0,0-31 16,31 0 0,-31 0-16,0 31 0,-31 0 31,0-31 0,0 31-31,0 0 31,0 31-31,-31 0 16,31 0-16,0 0 15,-31-31-15,-62 0 16,62 31-16,0-31 16,31 0 77,0 0-93,31-31 16,124 0-16,124-31 0,-63 31 15,32 31 1,-124 0-16,-31 0 0,-93 0 47,0 31-32,-31 0-15,0-31 16,31 31-16,-62-31 0,-31 0 16,0 31-1,31 0-15,0-31 16,0 0-16,32 0 78,-1 0-78,0 0 0,31 0 15,-62 0-15,62 0 16,-31 0 15,0 0-15,0 0-16,0 0 0,-31 0 15,31 0 1,0 0-16,0 0 16,0 0 77,0 0-77,31 0 15,-62 0-31,62 0 31,-93 0-31,62-31 16,-31 31-1,62 0-15,-62 0 0,0 0 16,62 0 0,-31 0 62,0 0-32,0 0 79,0 0-125,0 0 31,0-31-31,-31 31 16,31 0-16,0 0 0,-31 0 16,-30-31-1,92 0 16,0 31-15,0-31 0,154 62-1,-92-31-15,-31 0 0,31 0 16,-31 0-1,0 0-15,31 0 16,-62 0-16,62 0 16,0-31-16,-31 31 15,0 0-15,31 0 63,-62 0-32,0 31-31,0 0 15,-31 0 1,31 0-16,-31-31 16,0 0-16,0 0 15,-31 0 1,31 31-16,0-31 0,-62 0 15,62 0 1,0 0-16,0 0 0,31 0 78,0 0-62,0 0-1,0-93-15,0 62 16,0 31 124,0 62-124,-31-62-16,-31 0 0,0 0 15,1 0 1,30 0-16,31 0 16,-62 0 15,62 0-31,-31 0 15,31 0 79,0-31-94,0 31 16,31-31-16,62 31 15,-1 0-15,-30 0 16,-31 0-1,-31 0 79,0 0-94,-31 0 16,-93 0-1,63 0-15,30 0 16,0 0-16,0 0 15,0 0 1,0 0-16,31 0 16,-93-31-1,31 0-15,31 31 16,-31 0-16,31-31 62,31 0-31,0 31 1,0 0-32,62 0 0,-31 0 15,31 0 1,93 0-16,30 31 0,94 31 15,-62 0 1,-31 0-16,-62-62 16,-31 0-16,-93 0 124,-31 0-124,-62 0 16,-31 0-16,0-31 16,62 0-16,-31 31 15,31 0-15,0 0 16,62 0 15,0 0-15,0 0-1,0 0 1,0-31-1,0 31-15,124 0 0,93 0 16,31 0 0,0 0-16,61 0 0,1 93 15,-93-31 1,-124 0-16,-93-62 62,-31 31-46,31-31 77,31 0-77,31 0-16,-31 0 16,31 0-1,-31 0-15,31-62 0,-31 62 16,31 0-1,-31 0-15,-31 0 125,0 0-125,-62 0 16,62 31-1,-31 0 17,0-31-17,0 0 16,31 0 47,31 0-62,-31-31 46,-31 31-46,0 0-16,-62-31 16,31 31-16,31-31 15,0 31-15,-31-31 16,0 31-1,31 0-15,0-62 0,0 62 16,0 0-16,31-62 109,0 62-93,0 0-1,93 0-15,0 0 0,0 0 16,-62 0 0,31 0-16,-31 0 0,0 0 31,-31 31-16,0-31 1,0 0 0,-31 0-1,-31 31-15,-31-31 0,0 31 16,-124-93-16,124 62 15,31 0-15,31 0 16,31 0 93,31 0-109,0-31 16,31 0-1,0 31-15,31-31 0,31 31 16,0-31 0,-62 31-16,-31 31 15,31-31 16,-62 0-15,0 31 0,0-31-1,-31 0 1,-31 0-1,31 0 1,-31 0-16,0 31 16,-62 0-16,31 0 0,-31-31 15,62 0-15,0 0 16,0 0-16,62-31 125,0 31-125,31-31 15,62 0 1,62 31-16,-31 0 0,-62 0 15,-31 0 17,-31 0-1,0 31-31,0-31 0,-31 31 31,-62-62-31,62 31 16,-31 0-16,0 0 15,-31 0-15,0 0 16,31 0-1,-31-31-15,32 31 0,30-31 16,-31 0 0,31 31-16,-31 0 109,62 0-109,31 0 15,31-31-15,31 0 16,-32 31-16,1 0 16,31 0-16,0 0 0,-31 0 15,-62 31 79,0-31-79,-31 31-15,-31-31 16,31 0-16,31 0 140,0 0-108</inkml:trace>
        </inkml:traceGroup>
        <inkml:traceGroup>
          <inkml:annotationXML>
            <emma:emma xmlns:emma="http://www.w3.org/2003/04/emma" version="1.0">
              <emma:interpretation id="{9461AE1C-081B-4E84-AA82-F07461C0D11B}" emma:medium="tactile" emma:mode="ink">
                <msink:context xmlns:msink="http://schemas.microsoft.com/ink/2010/main" type="inkWord" rotatedBoundingBox="9492,4909 9477,4908 9478,4893 9493,4894"/>
              </emma:interpretation>
              <emma:one-of disjunction-type="recognition" id="oneOf1"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:</emma:literal>
                </emma:interpretation>
                <emma:interpretation id="interp3" emma:lang="" emma:confidence="0">
                  <emma:literal>'</emma:literal>
                </emma:interpretation>
                <emma:interpretation id="interp4" emma:lang="" emma:confidence="0">
                  <emma:literal>,</emma:literal>
                </emma:interpretation>
                <emma:interpretation id="interp5" emma:lang="" emma:confidence="0">
                  <emma:literal>1</emma:literal>
                </emma:interpretation>
              </emma:one-of>
            </emma:emma>
          </inkml:annotationXML>
          <inkml:trace contextRef="#ctx0" brushRef="#br0" timeOffset="2830.0039">-3933 3608 0</inkml:trace>
        </inkml:traceGroup>
      </inkml:traceGroup>
    </inkml:traceGroup>
  </inkml:traceGroup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5:33.287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 contextRef="#ctx0" brushRef="#br0">93 200 0,'-31'0'218,"31"0"-202,31 0-1,-31-31 1,0 0-16,31 31 62,0 0-15,0 0-16,0 0-15,0 0 0,0 0-1,0 0-15,-31 0 16,62 0-16,-62 0 15,62 0 17,-62 0-32,31 0 15,0 0 1,0 0-16,0 0 15,0 0-15,0 0 16,0 0 0,-31 0-1,62 0 1,-62 0-1,31 0-15,0 0 16,31-31-16,-31 31 16,0 0-1,0 0 1,0 0-1,0 0 17,0 0-17,0-31 1,0 0-1,31 31 1,-31 0 0,0 0-1,-1 0 1,1 0-1,0 0 32,-31 0-16,62 0-31,-62 0 16,31 0 0,0 0-1,0 0-15,0 0 16,0 0-16,0 0 15,0 0-15,-31 0 16,62 0-16,-62 0 16,62 0-16,-62 0 15,31 0-15,0 0 16,0 0-16,0 0 15,0 0-15,0 0 16,124 0-16,-62 0 16,-62 0-16,0 0 15,31 0-15,-31 0 16,0 0-1,0 0-15,0 0 16,0 0 0,0 0-1,0-31 1,30 31-1,-30 0 1,-31 0 0,62 0-1,-62 0-15,62 0 16,-31 0-1,0 0-15,31 0 16,-62 0 0,31 0-16,0 0 15,0 0-15,0 0 16,0 0-16,0 0 15,0 0-15,-31 0 16,62 31 0,-31 0-1,0-31 1,-31 0-16,31 0 15,0 0 1,31 0 0,-31 0-1,0 0 16,0 0-15,0 0 0,0 0-16,0 0 31,0 0-31,-31 0 15,62 31-15,-31-31 16,0 0-16,31 0 16,-31 31-16,0-31 15,30 0 1,-61 0-1,31 0 17,0 0-17,0 0 1,0 0 93,0 31-78,0-31-31,31 31 47,-31-31-16,0 30-15,31 1-16,-31 0 15,0-31 17,31 31 108,-62 0-93,31 0 78,-31-31-110,-31 0 1,0 0-16,0 0 31,-31-31-15,62 0-16,-31 31 15,0 0 1,31 0-1,-31 0 1,0 0-16,0 0 16,0 0-16,0 0 15,0 0-15,0 0 16,31 0-16,-62 0 15,62 0 1,-31 0-16,0 0 16,1 0-1,-1 0-15,0 0 16,0 0-16,0 0 31,0 0-31,0 0 16,31 0-16,-62 0 15,62 0 1,-31 0-1,0 0-15,0 0 16,0 0-16,0 0 31,0 0-31,0 0 16,31 0-1,-62 0-15,62 0 16,-62 0-16,62 0 16,-31 0-16,0 0 15,0 0-15,0 0 16,0 0-16,0 0 15,-62-31-15,31 31 16,31-31-16,-31 31 16,62 0-16,-31 0 15,-31 0-15,31 0 16,-31 0-16,31 0 15,1 0-15,-32 0 16,31 0-16,0 0 16,0 0-16,0 0 15,-31 0-15,31 0 16,0 0-16,0 0 15,31 0-15,-62 0 16,62 0-16,-62 0 16,62 0-16,-62 0 15,31 0-15,0 0 16,0 0-1,0 0-15,0 0 16,0 0-16,0 0 16,31 0-1,-62 0 1,62 0-16,-31 0 15,0 0-15,0 0 16,0 0-16,0 0 16,0 0-16,0 0 15,0 0 1,0 0-1,0 0-15,0 0 16,-31 0 0,62 0-1,-61 0-15,61 0 16,0 0-1,0 31 1,-31-31 0,0 0-1,0 0-15,0 0 16,0 0-16,0 0 15,0 0 1,0 0-16,0 31 0,31-31 16,-62 0-1,62 0 1,-31 0-1,0 0-15,0 0 16,0 31-16,0-31 31,0 0-31,0 0 16,0 0-16,0 0 15,31 0 1,-62 0 0,62 0-1,-31 0 1,0 0-16,0 0 15,0 0 1,0 0 0,0 0 15,0 0 31,0 0-62,0 0 31,31 0-15,-62 31-16,62 0 16,-31-31-1,0 0 1,31 31-16,0-31 15,-31 31 1,31 0 0,-31-31-16,0 0 31,0 31-16,31-31 188,31 0-203,0 0 16,-31 0-16,62 0 15,-62 0-15,31 0 16,0 0 0,0 0-16,0 0 15,0 0 1,0 0-1,0 0 1,-31 0-16,62 0 16,-62 0-16,62 0 15,-62 0 1,31 0-1,31 0-15,0 62 32,-31-62-32,31 0 15,-62 0 1,62 0-1,-62 0 1,31 0-16,0 0 31,0 0-15,0 0-1,0 0 1,0 0 0,0 0-16,-31 0 15,62 0-15,-62 0 16,31 0-16,0 0 15,0 0 17,0 0-17,0 0 1,-1 0-1,1 0-15,-31 0 16,62 31 0,-62-31-1,62 0-15,-31-31 16,0 31-16,0 0 15,0 0-15,0 0 16,0 0-16,0 0 16,0 0-16,0 0 15,0 0 1,0 0-16,-31 0 15,62 0-15,-62 0 16,31 0-16,0 0 16,0 0-16,0 0 15,31 0-15,0 0 16,-31 0-16,31 0 15,-31 0-15,0 0 16,0 0-16,31 0 16,0 0-16,-31 0 15,0 0-15,0 0 16,0 0-16,-1 0 15,-30 0-15,62 0 16,-62 0 0,62 0-16,-62 0 15,31 0-15,0 0 16,0 0-16,0 0 15,0 0-15,0 0 16,0 0-16,0 0 16,0 0-16,31 0 15,-62 0-15,62 0 16,-62 0-16,31 0 15,0 0-15,0 0 16,0 0 0,0 0-16,0 0 15,0 0-15,0 0 16,31 0-16,-31 0 15,-31 0-15,62 0 16,-62 0 0,31 0-1,0 0-15,0 0 16,0 0-16,0 0 15,31 0-15,-31 0 16,0 0 0,0 0-1,-1 0-15,1 0 16,0 0-1,-31 0 1,62 0 0,-62 0-16,31 0 15,0 0-15,0 0 16,0 0-1,0 0-15,0 0 16,0 0 0,-31 0 15,62 0-16,-62 0-15,62 0 16,-62 0-16,31 0 16,0 0-16,31 0 15,-31 0-15,0 0 16,0 0 202,-31 0-202,-31 0-1,31 31-15,-31-31 16,-31 31-16,31-31 16,-31 0-1,31 31-15,0-31 16,-31 0-16,62 0 15,-62 31-15,0-31 32,62 0-32,-31 0 15,0 0 1,0 31-16,0-31 15,0 0 1,0 0-16,-30 31 16,30-31-16,0 0 15,-31 0-15,0 0 16,31 0-16,0 0 15,0 0 1,31 0-16,-62 0 16,62 0-16,-62 0 15,62 0-15,-31 0 16,0 0-16,0 0 15,0 0 1,0 0-16,0 0 16,0 0-16,31 0 15,-62 0-15,31 0 16,-31 31-16,0-31 15,31 0-15,0 31 32,-31-31-32,31 0 15,31 0 1,-62 0-1,62 0-15,-62 0 16,62 0-16,-62 0 16,31 0-16,0 0 15,1 0-15,-1 0 16,0 0-16,0 0 15,0 0-15,31 0 16,-62 0-16,62 0 16,-62 0-16,62 0 15,-93 0-15,31 0 16,31 0-16,-31 0 15,31 0-15,0 0 16,-31 0 0,31 0-16,-31 0 15,0 0 1,31 0 15,0 0-15,0 0-1,0 0-15,0 0 16,31 0-16,-62 0 15,62 0-15,-31 0 16,0 0-16,-31 0 16,31 0-16,0 0 15,0 0-15,0 0 16,1 0-1,-1 0-15,0 0 16,31 0-16,-62 0 16,62 0-1,-31 0 1,0 0-16,0 0 15,0 0 1,0 0-16,0 0 16,-31 31-16,62-31 15,-31 0 1,-31 0 31,62 0-47,-62 0 15,62 0-15,-31 0 16,0 31-16,0-31 31,0 0-31,0 0 16,0 0-16,0 0 15,31 0-15,-62 0 16,62 0 62,-62 0-63,62 0 1,-31 0 0,0 0-16,0 0 15,31-31 1,0 31-1,-31 0-15,0 0 47,0 0 47,0 0-79,31 0 1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01-12-31T19:19:22.637"/>
    </inkml:context>
    <inkml:brush xml:id="br0">
      <inkml:brushProperty name="width" value="0.06667" units="cm"/>
      <inkml:brushProperty name="height" value="0.06667" units="cm"/>
      <inkml:brushProperty name="color" value="#FFFFFF"/>
      <inkml:brushProperty name="fitToCurve" value="1"/>
    </inkml:brush>
  </inkml:definitions>
  <inkml:trace contextRef="#ctx0" brushRef="#br0">2634 572 0,'0'0'140,"0"0"-140,-31 0 32,0 31-32,0-31 15,0 0 1,0 0-1,31 0-15,-62 31 16,31-31 0,0 0-16,-31 31 15,62-31 32,-31 0-47,0 0 0,0 31 16,0-31-1,-31 31 1,31-31 15,0 0-31,0 0 31,0 0-31,31 31 0,-62-31 16,31 0-1,0 0 1,0 31-16,0-31 0,0 0 16,-30 0-1,61 0-15,-62 0 47,62 0-31,-31 0-16,0 0 15,0 0 1,0 0-16,0 0 0,0 0 15,0 0 1,31 0 0,-62-31-16,62 31 31,-62 0-31,62 0 15,-31 0 1,0 0-16,0 0 16,0 0-1,0 0 16,0-31-15,31 31-16,-31 0 16,-31 0-1,31-31 1,-31 0-16,31 31 31,0-31 31,-31 31-46,62 0 0,-31 0-16,-31 0 78,62 0-63,-62 0 1,62 0-16,-31 0 15,0 0 1,0 0 0,0 0-16,0 0 390,1 31-375,-32-62-15,-62 0 16,124 31 155,31 0-139,-31 0-1,0 0-16,31-31 1,0 31 0,-31 0 124,0 0-109,-31 0 0,0 31-15,31 0 0,0 0 30,0 31-14,31-31-1,0 0-31,0-31 0,0 0 15,-31 0 1,61 0 31,-61 0-32,31 0 1,0 0-16,0 0 16,0 0-1,0 0 1,-31 0 124,0 0-124,0 0-1,-31 0 17,31 0-1,-31 0 16,0 31-16,0-31-31,0 0 78,1 31-78,-1-31 15,31 31 32,-31-31-31,31 31 15,31-31-15,-31 0-1,61 0-15,-61 0 31,62 0 1,-62-31-32,62 31 46,-62-31-46,0 0 141,0 31-110,-31 0-15,0-31-1,0 31 16,0 0 110,31 0-94,0 31-32,62-31 1,-62 0 46,0 0 63,-31 0-94,31 0 0,-31 0 16,31 0 78,0 0-109,0 0-1,62 0-15,-62 0 16,31 0-16,-31 0 156,0 0-156,0 0 15,-62 0 1,62 0 0,-31 0 15,31 0 125,0 0-141,0 0 1,62 0-16,-31 0 16,31 0-16,31 0 15,-31-31-15,-31 31 31,-31-31 32,0 31-48,-62-31-15,31 31 16,0 0 0,0 0-16,-31 0 0,-31-31 15,62 31 1,1 0-16,-32 0 15,62 0 1,-62 0 0,62 0-16,0 0 124,31 0-108,-31 0-16,31 0 16,31 0-1,61 0-15,-30 0 0,0 0 16,-31-31-1,0 31-15,-62 0 110,-31 0-95,0 0 1,31 0-1,-62 0 17,62 31-17,-31-31 1,31 31 15,0-31 16,0 0-47,124 0 15,0 0 1,0-31-16,-31 31 0,-31 0 16,0 0-1,-62 0 32,-31 0-47,0 0 31,0 0-31,0 0 16,-31 0-1,31 0-15,0 0 16,-31-31-16,31 0 16,0 31-1,-62-31 1,62 0-16,0 31 109,31 0-109,31 0 16,0 0-1,62-31-15,-62 31 16,0 0 46,-31 0-46,0 0-1,-31 0-15,0 0 16,0 0-16,0 0 16,0 0 15,31 0 125,0 31-78,-31-31-63,0 0 1,0 0-16,31 0 16,-93 31-16,31-31 15,0 0-15,31 0 16,31 0 93,0 0-93,31 0-16,31 0 0,-31 0 15,0 0 1,31 0-16,0 0 15,-31 0-15,-31 0 94,0 0-94,-31 0 16,0 0-1,31 0-15,-62 0 0,62 0 16,-62 0-1,62 31-15,0-31 94,0 0-63,62 0-31,0 0 0,0 0 16,-31-31-1,0 31-15,-31 31 63,0-31-48,0 0-15,-62 0 16,-31 0 0,0 0-16,-31 0 15,32 0-15,-1 0 16,0 0-16,0 0 15,93-31 79,0 0-78,31 31-1,31 0-15,31 0 16,61 0-1,32 0-15,-31 0 16,-31 0-16,-31 0 0,-93 0 16,0 0 46,0 0-62,0 0 16,0 0-1,-31 0 1,0 0-1,-31 0-15,-62 0 16,62 0-16,0 0 16,0 0-16,31 0 15,0 31 110,31-31-94,0 0-31,31 0 16,31 0-16,31 0 15,31 31-15,-62-31 16,0 31-16,-62 0 78,0-31-31,-31 0-32,0 31 1,0 0 0,31 31-16,-31-62 15,31 62 94,31-62-93,31 0-16,-31 0 31,-31 0 78,0 0-77,-31 0-32,0 0 0,0 0 15,31 0 1,-62 0-16,0-31 15,31 31-15,0 0 0,0-31 110,0 31-95,-62-31 32,93 31-16,-31 0 0,-30 0-15,61 0 0,-62 0-1,62 0 188,0-31-203,0 31 31,31 0-31,0 0 0,-1 0 16,32-31-16,-31 31 15,0 0 1,31-31-16,-31 31 0,0 0 16,31 0-1,-31 0-15,0 0 78,0 0 31,0 0-93,0 0 0,0 0 93,-31 0-109,-31 0 15,0 31 1,31-31-16,-31 31 0,-31-31 16,62 31-1,-31-31-15,0 0 16,31 0 296,31 0-312,31 0 15,0 0 1,-31 0-16,31 0 16,-31 0-16,0 0 156,0 0-47,-31 0-94,62 0-15,0 31 16,0-31-16,0 0 16,-31 0-1,31 0-15,0 0 0,-31 0 16,31 0-16,-31 0 15,-31 0 173,0 31-188,0-31 15,-31 0-15,0 0 16,-31 31-16,31-31 15,31 0-15,-62 0 0,62 0 16,-62 0 0,62 0-16,-31 0 62,0 0-62,0 0 31,0 0-31,0 0 16,0 0 15,0 0-31,31 0 16,-62 0-1,62 0 1,-31 0 93,0 0-109,31 0 156,31 0-140,-31 0-1,0 0-15,31 0 16,0 0-16,0 0 31,0 0-31,0 0 0,0 0 16,62 0-1,0 0-15,-31 0 16,0 0-16,-62 0 15,31 0-15,31 0 78,-62 0-46,62 0-32,-62 0 15,31 0 1,-1 0-16,1 0 15,0 0-15,0 0 16,0 0 0,62 0-16,0 0 0,31 0 15,-62 0 1,-31 0-16,0 0 0,0 0 249,0 0-249,0 0 0,0 0 16,0 0 171,-31 62-171,0-62-1,-31 0-15,31 62 16,-62-62-16,31 0 16,0 31-1,31-31-15,-31 0 78,-31 0-78,31 0 16,0 0-1,-31 0-15,62 0 32,-31 0-1,0 0-31,0 0 15,0 0-15,0 0 16,0 0 0,31-31 155,0 0-171,31 0 16,0 0-1,-31 31-15,62 0 16,-31 0-16,0-31 16,0 0-1,-31-62-15,31 62 0,0 31 16,0 0-1,31 0 1,-62 0 140,0 0-156,0 0 31,-31 31-15,31 0-16,0 31 15,0 0 1,0-31 15,0 0 16,0 0-47,0 0 0,0 0 62,0 0 16,31-31-46,-31 0-32,62 0 0,-31 31 15,31-31 1,0 0-16,-31 0 125,-31 0-94,-62 0-16,0-31-15,31 31 16,0 0 0,31 0-1,0 0 1,-62 0-1,31 0 1,0 0 0,0 0 15,0 0-16,0 0 1,31 0 0,-62 0-16,62 0 15,-31 0 1,0 0 62,0 0-78,0 0 15,0 0 1,0 0 218,31 0-218,31 0-16,31 0 15,31 31-15,31 0 16,0-31-16,31 31 16,31 0-1,-93-31-15,-31-31 0,-31 31 16,31-31-1,-62 0 32,-31 31-16,0-31-31,31 0 32,0 31-17,-62-31-15,31-31 31,-31 62-31,62-31 16,-62 0 0,62 31-16,-62 0 15,0-31-15,0 0 16,31 31-16,0 0 15,-31 0 1,62-62-16,-31 62 16,0-31 62,31 31-63,-31-31 1,31 0 15,0 0 78,0 31-93,62 0-1,-31 0-15,0 0 16,62 0-16,-62 0 16,0 0 62,-31 0 93,0 62-171,-31-62 16,31 0-1,-31 31 17,31 0 124,31-31-156,0 0 0,0 0 31,0-31-31,31 31 171,-62 31-155,0-31 0,0 0-16,-31 0 15,0 31-15,0-31 16,31 0 109,0 0-110,31 0 1,-31-31-16,31-31 15,-31 62 110,0 0-109,0 0-1,-31 0-15,0 0 0,0 0 32,31 0 14,0 0-30,0 0 0,0-31 46,31 0-46,-31 31 93,0 0-78,0 0 78,0 0-62,0 0 78,62 0-125,-62 0 31,0 31-15,31 31-1,0-31-15,-31 0 281,31-31-187,0-31-79,-31 31-15,0 0 16,0-31 77,0 0-77,0 0 0,0 0-1,0 0 126,0 31-126,0-31 172,0 31-187,0 31 16,-31 0 0,31 0-16,0 0 31,0 0-16,0 0-15,-31 0 156,0-31-140,0 0-16,0 0 16,-31 0-1,31 0-15,-31 0 0,0-31 47,31 0-31,0-31-1,31 31 48,0 0-32,0 0-16,0 0 1,0 31 15,31 0-15,0 0-16,0 0 0,0 0 31,0 0 125,0-31-156,0 0 0,-31 31 16,0 0 140,0 31-156,0-31 15,0 62 1,-31-62-16,0 0 31,0 31-31,31-31 16,-31 31-16,0-31 0,-31 0 31,62 31-31,0-31 109,0 0-93,0 0-1,62 0-15,0-62 16,0 62-1,31 0-15,-31-31 0,-31 31 16,0-31 0,0 31 30,-31 31-14,0 0-17,-31-31 1,0 0-1,-31 0-15,62 31 16,-31 0-16,0-31 16,-31 0-16,31 0 0,0 0 31,0 0-16,0 0 32,0 0-16,0 0-15,31 0 171,0 0-187,0 0 16,0-31-1,0 0-15,62 31 16,-31 0-16,0 0 16,31 0-16,-62 0 109,-31 0-94,0 0 1,0 0-16,-31 62 0,31-31 16,-31-31-1,0 0-15,31 0 16,0 0-16,0 0 31,0 0 16,31 0 31,0 0-78,0 0 15,31-31-15,0 31 16,31 0 0,62-31-16,-93 0 0,0 31 15,31 0 1,-62 0-16,62 0 47,-62 0-16,0 0-31,0 0 15,-31 0 1,0 0-16,-62 31 16,62 0-16,0-31 15,-31 0-15,0 0 16,31 0-16,0 0 31,0 0 0,0-31 47,31 31-62,31-31-16,31 31 0,-31 0 15,0 0-15,0 0 16,0 0 0,0 0 46,-31 0-62,0 0 16,31 31-16,-31 0 15,-62-31-15,0 0 16,-62 0-16,62 0 0,-31 0 15,31 0 1,0 0-16,32 0 16,-1 0-16,-31 0 15,62 0 48,0 0-17,31 0-30,-31 0 0,62 0-16,-1 0 0,32 0 15,0 0 1,-62 0-16,0 0 15,31 0-15,-62 93 125,0-62-125,0 0 16,-31-31-16,0 0 47,31 0 31,0 0-63,0 0-15,62 0 0,31 0 16,0 0-1,-31 0-15,-31 0 0,-31 0 78,-31 0-78,31 0 16,-31 0 0,0 0-16,0 0 15,-31 0-15,0 31 16,-31-31-16,0 0 15,-93 0 1,32-31-16,-32-31 0,62 31 16,93 0-1,0 0-15,-31 31 0,62-31 78,0 31-62,0 0-1,31 0-15,93 0 16,93-31-16,-31 31 0,-32 0 16,-30 0-1,-31 0-15,-31 31 0,0-31 16,-62 0-1,0 31 63,0-31-62,-31 0 0,-31 31-16,0-31 15,31 62 1,31 31-16,0-93 0,-31 0 15,31 0 126,0-31-141,62 31 15,0 0-15,31 0 16,-31 0-16,0 0 0,-62 0 78,0 0-62,-31 0-16,0 31 15,-31-31 1,-31 0-16,31 0 0,0 0 15,31 0-15,-31 0 16,62-31 140,0 31-140,31 0-16,31-62 15,0 62-15,0 0 16,-31 0-1,0 0-15,-31 0 47,-31 0-31,0 0-1,0 0-15,-31 0 0,31 0 16,0 0 0,0 0-16,31 0 0,-93 0 15,31 0 1,1 0-16,61-31 78,0 31-78,61 0 15,1-31-15,0 0 16,62 0-16,31 0 16,-31 0-1,31 0-15,-31 31 0,-62 0 16,-62 0 31,0 0-32,-31 0-15,-31 0 16,-31 31-1,31 0-15,-31-31 0,31 0 16,31 0 0,0 0-16,0 0 15,-31 0-15,0 0 0,31-31 16,0 31-1,-31 0-15,0 0 0,-31-31 16,63 31 0,-32 0-16,31 0 109,0 0 0,0 0-109,31 0 16,-62 0 62,62 0-63,-62 0-15,62-31 16,-31 31-1,31-31 1,-31 31 0,-31-31-1,62 31 1,-62 0-16,31 0 31,0 0-15,0 0-16,31 0 15,-62 0 1,62 0-16,-31 0 0,31 0 109,0 0-109,93 0 0,31 0 16,-31-31-1,-31 0-15,31 0 16,-31 31-16,0 0 15,-62-31 110,0 31-109,0 0-16,-31 0 15,0 0 1,-31 0-16,31 0 0,0 0 16,-31 0-1,0 31-15,31-31 16,0 0 62,0-31-78,0 0 15,-31 31-15,62-62 16,-62 62 0,62-31-16,-62 0 0,62 1 15,-62-1-15,62-62 47,-31 93-31,31-31 15,-31 31 109,31 0-124,-31 0-1,31 62 1,0-62 280,-31 0-280,31 31-16,0-31 16,31 31-1,-31 0-15,31-1 0,0 1 16,-31 31 140,0-62-141,0 31 1,0 0-16,0 0 31,0 0-15,31 31 77,0-31-93,0-31 16,0 31-16,31-31 16,-31 62-16,0-62 15,31 31 1,-31-31-16,0 0 0,0 0 15,31 0 1,0 31 93,-31-31-93,31 31 15,-93-62-31,31 31 0,0-62 16,31 62-1,31 0-15,-62 0 16,62-31-16,-31 0 15,-1 31-15,1 0 32,-31 0-1,0 0-31,0 0 0,0 0 15,0 0-15,0 0 32,0 0-32,0 0 15,0 0 1,0 0 15,0 0-31,-31 0 16,-30 31-16,-32 0 15,62-31-15,-31 31 16,0 0-16,0-31 0,31 0 15,31 0 204,0 0-204,31 0-15,31 0 16,-31-31-16,0 0 0,62 0 16,-62 0-1,0 31-15,-31 0 94,0 0-79,-31 0-15,-31 0 16,0 0-16,-31 0 16,31 0-16,31 0 15,0 0 1,31 0 93,0 0-109,31 0 0,31 0 16,62 0-1,62 0-15,-1 0 16,-30 31-16,31 31 15,-93-62-15,0 31 16,-93 0 31,0 0-32,-31 0 1,0-31 0,31 0-16,-62 0 0,-31 0 15,0 0 1,31 31-16,-31 31 0,0-62 15,0 0-15,1 0 16,61-31 0,0 31-16,0 0 78,31-31-63,62 0 1,0-31-16,30 31 0,-30 31 15,31 0 1,-31-31-16,0 31 16,-31 0-16,31 0 46,-62 0-14,-31 0-32,0 0 15,0 0 1,0 0-1,-31 0-15,31 0 0,0 31 16,0-31 0,0 0-16,31 0 109,0 0-94,31 0-15,31-31 16,0 0-16,31 0 16,93 31-16,-31 0 15,-124 0 1,31 0-16,-62 0 31,0 0-15,-31 31-16,-31 0 15,-31-31 1,31 31-16,-31-31 0,0 31 15,31-31 1,31 0-16,0 0 16,0 0-1,0 0-15,0 0 16,31 0-16,-62 0 0,31 0 15,0 0 1,-30 0-16,61 0 0,-31 0 16,0 0 30,0 0-46,0 0 16,-31 0-16,31 0 94,-31-31-94,62-31 62,0 31-46,31 31-16,-31-31 15,62 31 1,-62 0-16,31-31 0,0 31 15,0 0 79,-62 0-78,0 0-16,0 0 15,-31 31-15,62-31 16,-31 31-1,0-31-15,0 0 0,0 31 16,0-31 0,0 0 30,0 0-30,31 0 0,0-31-16,62 31 0,-31 0 15,31 0 1,0-31-16,31 31 15,-62 0-15,0 0 0,-31 0 94,0 31-78,-31-31-16,0 0 15,-62 0 1,0 31-16,31 0 0,-31-31 15,0 0-15,62 0 16,-31 0-16,62-31 109,0 31-109,0 0 16,155 0-16,62-31 0,0 0 15,-1 31 1,-92-31-16,-62 0 0,-31 31 47,-31 31-32,0-31 1,-62 0-16,31 31 16,-31 0-1,0-31-15,-30 31 16,30-31-16,0 0 15,-31 0-15,62 0 16,-31 0 0,62 0 93,0 0-109,62 0 15,-31 0 1,31 0-16,0 0 16,0 0-16,-31 0 15,-1 0-15,1 0 47,-31 0-31,0 31-16,-61-31 15,-1 31-15,-31 31 16,-31-31-1,31 0-15,0-31 0,31 0 16,31 0-16,-31 0 31,62 0 78,31-31-109,0 31 0,0-31 16,31 0 0,-31 0-16,0 31 0,-31 0 31,0-31 0,0 31-31,0 0 31,0 31-31,-31 0 16,31 0-16,0 0 15,-31-31-15,-62 0 16,62 31-16,0-31 16,31 0 77,0 0-93,31-31 16,124 0-16,124-31 0,-63 31 15,32 31 1,-124 0-16,-31 0 0,-93 0 47,0 31-32,-31 0-15,0-31 16,31 31-16,-62-31 0,-31 0 16,0 31-1,31 0-15,0-31 16,0 0-16,32 0 78,-1 0-78,0 0 0,31 0 15,-62 0-15,62 0 16,-31 0 15,0 0-15,0 0-16,0 0 0,-31 0 15,31 0 1,0 0-16,0 0 16,0 0 77,0 0-77,31 0 15,-62 0-31,62 0 31,-93 0-31,62-31 16,-31 31-1,62 0-15,-62 0 0,0 0 16,62 0 0,-31 0 62,0 0-32,0 0 79,0 0-125,0 0 31,0-31-31,-31 31 16,31 0-16,0 0 0,-31 0 16,-30-31-1,92 0 16,0 31-15,0-31 0,154 62-1,-92-31-15,-31 0 0,31 0 16,-31 0-1,0 0-15,31 0 16,-62 0-16,62 0 16,0-31-16,-31 31 15,0 0-15,31 0 63,-62 0-32,0 31-31,0 0 15,-31 0 1,31 0-16,-31-31 16,0 0-16,0 0 15,-31 0 1,31 31-16,0-31 0,-62 0 15,62 0 1,0 0-16,0 0 0,31 0 78,0 0-62,0 0-1,0-93-15,0 62 16,0 31 124,0 62-124,-31-62-16,-31 0 0,0 0 15,1 0 1,30 0-16,31 0 16,-62 0 15,62 0-31,-31 0 15,31 0 79,0-31-94,0 31 16,31-31-16,62 31 15,-1 0-15,-30 0 16,-31 0-1,-31 0 79,0 0-94,-31 0 16,-93 0-1,63 0-15,30 0 16,0 0-16,0 0 15,0 0 1,0 0-16,31 0 16,-93-31-1,31 0-15,31 31 16,-31 0-16,31-31 62,31 0-31,0 31 1,0 0-32,62 0 0,-31 0 15,31 0 1,93 0-16,30 31 0,94 31 15,-62 0 1,-31 0-16,-62-62 16,-31 0-16,-93 0 124,-31 0-124,-62 0 16,-31 0-16,0-31 16,62 0-16,-31 31 15,31 0-15,0 0 16,62 0 15,0 0-15,0 0-1,0 0 1,0-31-1,0 31-15,124 0 0,93 0 16,31 0 0,0 0-16,61 0 0,1 93 15,-93-31 1,-124 0-16,-93-62 62,-31 31-46,31-31 77,31 0-77,31 0-16,-31 0 16,31 0-1,-31 0-15,31-62 0,-31 62 16,31 0-1,-31 0-15,-31 0 125,0 0-125,-62 0 16,62 31-1,-31 0 17,0-31-17,0 0 16,31 0 47,31 0-62,-31-31 46,-31 31-46,0 0-16,-62-31 16,31 31-16,31-31 15,0 31-15,-31-31 16,0 31-1,31 0-15,0-62 0,0 62 16,0 0-16,31-62 109,0 62-93,0 0-1,93 0-15,0 0 0,0 0 16,-62 0 0,31 0-16,-31 0 0,0 0 31,-31 31-16,0-31 1,0 0 0,-31 0-1,-31 31-15,-31-31 0,0 31 16,-124-93-16,124 62 15,31 0-15,31 0 16,31 0 93,31 0-109,0-31 16,31 0-1,0 31-15,31-31 0,31 31 16,0-31 0,-62 31-16,-31 31 15,31-31 16,-62 0-15,0 31 0,0-31-1,-31 0 1,-31 0-1,31 0 1,-31 0-16,0 31 16,-62 0-16,31 0 0,-31-31 15,62 0-15,0 0 16,0 0-16,62-31 125,0 31-125,31-31 15,62 0 1,62 31-16,-31 0 0,-62 0 15,-31 0 17,-31 0-1,0 31-31,0-31 0,-31 31 31,-62-62-31,62 31 16,-31 0-16,0 0 15,-31 0-15,0 0 16,31 0-1,-31-31-15,32 31 0,30-31 16,-31 0 0,31 31-16,-31 0 109,62 0-109,31 0 15,31-31-15,31 0 16,-32 31-16,1 0 16,31 0-16,0 0 0,-31 0 15,-62 31 79,0-31-79,-31 31-15,-31-31 16,31 0-16,31 0 140,0 0-108</inkml:trace>
  <inkml:trace contextRef="#ctx0" brushRef="#br0" timeOffset="2830.0039">-3933 3608 0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2:05.214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C6264878-0E40-4D9C-A273-2E56C4DDFDC1}" emma:medium="tactile" emma:mode="ink">
          <msink:context xmlns:msink="http://schemas.microsoft.com/ink/2010/main" type="writingRegion" rotatedBoundingBox="14465,2199 16664,2199 16664,2323 14465,2323"/>
        </emma:interpretation>
      </emma:emma>
    </inkml:annotationXML>
    <inkml:traceGroup>
      <inkml:annotationXML>
        <emma:emma xmlns:emma="http://www.w3.org/2003/04/emma" version="1.0">
          <emma:interpretation id="{8C392BC8-DDAC-4425-9DB0-F6689ABB2B0D}" emma:medium="tactile" emma:mode="ink">
            <msink:context xmlns:msink="http://schemas.microsoft.com/ink/2010/main" type="paragraph" rotatedBoundingBox="14465,2199 16664,2199 16664,2323 14465,2323" alignmentLevel="1"/>
          </emma:interpretation>
        </emma:emma>
      </inkml:annotationXML>
      <inkml:traceGroup>
        <inkml:annotationXML>
          <emma:emma xmlns:emma="http://www.w3.org/2003/04/emma" version="1.0">
            <emma:interpretation id="{B8A9179D-ECF7-470D-8F92-B61B699DB8A9}" emma:medium="tactile" emma:mode="ink">
              <msink:context xmlns:msink="http://schemas.microsoft.com/ink/2010/main" type="line" rotatedBoundingBox="14465,2199 16664,2199 16664,2323 14465,2323"/>
            </emma:interpretation>
          </emma:emma>
        </inkml:annotationXML>
        <inkml:traceGroup>
          <inkml:annotationXML>
            <emma:emma xmlns:emma="http://www.w3.org/2003/04/emma" version="1.0">
              <emma:interpretation id="{F2CCD33F-D6EA-463B-B7C4-9BB05E606E3A}" emma:medium="tactile" emma:mode="ink">
                <msink:context xmlns:msink="http://schemas.microsoft.com/ink/2010/main" type="inkWord" rotatedBoundingBox="14465,2199 16664,2199 16664,2323 14465,2323"/>
              </emma:interpretation>
              <emma:one-of disjunction-type="recognition" id="oneOf0">
                <emma:interpretation id="interp0" emma:lang="" emma:confidence="0">
                  <emma:literal>-</emma:literal>
                </emma:interpretation>
                <emma:interpretation id="interp1" emma:lang="" emma:confidence="0">
                  <emma:literal>°</emma:literal>
                </emma:interpretation>
              </emma:one-of>
            </emma:emma>
          </inkml:annotationXML>
          <inkml:trace contextRef="#ctx0" brushRef="#br0">0 151 0,'31'0'405,"0"0"-327,31 0 63,-62 0-110,31 0 47,0 0 62,0-31-124,0 0-16,0 31 156,0 0-94,0 0-15,-31 0-31,62 0-16,-62 0 31,62 0-31,-62 0 31,93 0-31,-62 0 16,0 0 62,0 0-32,0 0-14,-1 0 124,1 0-141,0 0 1,0-31-1,0 31 1,0 0 31,-31 0-16,62 0 31,-62 0-15,31 0 16,0 0 15,0 0-63,0 0 16,0-31-31,0 31 141,0 0-63,0 0-16,0 0-31,-31 0 1,62 0 14,-62 0 17,31 0-48,0 0 1,0 0 0,0 0 46,0 0-46,0 0 30,0 0-30,0 0 296,0 0-265,-31 0 93,62 0-124,-62 0-1,31 0 32,0 0 250,0 0-1,0 0-249,0 0-32,31 0-15,62 31 16,-32 0-16,-30-31 16,-31 0-16,31 0 15,-62 0 375,-31 0-343,31 0-16,-31 0-15,0 0 31,0 0 15,0 0-46,0 0-1,0 0 16,1 0 110,30 0-126,-31 31 1,31 0 0,-31-31 30,-31 0-30,31 0-16,0 0 125,0 0-78,0 0-16,0 0-16,0 0 48,0 0-32,0 0 16,0 0-16,0 0-15,0-31-1,-31 0-15,31 31 265,31 0-233,-62 0-17,62 0 1,-31 0 31,0 0-32,0 0 1,0 0-1,0 0 1,0 0 0,0 0-1,0 0 1,0 0 46,31 0-46,-62 0 31,62 0 15,-31 0-15,0 0-16,0 0-15,0 0 62,31 0-63,-31 0 16,31 0 1,-31 0-1,0 0 0,31 0 63,-62 0-79,62 0 79</inkml:trace>
        </inkml:traceGroup>
      </inkml:traceGroup>
    </inkml:traceGroup>
  </inkml:traceGroup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2:15.334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26BC723-6FC4-41BC-A10B-F9D28E0A8C69}" emma:medium="tactile" emma:mode="ink">
          <msink:context xmlns:msink="http://schemas.microsoft.com/ink/2010/main" type="writingRegion" rotatedBoundingBox="14310,11368 16726,11368 16726,11492 14310,11492"/>
        </emma:interpretation>
      </emma:emma>
    </inkml:annotationXML>
    <inkml:traceGroup>
      <inkml:annotationXML>
        <emma:emma xmlns:emma="http://www.w3.org/2003/04/emma" version="1.0">
          <emma:interpretation id="{C177147A-4652-4F73-B271-FE6FAC74D79D}" emma:medium="tactile" emma:mode="ink">
            <msink:context xmlns:msink="http://schemas.microsoft.com/ink/2010/main" type="paragraph" rotatedBoundingBox="14310,11368 16726,11368 16726,11492 14310,11492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BE5B50-3285-4F8C-B571-0E8C0C9931B1}" emma:medium="tactile" emma:mode="ink">
              <msink:context xmlns:msink="http://schemas.microsoft.com/ink/2010/main" type="line" rotatedBoundingBox="14310,11368 16726,11368 16726,11492 14310,11492"/>
            </emma:interpretation>
          </emma:emma>
        </inkml:annotationXML>
        <inkml:traceGroup>
          <inkml:annotationXML>
            <emma:emma xmlns:emma="http://www.w3.org/2003/04/emma" version="1.0">
              <emma:interpretation id="{00E8BDF2-C5D0-4DB3-A8A4-FD3A699D929D}" emma:medium="tactile" emma:mode="ink">
                <msink:context xmlns:msink="http://schemas.microsoft.com/ink/2010/main" type="inkWord" rotatedBoundingBox="14310,11399 16447,11399 16447,11492 14310,11492"/>
              </emma:interpretation>
              <emma:one-of disjunction-type="recognition" id="oneOf0">
                <emma:interpretation id="interp0" emma:lang="" emma:confidence="1">
                  <emma:literal/>
                </emma:interpretation>
              </emma:one-of>
            </emma:emma>
          </inkml:annotationXML>
          <inkml:trace contextRef="#ctx0" brushRef="#br0">0 0 0,'0'0'172,"0"0"-79,62 0-62,-62 0-15,31 0 0,0 0-1,0 0 1,0 0-16,0 0 62,0 0-62,0 0 31,-31 0-15,62 0 0,-62 0-1,31 0 1,0 0 15,0 0-15,0 31-1,0-31 79,0 0-79,0 0 32,0 0-31,0 0 15,-31 0 0,62 0-15,-62 0-1,31 0 1,0 0-16,0 0 31,0 0 0,0 0-15,-1 0 0,1 0-1,-31 0 1,62 0-1,-62 0 17,62 0-1,-62 0-16,31 0 32,0 0 47,0 0-63,0 0 16,0 0-32,0 0 1,0 0-16,-31 0 16,62 0-1,-62 0 79,31 0-32,0 0-15,0 0 0,0 0-32,0 0 1,0 0 78,0 0-48,-31 31-30,62-31 15,-62 0 0,62 0 47,-62 0 16,31 0 0,0 0-94,0 0 15,31 0-15,-31 31 16,0-31 77,0 0-46,0 0 109,0 0-140,0 0 15,-31 0-15,62 0 124,-62 0 16,62 0-140,-62 0 935,30 0-920</inkml:trace>
        </inkml:traceGroup>
        <inkml:traceGroup>
          <inkml:annotationXML>
            <emma:emma xmlns:emma="http://www.w3.org/2003/04/emma" version="1.0">
              <emma:interpretation id="{1A23A96C-7721-4C05-9154-4CEA9F4BC750}" emma:medium="tactile" emma:mode="ink">
                <msink:context xmlns:msink="http://schemas.microsoft.com/ink/2010/main" type="inkWord" rotatedBoundingBox="16262,11368 16726,11368 16726,11492 16262,11492"/>
              </emma:interpretation>
              <emma:one-of disjunction-type="recognition" id="oneOf1">
                <emma:interpretation id="interp1" emma:lang="" emma:confidence="0">
                  <emma:literal>-</emma:literal>
                </emma:interpretation>
                <emma:interpretation id="interp2" emma:lang="" emma:confidence="0">
                  <emma:literal>.</emma:literal>
                </emma:interpretation>
                <emma:interpretation id="interp3" emma:lang="" emma:confidence="0">
                  <emma:literal>и</emma:literal>
                </emma:interpretation>
                <emma:interpretation id="interp4" emma:lang="" emma:confidence="0">
                  <emma:literal>'</emma:literal>
                </emma:interpretation>
                <emma:interpretation id="interp5" emma:lang="" emma:confidence="0">
                  <emma:literal>п</emma:literal>
                </emma:interpretation>
              </emma:one-of>
            </emma:emma>
          </inkml:annotationXML>
          <inkml:trace contextRef="#ctx0" brushRef="#br0" timeOffset="3464.1981">1952-31 0,'31'0'265,"31"31"-249,30 0-16,-30-31 15,0 31-15,31 0 16,-62-31-16,0 0 16</inkml:trace>
        </inkml:traceGroup>
      </inkml:traceGroup>
    </inkml:traceGroup>
  </inkml:traceGroup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2:28.101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3E73278-2AC3-49C7-934E-A7CC1B21D521}" emma:medium="tactile" emma:mode="ink">
          <msink:context xmlns:msink="http://schemas.microsoft.com/ink/2010/main" type="writingRegion" rotatedBoundingBox="3221,11739 5265,11739 5265,11894 3221,11894"/>
        </emma:interpretation>
      </emma:emma>
    </inkml:annotationXML>
    <inkml:traceGroup>
      <inkml:annotationXML>
        <emma:emma xmlns:emma="http://www.w3.org/2003/04/emma" version="1.0">
          <emma:interpretation id="{317B2A6B-6406-44F6-B55D-D3BB63D255C9}" emma:medium="tactile" emma:mode="ink">
            <msink:context xmlns:msink="http://schemas.microsoft.com/ink/2010/main" type="paragraph" rotatedBoundingBox="3221,11739 5265,11739 5265,11894 3221,11894" alignmentLevel="1"/>
          </emma:interpretation>
        </emma:emma>
      </inkml:annotationXML>
      <inkml:traceGroup>
        <inkml:annotationXML>
          <emma:emma xmlns:emma="http://www.w3.org/2003/04/emma" version="1.0">
            <emma:interpretation id="{4C5FE681-7205-4D25-8F4A-A21B47D250AE}" emma:medium="tactile" emma:mode="ink">
              <msink:context xmlns:msink="http://schemas.microsoft.com/ink/2010/main" type="line" rotatedBoundingBox="3221,11739 5265,11739 5265,11894 3221,11894"/>
            </emma:interpretation>
          </emma:emma>
        </inkml:annotationXML>
        <inkml:traceGroup>
          <inkml:annotationXML>
            <emma:emma xmlns:emma="http://www.w3.org/2003/04/emma" version="1.0">
              <emma:interpretation id="{C0A9E285-5030-4A2A-A271-BC4CF1351A19}" emma:medium="tactile" emma:mode="ink">
                <msink:context xmlns:msink="http://schemas.microsoft.com/ink/2010/main" type="inkWord" rotatedBoundingBox="3221,11739 5265,11739 5265,11894 3221,11894"/>
              </emma:interpretation>
              <emma:one-of disjunction-type="recognition" id="oneOf0">
                <emma:interpretation id="interp0" emma:lang="" emma:confidence="0">
                  <emma:literal>-</emma:literal>
                </emma:interpretation>
                <emma:interpretation id="interp1" emma:lang="" emma:confidence="0">
                  <emma:literal>°</emma:literal>
                </emma:interpretation>
                <emma:interpretation id="interp2" emma:lang="" emma:confidence="0">
                  <emma:literal>в</emma:literal>
                </emma:interpretation>
                <emma:interpretation id="interp3" emma:lang="" emma:confidence="0">
                  <emma:literal>вы</emma:literal>
                </emma:interpretation>
                <emma:interpretation id="interp4" emma:lang="" emma:confidence="0">
                  <emma:literal>=</emma:literal>
                </emma:interpretation>
              </emma:one-of>
            </emma:emma>
          </inkml:annotationXML>
          <inkml:trace contextRef="#ctx0" brushRef="#br0">2044 65 0,'0'0'483,"-31"-31"-483,0 31 31,0-31-15,0 31 358,0 0-358,0 0-16,0 0 31,0 31-15,1-31-1,30 31 1,-31-31 46,0 0-30,-31 0 124,62 0-125,-31 0 0,0 0-15,0 0 62,0 0-47,0 0-16,0 0 32,0 0 31,31 0-62,-62 0-1,62 0 1,-31 0 0,0 0-1,0 0 110,0 0-47,0 31-78,0 0 16,0-31 124,0 0-124,0 0-16,31 0 31,-62 0-16,62 31 17,0-31-17,0 0 1,0 0 31,0-31-16,-62 31 0,62 0 16,-62 0 62,62 0-31,-31 0-62,0 0 15,0 0-16,0 0 32,0 0-31,0 0 15,0 0-31,31 0 16,0 0 46,-31 0 47,0 31-109,31-31 16,-62 0 46,62 0-46,-31 0 15,1 0-15,-1 0 15,0 0-16,31 0 95,-62 0-79,31-31 0,0 31-15,0 0-1,31 0-15,-62-31 16,62 31 124,-62 0 157,62 0-282,-31 0 1,0 0-16,0 0 218,0 0-202,31-31 202,-31 31-202</inkml:trace>
        </inkml:traceGroup>
      </inkml:traceGroup>
    </inkml:traceGroup>
  </inkml:traceGroup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2:51.453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BC3B78A9-1302-403D-9782-0F89759B4A04}" emma:medium="tactile" emma:mode="ink">
          <msink:context xmlns:msink="http://schemas.microsoft.com/ink/2010/main" type="writingRegion" rotatedBoundingBox="14341,2664 16447,2664 16447,2787 14341,2787"/>
        </emma:interpretation>
      </emma:emma>
    </inkml:annotationXML>
    <inkml:traceGroup>
      <inkml:annotationXML>
        <emma:emma xmlns:emma="http://www.w3.org/2003/04/emma" version="1.0">
          <emma:interpretation id="{5B2812C2-B47F-416F-A549-AC94378F44E9}" emma:medium="tactile" emma:mode="ink">
            <msink:context xmlns:msink="http://schemas.microsoft.com/ink/2010/main" type="paragraph" rotatedBoundingBox="14341,2664 16447,2664 16447,2787 14341,278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100E9FFB-9000-4C3F-B8D5-A6E987B4D43F}" emma:medium="tactile" emma:mode="ink">
              <msink:context xmlns:msink="http://schemas.microsoft.com/ink/2010/main" type="line" rotatedBoundingBox="14341,2664 16447,2664 16447,2787 14341,2787"/>
            </emma:interpretation>
          </emma:emma>
        </inkml:annotationXML>
        <inkml:traceGroup>
          <inkml:annotationXML>
            <emma:emma xmlns:emma="http://www.w3.org/2003/04/emma" version="1.0">
              <emma:interpretation id="{DD84AAFA-9CF2-4DAD-A4B5-B86999A23F93}" emma:medium="tactile" emma:mode="ink">
                <msink:context xmlns:msink="http://schemas.microsoft.com/ink/2010/main" type="inkWord" rotatedBoundingBox="14341,2664 16447,2664 16447,2787 14341,2787"/>
              </emma:interpretation>
              <emma:one-of disjunction-type="recognition" id="oneOf0">
                <emma:interpretation id="interp0" emma:lang="" emma:confidence="0">
                  <emma:literal>то</emma:literal>
                </emma:interpretation>
                <emma:interpretation id="interp1" emma:lang="" emma:confidence="0">
                  <emma:literal>°</emma:literal>
                </emma:interpretation>
                <emma:interpretation id="interp2" emma:lang="" emma:confidence="0">
                  <emma:literal>ты</emma:literal>
                </emma:interpretation>
                <emma:interpretation id="interp3" emma:lang="" emma:confidence="0">
                  <emma:literal>те</emma:literal>
                </emma:interpretation>
                <emma:interpretation id="interp4" emma:lang="" emma:confidence="0">
                  <emma:literal>т.</emma:literal>
                </emma:interpretation>
              </emma:one-of>
            </emma:emma>
          </inkml:annotationXML>
          <inkml:trace contextRef="#ctx0" brushRef="#br0">2106 3 0,'-30'0'297,"30"0"-297,-62 0 15,62 0 1,-31 0 0,0 31 15,0 0 0,31-31 31,-62 0-46,62 0-16,-31 0 16,0 30 30,0-30 17,0 0-32,0 0-31,0 0 31,0 31-31,0-31 47,0 0-16,31 0-31,-62 0 31,62 0-31,-31 0 16,0 0 15,0 0 0,0 0 16,0 0-31,0 0 31,0 0-1,31 0 17,-62 0-48,62 0 1,-62 0 15,31 0-15,0 0-1,-31-31 48,0 31 15,62 0-47,-62 0-15,62 0-16,-31 0 15,0 0 1,0 0 46,1 0-46,-1 0 15,0 0-31,0 0 47,31 0 0,-62 0-1,62 0-46,-62 0 32,62 0 14,-31 0-14,0 0-17,0 0 32,0 0-31,0 0 15,0 0 0,0 0 16,31 0 0,-62 0-47,62 0 31,-31 0 203,0 0-219,0 0 63,0 0-46,0 0-17,0 0 1,0-30-1,0-1 17,31 31-32,0 0 15,0 0-15,0 0 16,0 0-1,0-31 1,-31 31-16,0 0 16,31 0 452,0 0-468,62 0 15,31 0-15,-31 0 16,-62 31-1,31-31 48,0 0-32,0 0 0,31 0 16,-31 0-31,0 0 15,0 0 31,0 0-46,0 0-1,0 0 17,0 31-32,-31-1 31,31-30 0,31 0 63,-62 0-79,62 0 1,-62 0-16,31 0 15,0 0 63,-1 0-62,1 0 0,0 0 62,0 0-47,31 0-31,-31 0 109,-31 0-109,62 0 16,-62 0-1,62 0-15,-62 0 16,31 0-1,0 0 1,0 0 31,0 0-32,0 0 1,0 0 171,0 0-140,-31 0-47,62 0 16,-62 0-16,31 0 15,0 0-15,0 0 16,0 0-16,0 0 78,0 0 78,0 0-94,-31 0-46,62 0-1,-62 0 282,0 0-282,-31 0-15,0 0 16,0 0-16,0 0 16,0 0-16,0 0 15,0 0-15,-31 0 16,62 0-16,-31-30 15,62 30 251,-31 0-251,31 0-15,31 0 16,0-31-16,0 0 15,0 31-15</inkml:trace>
        </inkml:traceGroup>
      </inkml:traceGroup>
    </inkml:traceGroup>
  </inkml:traceGroup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02.867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482AB870-5D7F-4B81-83AA-DDCF17C9D635}" emma:medium="tactile" emma:mode="ink">
          <msink:context xmlns:msink="http://schemas.microsoft.com/ink/2010/main" type="writingRegion" rotatedBoundingBox="4470,7831 2432,7921 2416,7558 4454,7467"/>
        </emma:interpretation>
      </emma:emma>
    </inkml:annotationXML>
    <inkml:traceGroup>
      <inkml:annotationXML>
        <emma:emma xmlns:emma="http://www.w3.org/2003/04/emma" version="1.0">
          <emma:interpretation id="{BD7BD434-0F3A-4AEA-98C4-5E423E6C12E9}" emma:medium="tactile" emma:mode="ink">
            <msink:context xmlns:msink="http://schemas.microsoft.com/ink/2010/main" type="paragraph" rotatedBoundingBox="4470,7831 2432,7921 2416,7558 4454,7467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37ED716-851C-4D1A-B2EC-AEC67D881FB6}" emma:medium="tactile" emma:mode="ink">
              <msink:context xmlns:msink="http://schemas.microsoft.com/ink/2010/main" type="line" rotatedBoundingBox="4470,7831 2432,7921 2416,7558 4454,7467"/>
            </emma:interpretation>
          </emma:emma>
        </inkml:annotationXML>
        <inkml:traceGroup>
          <inkml:annotationXML>
            <emma:emma xmlns:emma="http://www.w3.org/2003/04/emma" version="1.0">
              <emma:interpretation id="{9286034A-9027-4F01-8F27-711743CE57F4}" emma:medium="tactile" emma:mode="ink">
                <msink:context xmlns:msink="http://schemas.microsoft.com/ink/2010/main" type="inkWord" rotatedBoundingBox="4470,7831 2432,7921 2416,7558 4454,7467"/>
              </emma:interpretation>
              <emma:one-of disjunction-type="recognition" id="oneOf0">
                <emma:interpretation id="interp0" emma:lang="" emma:confidence="0">
                  <emma:literal>под.</emma:literal>
                </emma:interpretation>
                <emma:interpretation id="interp1" emma:lang="" emma:confidence="0">
                  <emma:literal>мод.</emma:literal>
                </emma:interpretation>
                <emma:interpretation id="interp2" emma:lang="" emma:confidence="0">
                  <emma:literal>под</emma:literal>
                </emma:interpretation>
                <emma:interpretation id="interp3" emma:lang="" emma:confidence="0">
                  <emma:literal>пода</emma:literal>
                </emma:interpretation>
                <emma:interpretation id="interp4" emma:lang="" emma:confidence="0">
                  <emma:literal>поди</emma:literal>
                </emma:interpretation>
              </emma:one-of>
            </emma:emma>
          </inkml:annotationXML>
          <inkml:trace contextRef="#ctx0" brushRef="#br0">2044 63 0,'0'0'219,"0"-31"-204,0 31 141,-31-31-140,0 31 77,0 0-77,0 0 0,0 0 30,31 0-46,-62 0 32,62 31-17,-62-31 16,62 31-15,-31 0 0,31-31-1,-31 0 1,0 0 15,0 0 16,0 0 46,0 0-61,0 0-32,0 0 31,31 31-16,-31-31 17,31 0-17,0 31 1,-31 0-1,0-31 1,-31 0 15,62 31-15,0-31-1,-61 0 32,61 0-47,-62 0 16,31 0 15,0 0 0,0 0-15,0 0-1,0 0-15,0 0 16,0 0 15,31 0-15,-62 0 15,62 0-15,-62 0-1,62 0 32,-31 0-31,0 0-16,0 0 15,0 0 1,0 0 31,0 0-32,0 0 16,31 0 16,-62 0-16,31 0-15,0 0 15,-31 0 16,31 31 0,0-31-32,0 30 17,0-30-17,31 31-15,0-31 16,0 0-16,0 0 15,0 0-15,0 0 16,-31 0 15,0 0-15,0 0-16,0 0 15,0 0 1,0 0 0,0 0-1,0 0 110,-31 0-47,62 0 172,0-31-250,-30 31 140,30-30-140,0 30 94,0 0 15,61 0-94,-61 0 17,31-31-32,-31 0 15,0 62-15,124-31 16,-124 61-16,31-61 31,0 0-15,0 62-16,0-62 234,0 0-219,0 0 1,0 0-1,0 0 63,-31 0-15,62 0 108,-62 0-93,-31 0-62,0 0 327,31 0-312,0-62 32,31 62-48,-31-30 485,0-1-313,31 0-187,0 31 15,0-31-15,0 0 16,-31 0-16,31 31 16,0-31 374,0 31-375,-31 0 63,62 0-62,-31 0 265,0 0-266,-31 31 1,31-31-1,0 0 1,0 0 0,0 62 15,0-62-16,31 0 32,-62 0-31,31 0 140,0 0-94,0 0-62,0 0 16,-31 0-16,62 0 15,-1 0-15,32 0 16,0 0-16,-31 0 16,31 31-16,-62-31 577,0 0-468,-31 31 125,0-31-187,0 0-47,-31 0 15,31 0 79,31 0-32,31 0 110,-62 0-172,31 0 16,31 0-16,-31 0 15,0 0-15,-31 0 78,0 0-78,0 0 16,-31 0 311,0-31-280,0 31-31,0 0 15,0 0-31,0 0 16,0 0-1,31 31 1,-31-31 15,-31 0 0,62 0-31,-62 0 16,62 0-16,-31 0 15,0 0 17,0 0-1,0 0-16,0 0 1,0 0 0,0 0-1,31 0 1,-61 0-16,61 0 31,-31 0-31,0-31 16,0 0-16,0 31 15,0 0 1,0 0-1,0-31-15,0 31 16,31-31-16,-62 0 16,0 31-1,0 0-15,0 0 47,62 0-47,-62 0 16,31 0-1,0 0-15,0 0 16,0 0-1,0 0 1,0 0 0,0 0-16,31 0 15,-62 0-15,62 0 16,-62 0-1,62 0-15,-31 0 16,0 0-16,0 0 16,-31 0-16,31 0 15,0 0 1,0 0-16,-31-31 15,62 31-15,-61-31 16,30 31 343</inkml:trace>
        </inkml:traceGroup>
      </inkml:traceGroup>
    </inkml:traceGroup>
  </inkml:traceGroup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09.804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E66DDAAD-89BB-45F6-875C-9FBF7F6FCB92}" emma:medium="tactile" emma:mode="ink">
          <msink:context xmlns:msink="http://schemas.microsoft.com/ink/2010/main" type="inkDrawing" rotatedBoundingBox="14185,11244 16508,11211 16511,11442 14188,11474" shapeName="Other"/>
        </emma:interpretation>
      </emma:emma>
    </inkml:annotationXML>
    <inkml:trace contextRef="#ctx0" brushRef="#br0">2323 55 0,'0'0'359,"0"0"-359,-62 0 16,62 31-16,-30-31 15,-63 0-15,93 31 16,-31-31-1,-31 0 1,62 0 31,-62 0-32,62 0 1,-62 31 0,31-31 46,0 0-46,0 0-16,0 31 15,0-31 1,0 0-1,0 0-15,0 0 16,0 0-16,31 0 16,-62 0-16,62 0 15,-31 0 1,0 0-1,0 0 17,0 0-17,0 0-15,0 0 16,0 0-1,31 0-15,-62 0 16,62 0 0,-62 0-1,62 0 16,-31 0-15,0 0 0,0 0-1,0 0 1,0 0-16,0 0 15,0 0 1,31 31-16,-31 0 16,1-31-16,-32 0 15,62 0 1,-31 0-16,0 0 15,0 0 1,0 0 0,0 0-1,0 0-15,0 0 16,31 0-1,-62 0 1,62 0-16,-62 0 16,62 0-1,-31 0-15,0 0 16,0 0-1,0 0 1,0 0-16,0 0 0,0 0 31,31 0-15,-62 0 0,62 0 15,-31 0-16,0 0 1,0 0 0,-31 0-1,31 0 1,0-31 15,0 31-15,31-31 93,0 0-16,0 0-77,-31 0 0,31 0-16,0 0 171,31 31-140,-31 0-15,62 0-16,-62 0 16,31 0-16,0 0 31,0 0-16,0 0 48,0 0-63,0 0 15,0 0-15,0 0 16,0 0-16,-31 0 16,62 0-1,-62 0 1,31 0 15,0 0-15,0 0 30,0 0 17,0 0-32,0 0-15,0 0-1,-31 0 1,62 0-1,-62 0 1,31 0 0,0 0-1,0 0 1,0 0-16,0 0 15,0 0 1,0 0 0,0 0-1,-1 0-15,-30 0 16,62 0-1,-62 0 1,31 0-16,0 0 31,93 0-15,-93 0-16,0 0 15,31 0 32,-62 0-31,62 0-1,-62 0 1,31 0 0,0 0-16,0 0 15,0 0 1,0 0-1,0 0 1,0 0 0,-31 0-1,62 0 16,-62 0-15,31 0 0,0 31-1,0-31 79,0 0-63,31 31-15,-31-31 30,0 0-46,0 0 16,0 0 15</inkml:trace>
  </inkml:traceGroup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23.467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D831480E-90F6-4734-88C9-F68972C9CEBF}" emma:medium="tactile" emma:mode="ink">
          <msink:context xmlns:msink="http://schemas.microsoft.com/ink/2010/main" type="inkDrawing" rotatedBoundingBox="2723,6291 4707,6277 4709,6530 2725,6543" shapeName="Other"/>
        </emma:interpretation>
      </emma:emma>
    </inkml:annotationXML>
    <inkml:trace contextRef="#ctx0" brushRef="#br0">1983 128 0,'0'-62'218,"-31"62"-202,0 0-16,-31 0 16,31 0-1,-31 0-15,31 0 0,0 0 63,0 0-48,0 0 1,0 0-16,0 0 15,31 0-15,-62 0 16,62 0-16,-31 0 16,-31 0-16,31 0 15,0 0-15,0 0 16,0 0-16,0 0 15,0 0-15,-31 0 16,0 0-16,0 0 16,31 0-16,1 0 15,-1-31 16,0 0-15,0 31 0,0 0-1,0 0 1,0 0-16,0 0 15,0 0 1,31 0-16,-62 0 16,62 0 30,-31 0-30,0 0 0,0 0-1,0 0-15,0 0 31,0 0-15,0 0-16,31 31 16,0-31-1,-31 0 79,0 31-63,31-31-15,-62 0 15,62 31-31,-62-31 31,62 0-31,-31 0 16,0 0-1,0 0 1,0 0-1,0 0 1,0 0 0,0 0-16,31 0 78,-62 0 46,62 31-108,0 0 124,0-31-124,31 0-16,31 31 16,-31-31-1,0 0-15,0 31 16,0-31-16,0 0 31,0 0-31,0 0 16,0 0-16,-31 0 15,62 0-15,-62 0 16,31 0-16,31 0 15,-31 0-15,0 0 16,0 0-16,0 0 16,0 0-16,0 0 15,0 0-15,0 0 16,-31 0-16,62 0 15,-62 0-15,62 31 16,0-31-16,-62 0 16,31 0-1,0 0-15,-1 0 16,1 0-1,0 0 1,0 0 93,31 0-93,-31-31-1,0 31-15,0 0 16,0 0-16,31 0 16,31 0-16,-31 0 15,-31 0-15,31 0 16,0 0-16,-62 0 249,31 0 344,0 0-562,0-31-15,0 31 249</inkml:trace>
  </inkml:traceGroup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ax="1440" units="cm"/>
          <inkml:channel name="Y" type="integer" max="900" units="cm"/>
          <inkml:channel name="T" type="integer" max="2.14748E9" units="dev"/>
        </inkml:traceFormat>
        <inkml:channelProperties>
          <inkml:channelProperty channel="X" name="resolution" value="28.34646" units="1/cm"/>
          <inkml:channelProperty channel="Y" name="resolution" value="28.30189" units="1/cm"/>
          <inkml:channelProperty channel="T" name="resolution" value="1" units="1/dev"/>
        </inkml:channelProperties>
      </inkml:inkSource>
      <inkml:timestamp xml:id="ts0" timeString="2023-02-03T10:33:27.707"/>
    </inkml:context>
    <inkml:brush xml:id="br0">
      <inkml:brushProperty name="width" value="0.46667" units="cm"/>
      <inkml:brushProperty name="height" value="0.46667" units="cm"/>
      <inkml:brushProperty name="color" value="#FFFFFF"/>
      <inkml:brushProperty name="fitToCurve" value="1"/>
    </inkml:brush>
  </inkml:definitions>
  <inkml:traceGroup>
    <inkml:annotationXML>
      <emma:emma xmlns:emma="http://www.w3.org/2003/04/emma" version="1.0">
        <emma:interpretation id="{13CF2CBA-37CA-4531-90CC-9375A29C9CAD}" emma:medium="tactile" emma:mode="ink">
          <msink:context xmlns:msink="http://schemas.microsoft.com/ink/2010/main" type="writingRegion" rotatedBoundingBox="15611,3252 17315,3252 17315,3345 15611,3345"/>
        </emma:interpretation>
      </emma:emma>
    </inkml:annotationXML>
    <inkml:traceGroup>
      <inkml:annotationXML>
        <emma:emma xmlns:emma="http://www.w3.org/2003/04/emma" version="1.0">
          <emma:interpretation id="{8C0841BF-366A-40D8-9DD0-C5737FB82869}" emma:medium="tactile" emma:mode="ink">
            <msink:context xmlns:msink="http://schemas.microsoft.com/ink/2010/main" type="paragraph" rotatedBoundingBox="15611,3252 17315,3252 17315,3345 15611,3345" alignmentLevel="1"/>
          </emma:interpretation>
        </emma:emma>
      </inkml:annotationXML>
      <inkml:traceGroup>
        <inkml:annotationXML>
          <emma:emma xmlns:emma="http://www.w3.org/2003/04/emma" version="1.0">
            <emma:interpretation id="{8AA59DC3-2935-4F46-99CF-53F722D2776A}" emma:medium="tactile" emma:mode="ink">
              <msink:context xmlns:msink="http://schemas.microsoft.com/ink/2010/main" type="line" rotatedBoundingBox="15611,3252 17315,3252 17315,3345 15611,3345"/>
            </emma:interpretation>
          </emma:emma>
        </inkml:annotationXML>
        <inkml:traceGroup>
          <inkml:annotationXML>
            <emma:emma xmlns:emma="http://www.w3.org/2003/04/emma" version="1.0">
              <emma:interpretation id="{3E996F0C-0806-4868-8AF6-C05F1C23C1F4}" emma:medium="tactile" emma:mode="ink">
                <msink:context xmlns:msink="http://schemas.microsoft.com/ink/2010/main" type="inkWord" rotatedBoundingBox="15611,3252 17315,3252 17315,3345 15611,3345"/>
              </emma:interpretation>
              <emma:one-of disjunction-type="recognition" id="oneOf0">
                <emma:interpretation id="interp0" emma:lang="" emma:confidence="0">
                  <emma:literal>-</emma:literal>
                </emma:interpretation>
                <emma:interpretation id="interp1" emma:lang="" emma:confidence="0">
                  <emma:literal>.</emma:literal>
                </emma:interpretation>
                <emma:interpretation id="interp2" emma:lang="" emma:confidence="0">
                  <emma:literal>о</emma:literal>
                </emma:interpretation>
                <emma:interpretation id="interp3" emma:lang="" emma:confidence="0">
                  <emma:literal>с</emma:literal>
                </emma:interpretation>
                <emma:interpretation id="interp4" emma:lang="" emma:confidence="0">
                  <emma:literal>а</emma:literal>
                </emma:interpretation>
              </emma:one-of>
            </emma:emma>
          </inkml:annotationXML>
          <inkml:trace contextRef="#ctx0" brushRef="#br0">1704 97 0,'0'-31'359,"-31"31"-343,0 0-1,0 0 1,31-31-16,0 31 15,-31 0 32,0 0-16,-62 0 1,93-31-32,-31 31 31,-31 0 16,62 0-32,-31 0 16,0 0-15,0 0 15,0 0 16,0 0-31,0 0 30,0 0-30,0 31 0,0-31 15,31 0-16,-62 31 1,62-31 31,-62 0-32,62 0 1,-31 0-16,0 0 16,0 0-16,0 31 31,1-31 0,-1 0-15,0 0-1,31 0 1,-62 0 15,62 0 0,-62 0-15,62 0-1,-31 0 1,0 0-16,0 0 16,0 0 15,0 0 0,0 0-15,0 0-1,31 0 1,-62 0-1,62 0 1,-31 0 0,0 0 30,0 0-14,0 0 30,0 0-46,0 0-1,0 0 1,31 0-16,-62 0 15,62 0-15,-62 0 47,62 0 47</inkml:trace>
        </inkml:traceGroup>
      </inkml:traceGroup>
    </inkml:traceGroup>
  </inkml:traceGroup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B320-0212-4948-897E-D3770E6D1D9A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0D3190-56AE-416D-8C0A-6E423F8253A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5738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172594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5096993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9437799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8782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78844855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21205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8305999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019551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757738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5726967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763C2-2CF3-4A8D-A2F6-52AAD25DF55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1949511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43CAFAF-F440-4BEA-83C0-06215780B219}" type="datetimeFigureOut">
              <a:rPr lang="ru-RU" smtClean="0"/>
              <a:pPr/>
              <a:t>06.02.2023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corowina.ucoz.com</a:t>
            </a:r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кругленный прямоугольник 10"/>
          <p:cNvSpPr/>
          <p:nvPr userDrawn="1"/>
        </p:nvSpPr>
        <p:spPr>
          <a:xfrm>
            <a:off x="357158" y="285728"/>
            <a:ext cx="8501122" cy="6215106"/>
          </a:xfrm>
          <a:prstGeom prst="roundRect">
            <a:avLst>
              <a:gd name="adj" fmla="val 9106"/>
            </a:avLst>
          </a:prstGeom>
          <a:noFill/>
          <a:ln>
            <a:solidFill>
              <a:srgbClr val="57D3FF"/>
            </a:solidFill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2" name="Рисунок 11" descr="0_75c96_b715e7d3_XL.jpeg"/>
          <p:cNvPicPr>
            <a:picLocks noChangeAspect="1"/>
          </p:cNvPicPr>
          <p:nvPr userDrawn="1"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71406" y="71414"/>
            <a:ext cx="2000264" cy="2000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8619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pull/>
  </p:transition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g"/><Relationship Id="rId4" Type="http://schemas.openxmlformats.org/officeDocument/2006/relationships/image" Target="../media/image25.jp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7.jp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customXml" Target="../ink/ink4.xml"/><Relationship Id="rId3" Type="http://schemas.microsoft.com/office/2007/relationships/hdphoto" Target="../media/hdphoto1.wdp"/><Relationship Id="rId7" Type="http://schemas.openxmlformats.org/officeDocument/2006/relationships/customXml" Target="../ink/ink1.xml"/><Relationship Id="rId12" Type="http://schemas.openxmlformats.org/officeDocument/2006/relationships/image" Target="../media/image9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customXml" Target="../ink/ink3.xml"/><Relationship Id="rId5" Type="http://schemas.openxmlformats.org/officeDocument/2006/relationships/image" Target="../media/image5.png"/><Relationship Id="rId10" Type="http://schemas.openxmlformats.org/officeDocument/2006/relationships/image" Target="../media/image8.emf"/><Relationship Id="rId4" Type="http://schemas.openxmlformats.org/officeDocument/2006/relationships/image" Target="../media/image4.png"/><Relationship Id="rId9" Type="http://schemas.openxmlformats.org/officeDocument/2006/relationships/customXml" Target="../ink/ink2.xml"/><Relationship Id="rId14" Type="http://schemas.openxmlformats.org/officeDocument/2006/relationships/image" Target="../media/image10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9.png"/><Relationship Id="rId3" Type="http://schemas.microsoft.com/office/2007/relationships/hdphoto" Target="../media/hdphoto1.wdp"/><Relationship Id="rId12" Type="http://schemas.openxmlformats.org/officeDocument/2006/relationships/image" Target="../media/image16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5.xml"/><Relationship Id="rId11" Type="http://schemas.openxmlformats.org/officeDocument/2006/relationships/customXml" Target="../ink/ink7.xml"/><Relationship Id="rId5" Type="http://schemas.openxmlformats.org/officeDocument/2006/relationships/image" Target="../media/image8.png"/><Relationship Id="rId10" Type="http://schemas.openxmlformats.org/officeDocument/2006/relationships/image" Target="../media/image15.emf"/><Relationship Id="rId4" Type="http://schemas.openxmlformats.org/officeDocument/2006/relationships/image" Target="../media/image7.png"/><Relationship Id="rId9" Type="http://schemas.openxmlformats.org/officeDocument/2006/relationships/customXml" Target="../ink/ink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emf"/><Relationship Id="rId13" Type="http://schemas.openxmlformats.org/officeDocument/2006/relationships/image" Target="../media/image13.png"/><Relationship Id="rId3" Type="http://schemas.microsoft.com/office/2007/relationships/hdphoto" Target="../media/hdphoto1.wdp"/><Relationship Id="rId7" Type="http://schemas.openxmlformats.org/officeDocument/2006/relationships/customXml" Target="../ink/ink8.xml"/><Relationship Id="rId12" Type="http://schemas.openxmlformats.org/officeDocument/2006/relationships/image" Target="../media/image22.e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customXml" Target="../ink/ink10.xml"/><Relationship Id="rId5" Type="http://schemas.openxmlformats.org/officeDocument/2006/relationships/image" Target="../media/image11.png"/><Relationship Id="rId10" Type="http://schemas.openxmlformats.org/officeDocument/2006/relationships/image" Target="../media/image21.emf"/><Relationship Id="rId4" Type="http://schemas.openxmlformats.org/officeDocument/2006/relationships/image" Target="../media/image10.png"/><Relationship Id="rId9" Type="http://schemas.openxmlformats.org/officeDocument/2006/relationships/customXml" Target="../ink/ink9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3" Type="http://schemas.microsoft.com/office/2007/relationships/hdphoto" Target="../media/hdphoto1.wdp"/><Relationship Id="rId7" Type="http://schemas.openxmlformats.org/officeDocument/2006/relationships/customXml" Target="../ink/ink1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emf"/><Relationship Id="rId11" Type="http://schemas.openxmlformats.org/officeDocument/2006/relationships/image" Target="../media/image18.jpeg"/><Relationship Id="rId5" Type="http://schemas.openxmlformats.org/officeDocument/2006/relationships/customXml" Target="../ink/ink11.xml"/><Relationship Id="rId10" Type="http://schemas.openxmlformats.org/officeDocument/2006/relationships/image" Target="../media/image17.png"/><Relationship Id="rId4" Type="http://schemas.openxmlformats.org/officeDocument/2006/relationships/image" Target="../media/image15.png"/><Relationship Id="rId9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4.xml"/><Relationship Id="rId3" Type="http://schemas.microsoft.com/office/2007/relationships/hdphoto" Target="../media/hdphoto1.wdp"/><Relationship Id="rId7" Type="http://schemas.openxmlformats.org/officeDocument/2006/relationships/image" Target="../media/image20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5" Type="http://schemas.openxmlformats.org/officeDocument/2006/relationships/customXml" Target="../ink/ink13.xml"/><Relationship Id="rId4" Type="http://schemas.openxmlformats.org/officeDocument/2006/relationships/image" Target="../media/image19.png"/><Relationship Id="rId9" Type="http://schemas.openxmlformats.org/officeDocument/2006/relationships/image" Target="../media/image23.emf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customXml" Target="../ink/ink16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emf"/><Relationship Id="rId11" Type="http://schemas.openxmlformats.org/officeDocument/2006/relationships/image" Target="../media/image22.jpeg"/><Relationship Id="rId10" Type="http://schemas.openxmlformats.org/officeDocument/2006/relationships/image" Target="../media/image21.jpg"/><Relationship Id="rId4" Type="http://schemas.openxmlformats.org/officeDocument/2006/relationships/customXml" Target="../ink/ink15.xml"/><Relationship Id="rId9" Type="http://schemas.openxmlformats.org/officeDocument/2006/relationships/image" Target="../media/image23.emf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210413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43608" y="620688"/>
            <a:ext cx="7416824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n w="11430"/>
                <a:solidFill>
                  <a:srgbClr val="7030A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b="1" i="1" dirty="0" smtClean="0">
                <a:ln w="11430"/>
                <a:solidFill>
                  <a:srgbClr val="7030A0"/>
                </a:soli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ru-RU" sz="4000" b="1" i="1" dirty="0" smtClean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«Укрепление </a:t>
            </a:r>
            <a:r>
              <a:rPr lang="ru-RU" sz="4000" b="1" i="1" dirty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традиционных российских духовно-нравственных ценностей и воспитание патриотизма среди детей и молодежи»</a:t>
            </a:r>
            <a:br>
              <a:rPr lang="ru-RU" sz="4000" b="1" i="1" dirty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</a:br>
            <a:endParaRPr lang="ru-RU" sz="4000" b="1" i="1" dirty="0" smtClean="0">
              <a:ln w="11430"/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3200" b="1" i="1" dirty="0" smtClean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Тематический </a:t>
            </a:r>
            <a:r>
              <a:rPr lang="ru-RU" sz="3200" b="1" i="1" dirty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календарь</a:t>
            </a:r>
            <a:br>
              <a:rPr lang="ru-RU" sz="3200" b="1" i="1" dirty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</a:br>
            <a:r>
              <a:rPr lang="ru-RU" sz="3200" b="1" i="1" dirty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в рамках воспитательной программы дополнительного </a:t>
            </a:r>
            <a:r>
              <a:rPr lang="ru-RU" sz="3200" b="1" i="1" dirty="0" smtClean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образования   </a:t>
            </a:r>
          </a:p>
          <a:p>
            <a:pPr algn="r"/>
            <a:r>
              <a:rPr lang="ru-RU" sz="2000" b="1" i="1" dirty="0" smtClean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ЦДТ Промышленного района </a:t>
            </a:r>
          </a:p>
          <a:p>
            <a:pPr algn="r"/>
            <a:r>
              <a:rPr lang="ru-RU" sz="2000" b="1" i="1" dirty="0" err="1" smtClean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Фалалеева</a:t>
            </a:r>
            <a:r>
              <a:rPr lang="ru-RU" sz="2000" b="1" i="1" dirty="0" smtClean="0">
                <a:ln w="11430"/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Monotype Corsiva" pitchFamily="66" charset="0"/>
              </a:rPr>
              <a:t> Е.В </a:t>
            </a:r>
            <a:endParaRPr lang="ru-RU" sz="1200" i="1" dirty="0"/>
          </a:p>
        </p:txBody>
      </p:sp>
    </p:spTree>
    <p:extLst>
      <p:ext uri="{BB962C8B-B14F-4D97-AF65-F5344CB8AC3E}">
        <p14:creationId xmlns:p14="http://schemas.microsoft.com/office/powerpoint/2010/main" val="27291446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286000" y="227483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692696"/>
            <a:ext cx="7326515" cy="51800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62" t="20923" r="5489" b="5532"/>
          <a:stretch/>
        </p:blipFill>
        <p:spPr>
          <a:xfrm>
            <a:off x="2915816" y="1628800"/>
            <a:ext cx="4110628" cy="2664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9807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8520" y="0"/>
            <a:ext cx="9121140" cy="685800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935" y="548680"/>
            <a:ext cx="7791635" cy="489654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1187624" y="908720"/>
            <a:ext cx="2160240" cy="53290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indent="449580">
              <a:lnSpc>
                <a:spcPct val="107000"/>
              </a:lnSpc>
              <a:spcAft>
                <a:spcPts val="800"/>
              </a:spcAft>
            </a:pPr>
            <a:r>
              <a:rPr lang="ru-RU" sz="2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19 мая</a:t>
            </a:r>
          </a:p>
        </p:txBody>
      </p:sp>
    </p:spTree>
    <p:extLst>
      <p:ext uri="{BB962C8B-B14F-4D97-AF65-F5344CB8AC3E}">
        <p14:creationId xmlns:p14="http://schemas.microsoft.com/office/powerpoint/2010/main" val="167918481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51720" y="5167431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7030A0"/>
                </a:solidFill>
              </a:rPr>
              <a:t>ТОЛЬКО ОТ НАС ЗАВИСИТ, КАКОЙ БУДЕТ НАША СТРАНА, И СЕГОДНЯШНИМ ШКОЛЬНИКАМ ПРЕДСТОИТ СТРОИТЬ И ОТВЕЧАТЬ ЗА БУДУЩЕЕ РОССИИ </a:t>
            </a:r>
          </a:p>
        </p:txBody>
      </p:sp>
      <p:pic>
        <p:nvPicPr>
          <p:cNvPr id="1026" name="Picture 2" descr="https://www.riakchr.ru/upload/iblock/2b3/2b3e9d9ad8109d6e90cb57d5fd8ab75c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759018"/>
            <a:ext cx="6937910" cy="39025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9552" y="692846"/>
            <a:ext cx="1008112" cy="388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Май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790044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5303273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" y="0"/>
            <a:ext cx="912114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11" b="14874"/>
          <a:stretch/>
        </p:blipFill>
        <p:spPr>
          <a:xfrm>
            <a:off x="632332" y="642185"/>
            <a:ext cx="3736255" cy="26535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2" b="11519"/>
          <a:stretch/>
        </p:blipFill>
        <p:spPr>
          <a:xfrm>
            <a:off x="783419" y="3915279"/>
            <a:ext cx="3585168" cy="256893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02" b="11519"/>
          <a:stretch/>
        </p:blipFill>
        <p:spPr>
          <a:xfrm>
            <a:off x="4806836" y="471315"/>
            <a:ext cx="3884461" cy="278339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99" b="11519"/>
          <a:stretch/>
        </p:blipFill>
        <p:spPr>
          <a:xfrm>
            <a:off x="4747634" y="3703348"/>
            <a:ext cx="3899419" cy="28453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21" name="Рукописный ввод 20"/>
              <p14:cNvContentPartPr/>
              <p14:nvPr/>
            </p14:nvContentPartPr>
            <p14:xfrm>
              <a:off x="1037002" y="1035123"/>
              <a:ext cx="758880" cy="136080"/>
            </p14:xfrm>
          </p:contentPart>
        </mc:Choice>
        <mc:Fallback xmlns="">
          <p:pic>
            <p:nvPicPr>
              <p:cNvPr id="21" name="Рукописный ввод 20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53122" y="951243"/>
                <a:ext cx="926640" cy="3038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24" name="Рукописный ввод 23"/>
              <p14:cNvContentPartPr/>
              <p14:nvPr/>
            </p14:nvContentPartPr>
            <p14:xfrm>
              <a:off x="5207602" y="782043"/>
              <a:ext cx="792000" cy="56160"/>
            </p14:xfrm>
          </p:contentPart>
        </mc:Choice>
        <mc:Fallback xmlns="">
          <p:pic>
            <p:nvPicPr>
              <p:cNvPr id="24" name="Рукописный ввод 23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123722" y="698163"/>
                <a:ext cx="959760" cy="223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28" name="Рукописный ввод 27"/>
              <p14:cNvContentPartPr/>
              <p14:nvPr/>
            </p14:nvContentPartPr>
            <p14:xfrm>
              <a:off x="5151802" y="4092603"/>
              <a:ext cx="870120" cy="47880"/>
            </p14:xfrm>
          </p:contentPart>
        </mc:Choice>
        <mc:Fallback xmlns="">
          <p:pic>
            <p:nvPicPr>
              <p:cNvPr id="28" name="Рукописный ввод 27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067922" y="4008723"/>
                <a:ext cx="1037880" cy="215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30" name="Рукописный ввод 29"/>
              <p14:cNvContentPartPr/>
              <p14:nvPr/>
            </p14:nvContentPartPr>
            <p14:xfrm>
              <a:off x="1159762" y="4225083"/>
              <a:ext cx="736200" cy="59400"/>
            </p14:xfrm>
          </p:contentPart>
        </mc:Choice>
        <mc:Fallback xmlns="">
          <p:pic>
            <p:nvPicPr>
              <p:cNvPr id="30" name="Рукописный ввод 29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1075882" y="4141203"/>
                <a:ext cx="903960" cy="227160"/>
              </a:xfrm>
              <a:prstGeom prst="rect">
                <a:avLst/>
              </a:prstGeom>
            </p:spPr>
          </p:pic>
        </mc:Fallback>
      </mc:AlternateContent>
      <p:sp>
        <p:nvSpPr>
          <p:cNvPr id="2" name="Прямоугольник 1"/>
          <p:cNvSpPr/>
          <p:nvPr/>
        </p:nvSpPr>
        <p:spPr>
          <a:xfrm>
            <a:off x="5053836" y="3922195"/>
            <a:ext cx="109953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Сентябрь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866676" y="858763"/>
            <a:ext cx="109953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Сентябрь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978096" y="4054802"/>
            <a:ext cx="109953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Сентябрь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5106995" y="635474"/>
            <a:ext cx="1099532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Сентябрь</a:t>
            </a:r>
          </a:p>
        </p:txBody>
      </p:sp>
    </p:spTree>
    <p:extLst>
      <p:ext uri="{BB962C8B-B14F-4D97-AF65-F5344CB8AC3E}">
        <p14:creationId xmlns:p14="http://schemas.microsoft.com/office/powerpoint/2010/main" val="251405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7" y="-18172"/>
            <a:ext cx="912114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487" b="12071"/>
          <a:stretch/>
        </p:blipFill>
        <p:spPr>
          <a:xfrm>
            <a:off x="4725354" y="548680"/>
            <a:ext cx="4007102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76" b="11237"/>
          <a:stretch/>
        </p:blipFill>
        <p:spPr>
          <a:xfrm>
            <a:off x="4702805" y="3645024"/>
            <a:ext cx="4001727" cy="287497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4" name="Рукописный ввод 3"/>
              <p14:cNvContentPartPr/>
              <p14:nvPr/>
            </p14:nvContentPartPr>
            <p14:xfrm>
              <a:off x="5162962" y="958083"/>
              <a:ext cx="758520" cy="51120"/>
            </p14:xfrm>
          </p:contentPart>
        </mc:Choice>
        <mc:Fallback xmlns="">
          <p:pic>
            <p:nvPicPr>
              <p:cNvPr id="4" name="Рукописный ввод 3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5079082" y="874203"/>
                <a:ext cx="926280" cy="21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9" name="Рукописный ввод 8"/>
              <p14:cNvContentPartPr/>
              <p14:nvPr/>
            </p14:nvContentPartPr>
            <p14:xfrm>
              <a:off x="869962" y="2720643"/>
              <a:ext cx="736200" cy="124200"/>
            </p14:xfrm>
          </p:contentPart>
        </mc:Choice>
        <mc:Fallback xmlns="">
          <p:pic>
            <p:nvPicPr>
              <p:cNvPr id="9" name="Рукописный ввод 8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786082" y="2636763"/>
                <a:ext cx="903960" cy="29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1" name="Рукописный ввод 10"/>
              <p14:cNvContentPartPr/>
              <p14:nvPr/>
            </p14:nvContentPartPr>
            <p14:xfrm>
              <a:off x="5107162" y="4039323"/>
              <a:ext cx="836640" cy="97200"/>
            </p14:xfrm>
          </p:contentPart>
        </mc:Choice>
        <mc:Fallback xmlns="">
          <p:pic>
            <p:nvPicPr>
              <p:cNvPr id="11" name="Рукописный ввод 10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023282" y="3955443"/>
                <a:ext cx="1004400" cy="264960"/>
              </a:xfrm>
              <a:prstGeom prst="rect">
                <a:avLst/>
              </a:prstGeom>
            </p:spPr>
          </p:pic>
        </mc:Fallback>
      </mc:AlternateContent>
      <p:sp>
        <p:nvSpPr>
          <p:cNvPr id="10" name="Прямоугольник 9"/>
          <p:cNvSpPr/>
          <p:nvPr/>
        </p:nvSpPr>
        <p:spPr>
          <a:xfrm>
            <a:off x="5085205" y="795867"/>
            <a:ext cx="996940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Октябрь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137939" y="3875912"/>
            <a:ext cx="996940" cy="7745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Октябрь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1494" y="2588395"/>
            <a:ext cx="914033" cy="3886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</a:t>
            </a: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27" b="15890"/>
          <a:stretch/>
        </p:blipFill>
        <p:spPr>
          <a:xfrm>
            <a:off x="251520" y="1511704"/>
            <a:ext cx="4092884" cy="29123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37537981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" y="0"/>
            <a:ext cx="912114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42" b="14388"/>
          <a:stretch/>
        </p:blipFill>
        <p:spPr>
          <a:xfrm>
            <a:off x="5179020" y="3927951"/>
            <a:ext cx="3289949" cy="23042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435" b="10535"/>
          <a:stretch/>
        </p:blipFill>
        <p:spPr>
          <a:xfrm>
            <a:off x="936896" y="3384623"/>
            <a:ext cx="3841510" cy="26736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351" b="10806"/>
          <a:stretch/>
        </p:blipFill>
        <p:spPr>
          <a:xfrm>
            <a:off x="5231721" y="863975"/>
            <a:ext cx="3450321" cy="243818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Рукописный ввод 8"/>
              <p14:cNvContentPartPr/>
              <p14:nvPr/>
            </p14:nvContentPartPr>
            <p14:xfrm>
              <a:off x="981202" y="2262363"/>
              <a:ext cx="714240" cy="93240"/>
            </p14:xfrm>
          </p:contentPart>
        </mc:Choice>
        <mc:Fallback xmlns="">
          <p:pic>
            <p:nvPicPr>
              <p:cNvPr id="9" name="Рукописный ввод 8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897322" y="2178483"/>
                <a:ext cx="882000" cy="261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11" name="Рукописный ввод 10"/>
              <p14:cNvContentPartPr/>
              <p14:nvPr/>
            </p14:nvContentPartPr>
            <p14:xfrm>
              <a:off x="5620162" y="1169403"/>
              <a:ext cx="613800" cy="39960"/>
            </p14:xfrm>
          </p:contentPart>
        </mc:Choice>
        <mc:Fallback xmlns="">
          <p:pic>
            <p:nvPicPr>
              <p:cNvPr id="11" name="Рукописный ввод 10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536282" y="1085523"/>
                <a:ext cx="781560" cy="207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3" name="Рукописный ввод 12"/>
              <p14:cNvContentPartPr/>
              <p14:nvPr/>
            </p14:nvContentPartPr>
            <p14:xfrm>
              <a:off x="5553202" y="4237323"/>
              <a:ext cx="569160" cy="11520"/>
            </p14:xfrm>
          </p:contentPart>
        </mc:Choice>
        <mc:Fallback xmlns="">
          <p:pic>
            <p:nvPicPr>
              <p:cNvPr id="13" name="Рукописный ввод 12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5469322" y="4153443"/>
                <a:ext cx="736920" cy="17928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360" r="2425" b="11657"/>
          <a:stretch/>
        </p:blipFill>
        <p:spPr>
          <a:xfrm>
            <a:off x="936896" y="477527"/>
            <a:ext cx="3284950" cy="242957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1196972" y="669627"/>
            <a:ext cx="966931" cy="3755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96972" y="3559643"/>
            <a:ext cx="1142780" cy="388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8592" y="1015015"/>
            <a:ext cx="914033" cy="7745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428592" y="4042975"/>
            <a:ext cx="914033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Ноябрь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6304028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-125" b="8152"/>
          <a:stretch/>
        </p:blipFill>
        <p:spPr>
          <a:xfrm>
            <a:off x="1475656" y="620688"/>
            <a:ext cx="6958659" cy="500336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130385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32657"/>
            <a:ext cx="3742918" cy="26474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Рукописный ввод 4"/>
              <p14:cNvContentPartPr/>
              <p14:nvPr/>
            </p14:nvContentPartPr>
            <p14:xfrm>
              <a:off x="1503562" y="756843"/>
              <a:ext cx="1574640" cy="48132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419682" y="672963"/>
                <a:ext cx="1742400" cy="6490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7" name="Рукописный ввод 6"/>
              <p14:cNvContentPartPr/>
              <p14:nvPr/>
            </p14:nvContentPartPr>
            <p14:xfrm>
              <a:off x="2453242" y="1025763"/>
              <a:ext cx="360" cy="360"/>
            </p14:xfrm>
          </p:contentPart>
        </mc:Choice>
        <mc:Fallback xmlns="">
          <p:pic>
            <p:nvPicPr>
              <p:cNvPr id="7" name="Рукописный ввод 6"/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369362" y="941883"/>
                <a:ext cx="168120" cy="168120"/>
              </a:xfrm>
              <a:prstGeom prst="rect">
                <a:avLst/>
              </a:prstGeom>
            </p:spPr>
          </p:pic>
        </mc:Fallback>
      </mc:AlternateContent>
      <p:sp>
        <p:nvSpPr>
          <p:cNvPr id="15" name="Прямоугольник 14"/>
          <p:cNvSpPr/>
          <p:nvPr/>
        </p:nvSpPr>
        <p:spPr>
          <a:xfrm>
            <a:off x="1059369" y="346178"/>
            <a:ext cx="888385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Январь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806" y="756843"/>
            <a:ext cx="4098872" cy="290244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3262859"/>
            <a:ext cx="4031193" cy="314389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3561" y="3852838"/>
            <a:ext cx="2811611" cy="281161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40260303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4666" y="2920812"/>
            <a:ext cx="4656816" cy="33844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5">
            <p14:nvContentPartPr>
              <p14:cNvPr id="5" name="Рукописный ввод 4"/>
              <p14:cNvContentPartPr/>
              <p14:nvPr/>
            </p14:nvContentPartPr>
            <p14:xfrm>
              <a:off x="1817482" y="909483"/>
              <a:ext cx="1606320" cy="32976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33602" y="825603"/>
                <a:ext cx="1774080" cy="4975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Прямоугольник 5"/>
          <p:cNvSpPr/>
          <p:nvPr/>
        </p:nvSpPr>
        <p:spPr>
          <a:xfrm>
            <a:off x="2163625" y="850547"/>
            <a:ext cx="102944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Февраль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70" b="14107"/>
          <a:stretch/>
        </p:blipFill>
        <p:spPr>
          <a:xfrm>
            <a:off x="4538677" y="332656"/>
            <a:ext cx="4257933" cy="2588156"/>
          </a:xfrm>
          <a:prstGeom prst="round2DiagRect">
            <a:avLst>
              <a:gd name="adj1" fmla="val 16667"/>
              <a:gd name="adj2" fmla="val 0"/>
            </a:avLst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2" name="Прямоугольник 1"/>
          <p:cNvSpPr/>
          <p:nvPr/>
        </p:nvSpPr>
        <p:spPr>
          <a:xfrm>
            <a:off x="4860032" y="540151"/>
            <a:ext cx="981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12" name="Рукописный ввод 11"/>
              <p14:cNvContentPartPr/>
              <p14:nvPr/>
            </p14:nvContentPartPr>
            <p14:xfrm>
              <a:off x="3412282" y="463083"/>
              <a:ext cx="2464920" cy="1299240"/>
            </p14:xfrm>
          </p:contentPart>
        </mc:Choice>
        <mc:Fallback xmlns="">
          <p:pic>
            <p:nvPicPr>
              <p:cNvPr id="12" name="Рукописный ввод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00402" y="451203"/>
                <a:ext cx="2488680" cy="1323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Прямоугольник 13"/>
          <p:cNvSpPr/>
          <p:nvPr/>
        </p:nvSpPr>
        <p:spPr>
          <a:xfrm>
            <a:off x="4847753" y="474995"/>
            <a:ext cx="102944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Февраль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0225662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" y="0"/>
            <a:ext cx="9121140" cy="6858000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5" name="Рукописный ввод 4"/>
              <p14:cNvContentPartPr/>
              <p14:nvPr/>
            </p14:nvContentPartPr>
            <p14:xfrm>
              <a:off x="1817482" y="909483"/>
              <a:ext cx="1606320" cy="329760"/>
            </p14:xfrm>
          </p:contentPart>
        </mc:Choice>
        <mc:Fallback xmlns="">
          <p:pic>
            <p:nvPicPr>
              <p:cNvPr id="5" name="Рукописный ввод 4"/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733602" y="825603"/>
                <a:ext cx="1774080" cy="497520"/>
              </a:xfrm>
              <a:prstGeom prst="rect">
                <a:avLst/>
              </a:prstGeom>
            </p:spPr>
          </p:pic>
        </mc:Fallback>
      </mc:AlternateContent>
      <p:sp>
        <p:nvSpPr>
          <p:cNvPr id="6" name="Прямоугольник 5"/>
          <p:cNvSpPr/>
          <p:nvPr/>
        </p:nvSpPr>
        <p:spPr>
          <a:xfrm>
            <a:off x="1603815" y="850547"/>
            <a:ext cx="1263849" cy="3886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Март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4860032" y="540151"/>
            <a:ext cx="98105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12" name="Рукописный ввод 11"/>
              <p14:cNvContentPartPr/>
              <p14:nvPr/>
            </p14:nvContentPartPr>
            <p14:xfrm>
              <a:off x="3412282" y="463083"/>
              <a:ext cx="2464920" cy="1299240"/>
            </p14:xfrm>
          </p:contentPart>
        </mc:Choice>
        <mc:Fallback xmlns="">
          <p:pic>
            <p:nvPicPr>
              <p:cNvPr id="12" name="Рукописный ввод 11"/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400402" y="451203"/>
                <a:ext cx="2488680" cy="1323000"/>
              </a:xfrm>
              <a:prstGeom prst="rect">
                <a:avLst/>
              </a:prstGeom>
            </p:spPr>
          </p:pic>
        </mc:Fallback>
      </mc:AlternateContent>
      <p:sp>
        <p:nvSpPr>
          <p:cNvPr id="14" name="Прямоугольник 13"/>
          <p:cNvSpPr/>
          <p:nvPr/>
        </p:nvSpPr>
        <p:spPr>
          <a:xfrm>
            <a:off x="4847753" y="474995"/>
            <a:ext cx="1029449" cy="37555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dirty="0" smtClean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Февраль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9945" y="558219"/>
            <a:ext cx="4896353" cy="326104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358" y="2903478"/>
            <a:ext cx="4372374" cy="32849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93142770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2114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625666"/>
            <a:ext cx="6870875" cy="530431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8" t="6784" r="17701" b="78811"/>
          <a:stretch/>
        </p:blipFill>
        <p:spPr>
          <a:xfrm>
            <a:off x="1591924" y="5804980"/>
            <a:ext cx="4504345" cy="5838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78614602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2892</TotalTime>
  <Words>56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Calibri</vt:lpstr>
      <vt:lpstr>Calibri Light</vt:lpstr>
      <vt:lpstr>Monotype Corsiva</vt:lpstr>
      <vt:lpstr>Times New Roman</vt:lpstr>
      <vt:lpstr>Ретро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Алена</cp:lastModifiedBy>
  <cp:revision>249</cp:revision>
  <dcterms:created xsi:type="dcterms:W3CDTF">2013-01-06T18:32:13Z</dcterms:created>
  <dcterms:modified xsi:type="dcterms:W3CDTF">2023-02-06T07:08:42Z</dcterms:modified>
</cp:coreProperties>
</file>