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4" r:id="rId5"/>
    <p:sldId id="267" r:id="rId6"/>
    <p:sldId id="261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209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11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3020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5417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164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702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308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8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613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15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49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707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4300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312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79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01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085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E5ECB28C-BF27-48F3-8ED5-35F80BB4E2B5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ACECB80-878B-4A68-B345-8763BF1BF2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311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53BD4-BE25-FD03-83F6-18D65D7BF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630" y="1859278"/>
            <a:ext cx="10932159" cy="173906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физический упражнений на успеваемость учащихся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769530-13FE-2F62-B6E0-FB7D343197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0693" y="4013200"/>
            <a:ext cx="9440034" cy="2844800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Ильичев Сергей Дмитриевич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физической культуры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КОУ ВО «Бобровская ШИ»</a:t>
            </a:r>
          </a:p>
        </p:txBody>
      </p:sp>
    </p:spTree>
    <p:extLst>
      <p:ext uri="{BB962C8B-B14F-4D97-AF65-F5344CB8AC3E}">
        <p14:creationId xmlns:p14="http://schemas.microsoft.com/office/powerpoint/2010/main" val="132788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70EC928-9127-AFD7-6454-E0BC0EE90B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8479" y="807889"/>
            <a:ext cx="6532881" cy="27887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Эпоха искусственного интеллекта →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Длительное нахождение у компьютера →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Минимум двигательной активности →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Помеха нормальному физическому развитию → 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Вред здоровью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5 правил для детей при работе за компьютером - Mobcompany.info">
            <a:extLst>
              <a:ext uri="{FF2B5EF4-FFF2-40B4-BE49-F238E27FC236}">
                <a16:creationId xmlns:a16="http://schemas.microsoft.com/office/drawing/2014/main" id="{30E61FF1-D5CA-BBD2-1A05-6A507A00FC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237" b="90753" l="0" r="91449">
                        <a14:foregroundMark x1="30671" y1="15054" x2="28551" y2="16989"/>
                        <a14:foregroundMark x1="79788" y1="49355" x2="75477" y2="60430"/>
                        <a14:foregroundMark x1="27420" y1="18065" x2="28905" y2="16989"/>
                        <a14:foregroundMark x1="36042" y1="15376" x2="28057" y2="36774"/>
                        <a14:foregroundMark x1="30035" y1="86129" x2="36325" y2="86559"/>
                        <a14:foregroundMark x1="17597" y1="69892" x2="17244" y2="81183"/>
                        <a14:foregroundMark x1="80565" y1="71183" x2="80636" y2="78065"/>
                        <a14:foregroundMark x1="55336" y1="56452" x2="56961" y2="53226"/>
                        <a14:foregroundMark x1="53286" y1="55699" x2="53286" y2="55699"/>
                        <a14:foregroundMark x1="58657" y1="53011" x2="58657" y2="53011"/>
                        <a14:foregroundMark x1="44947" y1="35376" x2="44947" y2="35376"/>
                        <a14:foregroundMark x1="14064" y1="89355" x2="14064" y2="89355"/>
                        <a14:foregroundMark x1="12085" y1="89570" x2="16113" y2="90430"/>
                        <a14:foregroundMark x1="85230" y1="41075" x2="85230" y2="41075"/>
                        <a14:foregroundMark x1="53004" y1="55054" x2="53004" y2="55054"/>
                        <a14:foregroundMark x1="59576" y1="53226" x2="59576" y2="53226"/>
                        <a14:foregroundMark x1="74629" y1="78602" x2="81484" y2="87527"/>
                        <a14:foregroundMark x1="77173" y1="70215" x2="78445" y2="66774"/>
                        <a14:foregroundMark x1="76820" y1="73978" x2="77456" y2="78495"/>
                        <a14:foregroundMark x1="38728" y1="15376" x2="43816" y2="20000"/>
                        <a14:backgroundMark x1="1979" y1="30968" x2="2473" y2="52258"/>
                        <a14:backgroundMark x1="82332" y1="57097" x2="82332" y2="57097"/>
                        <a14:backgroundMark x1="80565" y1="56774" x2="82615" y2="60860"/>
                        <a14:backgroundMark x1="1979" y1="85054" x2="1979" y2="85054"/>
                        <a14:backgroundMark x1="81979" y1="11720" x2="82686" y2="23226"/>
                        <a14:backgroundMark x1="85300" y1="42043" x2="85300" y2="42043"/>
                        <a14:backgroundMark x1="77951" y1="89785" x2="77951" y2="89785"/>
                        <a14:backgroundMark x1="76820" y1="90215" x2="76820" y2="90215"/>
                      </a14:backgroundRemoval>
                    </a14:imgEffect>
                    <a14:imgEffect>
                      <a14:artisticCutout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90" t="9930" r="13807" b="8435"/>
          <a:stretch/>
        </p:blipFill>
        <p:spPr bwMode="auto">
          <a:xfrm>
            <a:off x="0" y="1259535"/>
            <a:ext cx="7847045" cy="559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122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Вадим Константинович Бальсевич биография">
            <a:extLst>
              <a:ext uri="{FF2B5EF4-FFF2-40B4-BE49-F238E27FC236}">
                <a16:creationId xmlns:a16="http://schemas.microsoft.com/office/drawing/2014/main" id="{281B6F73-B5AC-EE01-18CD-465A8DB4F1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100000" l="28828" r="68672">
                        <a14:foregroundMark x1="37031" y1="29861" x2="45078" y2="34861"/>
                        <a14:foregroundMark x1="44453" y1="31111" x2="46641" y2="34583"/>
                        <a14:foregroundMark x1="33672" y1="49028" x2="33672" y2="49028"/>
                        <a14:foregroundMark x1="31953" y1="39167" x2="31953" y2="39167"/>
                        <a14:backgroundMark x1="33203" y1="51389" x2="33203" y2="51389"/>
                        <a14:backgroundMark x1="46875" y1="48333" x2="46875" y2="48333"/>
                        <a14:backgroundMark x1="55156" y1="54444" x2="61328" y2="54167"/>
                        <a14:backgroundMark x1="51094" y1="53472" x2="51094" y2="53472"/>
                        <a14:backgroundMark x1="31641" y1="63333" x2="34531" y2="61111"/>
                        <a14:backgroundMark x1="31953" y1="34722" x2="31953" y2="34722"/>
                        <a14:backgroundMark x1="32734" y1="46806" x2="32734" y2="46806"/>
                      </a14:backgroundRemoval>
                    </a14:imgEffect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031" t="23039" r="34528"/>
          <a:stretch/>
        </p:blipFill>
        <p:spPr bwMode="auto">
          <a:xfrm>
            <a:off x="8238931" y="2728492"/>
            <a:ext cx="3953068" cy="412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C143E5-7280-B841-475B-40EF45274133}"/>
              </a:ext>
            </a:extLst>
          </p:cNvPr>
          <p:cNvSpPr txBox="1"/>
          <p:nvPr/>
        </p:nvSpPr>
        <p:spPr>
          <a:xfrm>
            <a:off x="6451600" y="3583307"/>
            <a:ext cx="232539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В.К.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Бальсевич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62" name="Picture 14" descr="Родителям и учителям: как воспитать великого человека - умного, доброго,  искреннего? Советы легендарного педагога - leopolis.one">
            <a:extLst>
              <a:ext uri="{FF2B5EF4-FFF2-40B4-BE49-F238E27FC236}">
                <a16:creationId xmlns:a16="http://schemas.microsoft.com/office/drawing/2014/main" id="{78658AAF-D11A-9526-784F-A6B6D7954A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917" b="99500" l="0" r="99764">
                        <a14:foregroundMark x1="58844" y1="8417" x2="62500" y2="12667"/>
                        <a14:foregroundMark x1="54245" y1="4750" x2="56250" y2="5583"/>
                        <a14:foregroundMark x1="58608" y1="5583" x2="58608" y2="5583"/>
                        <a14:foregroundMark x1="60377" y1="6250" x2="60377" y2="6250"/>
                        <a14:foregroundMark x1="59906" y1="5750" x2="59906" y2="5750"/>
                        <a14:foregroundMark x1="61321" y1="6500" x2="61321" y2="6500"/>
                        <a14:foregroundMark x1="63679" y1="23833" x2="65212" y2="21500"/>
                        <a14:foregroundMark x1="66156" y1="20833" x2="66156" y2="20833"/>
                        <a14:foregroundMark x1="65330" y1="22167" x2="65330" y2="22167"/>
                        <a14:foregroundMark x1="33019" y1="12250" x2="33255" y2="9417"/>
                        <a14:foregroundMark x1="32193" y1="14833" x2="32193" y2="17250"/>
                        <a14:foregroundMark x1="33019" y1="8833" x2="33019" y2="8833"/>
                        <a14:foregroundMark x1="36675" y1="91583" x2="59198" y2="93500"/>
                        <a14:foregroundMark x1="32665" y1="13167" x2="32665" y2="13167"/>
                        <a14:foregroundMark x1="31840" y1="12917" x2="31840" y2="12917"/>
                        <a14:foregroundMark x1="64623" y1="23667" x2="64623" y2="23667"/>
                        <a14:foregroundMark x1="65212" y1="23000" x2="65212" y2="23000"/>
                        <a14:foregroundMark x1="65566" y1="22167" x2="65566" y2="22167"/>
                        <a14:backgroundMark x1="30542" y1="12000" x2="30542" y2="12000"/>
                        <a14:backgroundMark x1="64151" y1="27250" x2="64151" y2="27250"/>
                        <a14:backgroundMark x1="14387" y1="87083" x2="14387" y2="87083"/>
                        <a14:backgroundMark x1="63090" y1="27250" x2="63090" y2="27250"/>
                        <a14:backgroundMark x1="63797" y1="29250" x2="64741" y2="29833"/>
                        <a14:backgroundMark x1="31840" y1="9500" x2="31840" y2="9500"/>
                        <a14:backgroundMark x1="33608" y1="8333" x2="33608" y2="8333"/>
                        <a14:backgroundMark x1="31486" y1="11667" x2="31486" y2="11667"/>
                        <a14:backgroundMark x1="16509" y1="98917" x2="16509" y2="98917"/>
                        <a14:backgroundMark x1="17453" y1="97417" x2="17453" y2="97417"/>
                        <a14:backgroundMark x1="98703" y1="65333" x2="99292" y2="70500"/>
                        <a14:backgroundMark x1="98231" y1="62000" x2="98231" y2="62000"/>
                        <a14:backgroundMark x1="61675" y1="27333" x2="61675" y2="27333"/>
                      </a14:backgroundRemoval>
                    </a14:imgEffect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25763"/>
            <a:ext cx="3415004" cy="483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29C11F-E674-2329-B9BB-93B279815761}"/>
              </a:ext>
            </a:extLst>
          </p:cNvPr>
          <p:cNvSpPr txBox="1"/>
          <p:nvPr/>
        </p:nvSpPr>
        <p:spPr>
          <a:xfrm>
            <a:off x="2423564" y="2055211"/>
            <a:ext cx="281899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В.А. Сухомлинский </a:t>
            </a:r>
          </a:p>
        </p:txBody>
      </p:sp>
      <p:sp>
        <p:nvSpPr>
          <p:cNvPr id="10" name="Облачко с текстом: овальное 9">
            <a:extLst>
              <a:ext uri="{FF2B5EF4-FFF2-40B4-BE49-F238E27FC236}">
                <a16:creationId xmlns:a16="http://schemas.microsoft.com/office/drawing/2014/main" id="{3B6A466B-78CA-B00E-1214-4053137E6015}"/>
              </a:ext>
            </a:extLst>
          </p:cNvPr>
          <p:cNvSpPr/>
          <p:nvPr/>
        </p:nvSpPr>
        <p:spPr>
          <a:xfrm>
            <a:off x="3415005" y="4078029"/>
            <a:ext cx="5592149" cy="2602447"/>
          </a:xfrm>
          <a:prstGeom prst="wedgeEllipseCallout">
            <a:avLst>
              <a:gd name="adj1" fmla="val 47640"/>
              <a:gd name="adj2" fmla="val -47340"/>
            </a:avLst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(Физическая культура является) естественным мостиком, позволяющим соединить социальное и биологическое в развитии человека</a:t>
            </a:r>
          </a:p>
        </p:txBody>
      </p:sp>
      <p:sp>
        <p:nvSpPr>
          <p:cNvPr id="11" name="Пузырек для мыслей: облако 10">
            <a:extLst>
              <a:ext uri="{FF2B5EF4-FFF2-40B4-BE49-F238E27FC236}">
                <a16:creationId xmlns:a16="http://schemas.microsoft.com/office/drawing/2014/main" id="{32749513-B3BE-7B3E-54D6-BEC9F2E06F4C}"/>
              </a:ext>
            </a:extLst>
          </p:cNvPr>
          <p:cNvSpPr/>
          <p:nvPr/>
        </p:nvSpPr>
        <p:spPr>
          <a:xfrm>
            <a:off x="571301" y="94613"/>
            <a:ext cx="4585683" cy="1783075"/>
          </a:xfrm>
          <a:prstGeom prst="cloudCallou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в учебе детей лишь результат их плохого здоровья</a:t>
            </a:r>
          </a:p>
        </p:txBody>
      </p:sp>
      <p:sp>
        <p:nvSpPr>
          <p:cNvPr id="20" name="Свиток: горизонтальный 19">
            <a:extLst>
              <a:ext uri="{FF2B5EF4-FFF2-40B4-BE49-F238E27FC236}">
                <a16:creationId xmlns:a16="http://schemas.microsoft.com/office/drawing/2014/main" id="{6C939AD0-D51C-51B7-4CD9-63B5998B125E}"/>
              </a:ext>
            </a:extLst>
          </p:cNvPr>
          <p:cNvSpPr/>
          <p:nvPr/>
        </p:nvSpPr>
        <p:spPr>
          <a:xfrm>
            <a:off x="5432696" y="646528"/>
            <a:ext cx="6258560" cy="2415847"/>
          </a:xfrm>
          <a:prstGeom prst="horizontalScroll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Н.Н.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Визитей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(физическая культура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является самым первым и базовым видом культуры, который формируется в человеке. </a:t>
            </a:r>
          </a:p>
        </p:txBody>
      </p:sp>
    </p:spTree>
    <p:extLst>
      <p:ext uri="{BB962C8B-B14F-4D97-AF65-F5344CB8AC3E}">
        <p14:creationId xmlns:p14="http://schemas.microsoft.com/office/powerpoint/2010/main" val="3953403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000" contrast="-44000"/>
                    </a14:imgEffect>
                  </a14:imgLayer>
                </a14:imgProps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к спорт делает нас умнее и почему его не стоит бросать | Блог Comfy">
            <a:extLst>
              <a:ext uri="{FF2B5EF4-FFF2-40B4-BE49-F238E27FC236}">
                <a16:creationId xmlns:a16="http://schemas.microsoft.com/office/drawing/2014/main" id="{AAD4E8AF-901D-3C44-3380-14832DA92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  <a14:imgEffect>
                      <a14:artisticCutout trans="80000" numberOfShades="6"/>
                    </a14:imgEffect>
                    <a14:imgEffect>
                      <a14:sharpenSoften amount="40000"/>
                    </a14:imgEffect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76873"/>
            <a:ext cx="8994622" cy="528112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E708566-9921-B729-6616-A43158FC2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6646" y="1059195"/>
            <a:ext cx="6615404" cy="3158242"/>
          </a:xfrm>
        </p:spPr>
        <p:txBody>
          <a:bodyPr>
            <a:noAutofit/>
          </a:bodyPr>
          <a:lstStyle/>
          <a:p>
            <a:pPr marL="3690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мышц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→ </a:t>
            </a:r>
          </a:p>
          <a:p>
            <a:pPr marL="36900" indent="0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возникновение сигналов, оказывающих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стимулирующее влияние на ЦНС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→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690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работоспособности нервных центров, положительное влияние на состояние вегетативной нервной системы, на развитие таких функций мозга как: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5F49E615-1244-DDB2-8A35-6A777BCA3544}"/>
              </a:ext>
            </a:extLst>
          </p:cNvPr>
          <p:cNvSpPr txBox="1">
            <a:spLocks/>
          </p:cNvSpPr>
          <p:nvPr/>
        </p:nvSpPr>
        <p:spPr>
          <a:xfrm>
            <a:off x="8506564" y="3600630"/>
            <a:ext cx="3685436" cy="241121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342900" indent="-30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720000" indent="-270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2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86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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74000" indent="-2160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0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40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278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10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Char char=""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2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память;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и др.</a:t>
            </a:r>
          </a:p>
        </p:txBody>
      </p:sp>
    </p:spTree>
    <p:extLst>
      <p:ext uri="{BB962C8B-B14F-4D97-AF65-F5344CB8AC3E}">
        <p14:creationId xmlns:p14="http://schemas.microsoft.com/office/powerpoint/2010/main" val="4218482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CD7247-583B-49E3-43EC-0F1209A53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Оптимизации двигательной активности: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20250E1-5FD5-C492-BB8C-33C8921BD4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физкультурно-оздоровительные мероприятия в режиме дня школы (гимнастика до занятий, физкультурные паузы, подвижные перемены и др.)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внеурочные формы занятий физическими упражнениями (группы ОФП, школьные спортивные секции, занятия в ДЮСШ и др.)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440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351E3C7-3B4E-2A2A-12D8-50E057500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Значительная интеллектуализация и компьютеризация учебного процесса школьников </a:t>
            </a: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→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резкое сокращение движений, вред здоровью, помеха физическому и интеллектуальному развитию детей школьного возраста. </a:t>
            </a:r>
          </a:p>
          <a:p>
            <a:pPr marL="0" indent="0" algn="just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Оптимизация двигательной активности = возможность повысить физические, умственные способности школьников, укрепить их здоровье.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500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A9BBA8-048F-4296-0E8B-46D6A3F80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119" y="619760"/>
            <a:ext cx="10353762" cy="5618480"/>
          </a:xfrm>
        </p:spPr>
        <p:txBody>
          <a:bodyPr>
            <a:noAutofit/>
          </a:bodyPr>
          <a:lstStyle/>
          <a:p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32825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Сланец</Template>
  <TotalTime>871</TotalTime>
  <Words>222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Calisto MT</vt:lpstr>
      <vt:lpstr>Times New Roman</vt:lpstr>
      <vt:lpstr>Wingdings 2</vt:lpstr>
      <vt:lpstr>Сланец</vt:lpstr>
      <vt:lpstr>Влияние физический упражнений на успеваемость учащихся</vt:lpstr>
      <vt:lpstr>Презентация PowerPoint</vt:lpstr>
      <vt:lpstr>Презентация PowerPoint</vt:lpstr>
      <vt:lpstr>Презентация PowerPoint</vt:lpstr>
      <vt:lpstr>Оптимизации двигательной активности:</vt:lpstr>
      <vt:lpstr>Презентация PowerPoint</vt:lpstr>
      <vt:lpstr>Благодарю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физический упражнений на успеваемость учащихся</dc:title>
  <dc:creator>Светлана Ильичева</dc:creator>
  <cp:lastModifiedBy>Светлана Ильичева</cp:lastModifiedBy>
  <cp:revision>7</cp:revision>
  <dcterms:created xsi:type="dcterms:W3CDTF">2022-08-22T17:50:47Z</dcterms:created>
  <dcterms:modified xsi:type="dcterms:W3CDTF">2023-02-05T17:44:49Z</dcterms:modified>
</cp:coreProperties>
</file>