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1" r:id="rId4"/>
    <p:sldId id="262" r:id="rId5"/>
    <p:sldId id="267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12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15B53-FC53-434F-AFFC-326075DE08DD}" type="datetimeFigureOut">
              <a:rPr lang="ru-RU" smtClean="0"/>
              <a:pPr/>
              <a:t>11.03.2021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89711-C37B-4F5D-A169-9ADC8003F8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audio" Target="../media/audio2.wav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audio" Target="../media/audio1.wav"/><Relationship Id="rId7" Type="http://schemas.openxmlformats.org/officeDocument/2006/relationships/image" Target="../media/image2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image" Target="../media/image29.png"/><Relationship Id="rId5" Type="http://schemas.openxmlformats.org/officeDocument/2006/relationships/image" Target="../media/image23.jpeg"/><Relationship Id="rId10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31.png"/><Relationship Id="rId7" Type="http://schemas.openxmlformats.org/officeDocument/2006/relationships/image" Target="../media/image2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microsoft.com/office/2007/relationships/hdphoto" Target="../media/hdphoto4.wdp"/><Relationship Id="rId5" Type="http://schemas.openxmlformats.org/officeDocument/2006/relationships/image" Target="../media/image32.png"/><Relationship Id="rId10" Type="http://schemas.openxmlformats.org/officeDocument/2006/relationships/image" Target="../media/image34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2020"/>
            <a:ext cx="8064896" cy="2952328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Интерактивная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игра для дошкольников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«Весна пришла!»</a:t>
            </a:r>
          </a:p>
        </p:txBody>
      </p:sp>
      <p:pic>
        <p:nvPicPr>
          <p:cNvPr id="4099" name="Picture 3" descr="B:\Ирочка\Изображения\для презентации\весна\post-42474-1193330748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0343" y="2577382"/>
            <a:ext cx="2250671" cy="3143395"/>
          </a:xfrm>
          <a:prstGeom prst="rect">
            <a:avLst/>
          </a:prstGeom>
          <a:noFill/>
        </p:spPr>
      </p:pic>
      <p:sp>
        <p:nvSpPr>
          <p:cNvPr id="5" name="Прямоугольник 4">
            <a:hlinkClick r:id="rId4" action="ppaction://hlinksldjump"/>
          </p:cNvPr>
          <p:cNvSpPr/>
          <p:nvPr/>
        </p:nvSpPr>
        <p:spPr>
          <a:xfrm>
            <a:off x="2987824" y="5805264"/>
            <a:ext cx="3096344" cy="720080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Начать игру</a:t>
            </a:r>
          </a:p>
        </p:txBody>
      </p:sp>
      <p:sp>
        <p:nvSpPr>
          <p:cNvPr id="8" name="Прямоугольник 7">
            <a:hlinkClick r:id="rId4" action="ppaction://hlinksldjump"/>
          </p:cNvPr>
          <p:cNvSpPr/>
          <p:nvPr/>
        </p:nvSpPr>
        <p:spPr>
          <a:xfrm>
            <a:off x="467544" y="2606198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весны</a:t>
            </a:r>
          </a:p>
        </p:txBody>
      </p:sp>
      <p:sp>
        <p:nvSpPr>
          <p:cNvPr id="9" name="Прямоугольник 8">
            <a:hlinkClick r:id="rId5" action="ppaction://hlinksldjump"/>
          </p:cNvPr>
          <p:cNvSpPr/>
          <p:nvPr/>
        </p:nvSpPr>
        <p:spPr>
          <a:xfrm>
            <a:off x="452403" y="3284983"/>
            <a:ext cx="388843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перепутал художник?</a:t>
            </a:r>
          </a:p>
        </p:txBody>
      </p:sp>
      <p:sp>
        <p:nvSpPr>
          <p:cNvPr id="10" name="Прямоугольник 9">
            <a:hlinkClick r:id="rId6" action="ppaction://hlinksldjump"/>
          </p:cNvPr>
          <p:cNvSpPr/>
          <p:nvPr/>
        </p:nvSpPr>
        <p:spPr>
          <a:xfrm>
            <a:off x="471868" y="3933056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Перелетные птицы</a:t>
            </a:r>
          </a:p>
        </p:txBody>
      </p:sp>
      <p:sp>
        <p:nvSpPr>
          <p:cNvPr id="11" name="Прямоугольник 10">
            <a:hlinkClick r:id="rId7" action="ppaction://hlinksldjump"/>
          </p:cNvPr>
          <p:cNvSpPr/>
          <p:nvPr/>
        </p:nvSpPr>
        <p:spPr>
          <a:xfrm>
            <a:off x="467544" y="5229200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Весенние загадки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4624"/>
            <a:ext cx="88569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дошкольное образовательное учреждение</a:t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14»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 Борисовка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48623" y="5445224"/>
            <a:ext cx="3294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sz="1600" dirty="0" smtClean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1600" dirty="0">
              <a:solidFill>
                <a:srgbClr val="C0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/>
            <a:r>
              <a:rPr lang="ru-RU" sz="1600" dirty="0" err="1" smtClean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Карсакова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Ирина Григорьевна </a:t>
            </a:r>
            <a:r>
              <a:rPr lang="ru-RU" sz="1600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sz="1600" dirty="0">
                <a:solidFill>
                  <a:srgbClr val="C0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dirty="0">
              <a:solidFill>
                <a:srgbClr val="C00000"/>
              </a:solidFill>
              <a:latin typeface="Corbel"/>
            </a:endParaRPr>
          </a:p>
        </p:txBody>
      </p:sp>
      <p:sp>
        <p:nvSpPr>
          <p:cNvPr id="12" name="Прямоугольник 11">
            <a:hlinkClick r:id="rId7" action="ppaction://hlinksldjump"/>
          </p:cNvPr>
          <p:cNvSpPr/>
          <p:nvPr/>
        </p:nvSpPr>
        <p:spPr>
          <a:xfrm>
            <a:off x="467544" y="4581128"/>
            <a:ext cx="3528392" cy="5760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Разбуди спящих зверей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:\Ирочка\Изображения\для презентации\весна\vesn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0688" y="3465004"/>
            <a:ext cx="4609890" cy="3240360"/>
          </a:xfrm>
          <a:prstGeom prst="rect">
            <a:avLst/>
          </a:prstGeom>
          <a:noFill/>
        </p:spPr>
      </p:pic>
      <p:pic>
        <p:nvPicPr>
          <p:cNvPr id="3" name="Picture 2" descr="B:\Ирочка\Изображения\для презентации\весна\zim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116632"/>
            <a:ext cx="4608512" cy="32393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88024" y="150892"/>
            <a:ext cx="38164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Найдите признаки весны</a:t>
            </a: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132589" y="5437946"/>
            <a:ext cx="1440160" cy="1224136"/>
          </a:xfrm>
          <a:prstGeom prst="roundRect">
            <a:avLst/>
          </a:prstGeom>
          <a:blipFill>
            <a:blip r:embed="rId6" cstate="screen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55640" y="1067780"/>
            <a:ext cx="1440160" cy="1224136"/>
          </a:xfrm>
          <a:prstGeom prst="roundRect">
            <a:avLst/>
          </a:prstGeom>
          <a:blipFill>
            <a:blip r:embed="rId7" cstate="screen"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164288" y="3861048"/>
            <a:ext cx="1440160" cy="1296144"/>
          </a:xfrm>
          <a:prstGeom prst="roundRect">
            <a:avLst/>
          </a:prstGeom>
          <a:blipFill>
            <a:blip r:embed="rId8" cstate="screen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64288" y="2492896"/>
            <a:ext cx="1440160" cy="1224136"/>
          </a:xfrm>
          <a:prstGeom prst="roundRect">
            <a:avLst/>
          </a:prstGeom>
          <a:blipFill>
            <a:blip r:embed="rId9" cstate="screen"/>
            <a:stretch>
              <a:fillRect/>
            </a:stretch>
          </a:blip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148064" y="3861048"/>
            <a:ext cx="1440160" cy="1224136"/>
          </a:xfrm>
          <a:prstGeom prst="roundRect">
            <a:avLst/>
          </a:prstGeom>
          <a:blipFill>
            <a:blip r:embed="rId10" cstate="screen"/>
            <a:stretch>
              <a:fillRect/>
            </a:stretch>
          </a:blip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32589" y="2492896"/>
            <a:ext cx="1440160" cy="1224136"/>
          </a:xfrm>
          <a:prstGeom prst="roundRect">
            <a:avLst/>
          </a:prstGeom>
          <a:blipFill>
            <a:blip r:embed="rId11" cstate="screen"/>
            <a:stretch>
              <a:fillRect/>
            </a:stretch>
          </a:blip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48064" y="1076852"/>
            <a:ext cx="1440160" cy="1224136"/>
          </a:xfrm>
          <a:prstGeom prst="roundRect">
            <a:avLst/>
          </a:prstGeom>
          <a:blipFill>
            <a:blip r:embed="rId12" cstate="screen"/>
            <a:stretch>
              <a:fillRect/>
            </a:stretch>
          </a:blip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236296" y="5373216"/>
            <a:ext cx="1440160" cy="1224136"/>
          </a:xfrm>
          <a:prstGeom prst="roundRect">
            <a:avLst/>
          </a:prstGeom>
          <a:blipFill>
            <a:blip r:embed="rId13" cstate="screen"/>
            <a:stretch>
              <a:fillRect/>
            </a:stretch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5505E-6 L -0.2441 0.00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05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63336E-6 L -0.76389 0.351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194" y="175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4613E-6 L -0.18108 -0.068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63" y="-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24613E-6 L -0.55902 0.3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951" y="170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8.11936E-7 L -0.46459 0.299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29" y="149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1913E-6 L -0.7559 0.2519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795" y="125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2563E-7 L -0.43299 -0.099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49" y="-49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2563E-7 L -0.62188 -0.50891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94" y="-254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mph" presetSubtype="2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FEF29"/>
                                      </p:to>
                                    </p:animClr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7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0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B:\Ирочка\Изображения\для презентации\весна\ф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3860" y="404664"/>
            <a:ext cx="8502686" cy="5976664"/>
          </a:xfrm>
          <a:prstGeom prst="rect">
            <a:avLst/>
          </a:prstGeom>
          <a:noFill/>
        </p:spPr>
      </p:pic>
      <p:sp>
        <p:nvSpPr>
          <p:cNvPr id="10" name="Овал 9"/>
          <p:cNvSpPr/>
          <p:nvPr/>
        </p:nvSpPr>
        <p:spPr>
          <a:xfrm>
            <a:off x="1475656" y="1772816"/>
            <a:ext cx="3888432" cy="4176464"/>
          </a:xfrm>
          <a:prstGeom prst="ellipse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4" name="Picture 6" descr="B:\Ирочка\Изображения\для презентации\весна\снег на крыше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67944" y="1844824"/>
            <a:ext cx="4410103" cy="2880320"/>
          </a:xfrm>
          <a:prstGeom prst="rect">
            <a:avLst/>
          </a:prstGeom>
          <a:noFill/>
        </p:spPr>
      </p:pic>
      <p:sp>
        <p:nvSpPr>
          <p:cNvPr id="11" name="Овал 10"/>
          <p:cNvSpPr/>
          <p:nvPr/>
        </p:nvSpPr>
        <p:spPr>
          <a:xfrm>
            <a:off x="1403648" y="1484784"/>
            <a:ext cx="3888432" cy="4464496"/>
          </a:xfrm>
          <a:prstGeom prst="ellipse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5" name="Picture 7" descr="B:\Ирочка\Изображения\для презентации\весна\снег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3429001"/>
            <a:ext cx="8496944" cy="2957612"/>
          </a:xfrm>
          <a:prstGeom prst="rect">
            <a:avLst/>
          </a:prstGeom>
          <a:noFill/>
        </p:spPr>
      </p:pic>
      <p:pic>
        <p:nvPicPr>
          <p:cNvPr id="2057" name="Picture 9" descr="B:\Ирочка\Изображения\для презентации\весна\весна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115616" y="4437112"/>
            <a:ext cx="1443370" cy="1658416"/>
          </a:xfrm>
          <a:prstGeom prst="rect">
            <a:avLst/>
          </a:prstGeom>
          <a:noFill/>
        </p:spPr>
      </p:pic>
      <p:pic>
        <p:nvPicPr>
          <p:cNvPr id="2056" name="Picture 8" descr="B:\Ирочка\Изображения\для презентации\весна\зима ребенок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75856" y="4353015"/>
            <a:ext cx="1440160" cy="1872603"/>
          </a:xfrm>
          <a:prstGeom prst="rect">
            <a:avLst/>
          </a:prstGeom>
          <a:noFill/>
        </p:spPr>
      </p:pic>
      <p:pic>
        <p:nvPicPr>
          <p:cNvPr id="2059" name="Picture 11" descr="B:\Ирочка\Изображения\для презентации\весна\лужа.pn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524328" y="5301208"/>
            <a:ext cx="1229628" cy="720080"/>
          </a:xfrm>
          <a:prstGeom prst="rect">
            <a:avLst/>
          </a:prstGeom>
          <a:noFill/>
        </p:spPr>
      </p:pic>
      <p:pic>
        <p:nvPicPr>
          <p:cNvPr id="2058" name="Picture 10" descr="B:\Ирочка\Изображения\для презентации\весна\снеговик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380312" y="4149080"/>
            <a:ext cx="1432991" cy="1680220"/>
          </a:xfrm>
          <a:prstGeom prst="rect">
            <a:avLst/>
          </a:prstGeom>
          <a:noFill/>
        </p:spPr>
      </p:pic>
      <p:pic>
        <p:nvPicPr>
          <p:cNvPr id="2060" name="Picture 12" descr="B:\Ирочка\Изображения\для презентации\весна\солнце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42302" y="404664"/>
            <a:ext cx="1205361" cy="115212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491880" y="476672"/>
            <a:ext cx="52565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Художник рисовал весну. Что он перепутал?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B:\Ирочка\Изображения\для презентации\весна\5xaqqh-jae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8" y="404664"/>
            <a:ext cx="81369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Найдите всех перелетных птиц</a:t>
            </a:r>
          </a:p>
        </p:txBody>
      </p:sp>
      <p:pic>
        <p:nvPicPr>
          <p:cNvPr id="1026" name="Picture 2" descr="B:\Ирочка\Изображения\для презентации\весна\693413_html_m39857c96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204864"/>
            <a:ext cx="1835604" cy="1656184"/>
          </a:xfrm>
          <a:prstGeom prst="rect">
            <a:avLst/>
          </a:prstGeom>
          <a:noFill/>
        </p:spPr>
      </p:pic>
      <p:pic>
        <p:nvPicPr>
          <p:cNvPr id="1028" name="Picture 4" descr="B:\Ирочка\Изображения\для презентации\весна\171voronok_ili_gorodskaya_lastochka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268760"/>
            <a:ext cx="1753158" cy="1728192"/>
          </a:xfrm>
          <a:prstGeom prst="rect">
            <a:avLst/>
          </a:prstGeom>
          <a:noFill/>
        </p:spPr>
      </p:pic>
      <p:pic>
        <p:nvPicPr>
          <p:cNvPr id="1029" name="Picture 5" descr="B:\Ирочка\Изображения\для презентации\весна\2058059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827584" y="4725144"/>
            <a:ext cx="2125397" cy="1512452"/>
          </a:xfrm>
          <a:prstGeom prst="rect">
            <a:avLst/>
          </a:prstGeom>
          <a:noFill/>
        </p:spPr>
      </p:pic>
      <p:pic>
        <p:nvPicPr>
          <p:cNvPr id="1030" name="Picture 6" descr="B:\Ирочка\Изображения\для презентации\весна\hello_html_32557953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91880" y="2924944"/>
            <a:ext cx="1919660" cy="1796802"/>
          </a:xfrm>
          <a:prstGeom prst="rect">
            <a:avLst/>
          </a:prstGeom>
          <a:noFill/>
        </p:spPr>
      </p:pic>
      <p:pic>
        <p:nvPicPr>
          <p:cNvPr id="1031" name="Picture 7" descr="B:\Ирочка\Изображения\для презентации\весна\sturnus_vulgaris-0214_r-300x300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76256" y="3350489"/>
            <a:ext cx="1921396" cy="1214322"/>
          </a:xfrm>
          <a:prstGeom prst="rect">
            <a:avLst/>
          </a:prstGeom>
          <a:noFill/>
        </p:spPr>
      </p:pic>
      <p:pic>
        <p:nvPicPr>
          <p:cNvPr id="1032" name="Picture 8" descr="B:\Ирочка\Изображения\для презентации\весна\ORp8Y5.pn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5277371" y="4725144"/>
            <a:ext cx="2626966" cy="1643313"/>
          </a:xfrm>
          <a:prstGeom prst="rect">
            <a:avLst/>
          </a:prstGeom>
          <a:noFill/>
        </p:spPr>
      </p:pic>
      <p:pic>
        <p:nvPicPr>
          <p:cNvPr id="1036" name="Picture 12" descr="B:\Ирочка\Изображения\для презентации\весна\hello_html_m62f73767.pn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2195736" y="1340768"/>
            <a:ext cx="1604813" cy="122413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95536" y="386104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Голубь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39752" y="242088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Синица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76056" y="249289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Ласточка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259632" y="616530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Грач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36096" y="6207695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Ворона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91880" y="4581128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Соловей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64288" y="4725144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Скворец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5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6" dur="indefinite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9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5" dur="indefinite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6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8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збуди зверей, ф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38" y="-14439"/>
            <a:ext cx="66602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216" y="116632"/>
            <a:ext cx="2448272" cy="706090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Разбуди спящих </a:t>
            </a:r>
            <a:br>
              <a:rPr lang="ru-RU" sz="2000" dirty="0" smtClean="0"/>
            </a:br>
            <a:r>
              <a:rPr lang="ru-RU" sz="2000" dirty="0" smtClean="0"/>
              <a:t>зверей</a:t>
            </a:r>
            <a:endParaRPr lang="ru-RU" sz="2000" dirty="0"/>
          </a:p>
        </p:txBody>
      </p:sp>
      <p:pic>
        <p:nvPicPr>
          <p:cNvPr id="7" name="Picture 4" descr="Разбуди зверей, картинки животных, дидактическая игр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4594" b="41198" l="8951" r="211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24" t="11269" r="77304" b="55477"/>
          <a:stretch/>
        </p:blipFill>
        <p:spPr bwMode="auto">
          <a:xfrm>
            <a:off x="7261099" y="843824"/>
            <a:ext cx="1080120" cy="166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Разбуди зверей, картинки животных, дидактическая игра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9969" b="37956" l="51957" r="676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7721" r="30431" b="59796"/>
          <a:stretch/>
        </p:blipFill>
        <p:spPr bwMode="auto">
          <a:xfrm>
            <a:off x="7213895" y="2708920"/>
            <a:ext cx="976440" cy="7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B:\Ирочка\Изображения\для презентации\весна\солнце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42302" y="404664"/>
            <a:ext cx="1205361" cy="1152128"/>
          </a:xfrm>
          <a:prstGeom prst="rect">
            <a:avLst/>
          </a:prstGeom>
          <a:noFill/>
        </p:spPr>
      </p:pic>
      <p:pic>
        <p:nvPicPr>
          <p:cNvPr id="1030" name="Picture 6" descr="Разбуди зверей, картинки животных, дидактическая игра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5742" b="41105" l="28216" r="4451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79" t="12571" r="53449" b="55724"/>
          <a:stretch/>
        </p:blipFill>
        <p:spPr bwMode="auto">
          <a:xfrm>
            <a:off x="7292933" y="5301208"/>
            <a:ext cx="920175" cy="84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Разбуди зверей, картинки животных, дидактическая игра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366" b="43534" l="75301" r="9030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426" t="6220" r="7820" b="52320"/>
          <a:stretch/>
        </p:blipFill>
        <p:spPr bwMode="auto">
          <a:xfrm>
            <a:off x="7350111" y="3639619"/>
            <a:ext cx="734352" cy="110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00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48832E-6 L -0.34532 0.3185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74" y="159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56697E-6 L -0.57049 0.194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24" y="96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29794E-6 L -0.46996 0.1619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507" y="80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14596E-7 L -0.37934 -0.627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76" y="-313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:\Ирочка\Изображения\для презентации\весна\1353698673-0509985-www.nevsepic.com.u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8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Весенние загадки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141277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Из-под снега расцветает,</a:t>
            </a:r>
            <a:br>
              <a:rPr lang="ru-RU" sz="3200" dirty="0"/>
            </a:br>
            <a:r>
              <a:rPr lang="ru-RU" sz="3200" dirty="0"/>
              <a:t>Раньше всех весну встречает.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2708920"/>
            <a:ext cx="2376264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Узнать ответ</a:t>
            </a:r>
          </a:p>
        </p:txBody>
      </p:sp>
      <p:pic>
        <p:nvPicPr>
          <p:cNvPr id="3077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3573016"/>
            <a:ext cx="2808312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:\Ирочка\Изображения\для презентации\весна\1353698673-0509985-www.nevsepic.com.u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8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Весенние загадки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141277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Солнце греет у порога </a:t>
            </a:r>
            <a:br>
              <a:rPr lang="ru-RU" sz="2400" dirty="0"/>
            </a:br>
            <a:r>
              <a:rPr lang="ru-RU" sz="2400" dirty="0"/>
              <a:t>И растаяли сугробы, </a:t>
            </a:r>
            <a:br>
              <a:rPr lang="ru-RU" sz="2400" dirty="0"/>
            </a:br>
            <a:r>
              <a:rPr lang="ru-RU" sz="2400" dirty="0"/>
              <a:t>Потекли рекой ручьи, </a:t>
            </a:r>
            <a:br>
              <a:rPr lang="ru-RU" sz="2400" dirty="0"/>
            </a:br>
            <a:r>
              <a:rPr lang="ru-RU" sz="2400" dirty="0"/>
              <a:t>Прилетели к нам ...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275856" y="3140968"/>
            <a:ext cx="2376264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Узнать ответ</a:t>
            </a:r>
          </a:p>
        </p:txBody>
      </p:sp>
      <p:pic>
        <p:nvPicPr>
          <p:cNvPr id="3077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2267744" y="4149080"/>
            <a:ext cx="4905972" cy="21689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B:\Ирочка\Изображения\для презентации\весна\1353698673-0509985-www.nevsepic.com.u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8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19672" y="404664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Весенние загадки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87624" y="1412776"/>
            <a:ext cx="68407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Серебристая Морковка</a:t>
            </a:r>
            <a:br>
              <a:rPr lang="ru-RU" sz="2400" dirty="0"/>
            </a:br>
            <a:r>
              <a:rPr lang="ru-RU" sz="2400" dirty="0"/>
              <a:t>Прицепилась к крыше ловко.</a:t>
            </a:r>
            <a:br>
              <a:rPr lang="ru-RU" sz="2400" dirty="0"/>
            </a:br>
            <a:r>
              <a:rPr lang="ru-RU" sz="2400" dirty="0"/>
              <a:t>Уцепилась за карниз</a:t>
            </a:r>
            <a:br>
              <a:rPr lang="ru-RU" sz="2400" dirty="0"/>
            </a:br>
            <a:r>
              <a:rPr lang="ru-RU" sz="2400" dirty="0"/>
              <a:t>И растёт весною вниз.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3068960"/>
            <a:ext cx="2376264" cy="64807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Узнать ответ</a:t>
            </a:r>
          </a:p>
        </p:txBody>
      </p:sp>
      <p:pic>
        <p:nvPicPr>
          <p:cNvPr id="3077" name="Picture 5" descr="B:\Ирочка\Изображения\для презентации\весна\78967742_399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3131840" y="4077072"/>
            <a:ext cx="2808312" cy="2277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39" y="0"/>
            <a:ext cx="9144000" cy="683518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548680"/>
            <a:ext cx="7272808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</a:p>
          <a:p>
            <a:pPr algn="ctr"/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Вы прошли игру!</a:t>
            </a:r>
          </a:p>
        </p:txBody>
      </p:sp>
      <p:pic>
        <p:nvPicPr>
          <p:cNvPr id="4099" name="Picture 3" descr="B:\Ирочка\Изображения\для презентации\весна\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636912"/>
            <a:ext cx="3600400" cy="37086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</TotalTime>
  <Words>77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Интерактивная игра для дошкольников «Весна пришла!»</vt:lpstr>
      <vt:lpstr>Презентация PowerPoint</vt:lpstr>
      <vt:lpstr>Презентация PowerPoint</vt:lpstr>
      <vt:lpstr>Презентация PowerPoint</vt:lpstr>
      <vt:lpstr>Разбуди спящих  зверей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админ</cp:lastModifiedBy>
  <cp:revision>69</cp:revision>
  <dcterms:created xsi:type="dcterms:W3CDTF">2017-03-27T19:51:48Z</dcterms:created>
  <dcterms:modified xsi:type="dcterms:W3CDTF">2021-03-11T09:51:57Z</dcterms:modified>
</cp:coreProperties>
</file>