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7FB0F4-88D7-47B3-B7D2-00BAD985604F}" v="1" dt="2023-02-04T06:55:55.239"/>
    <p1510:client id="{D1ED3EAE-0BEE-40D7-9BEC-DC036A81E045}" v="245" dt="2023-01-30T13:57:45.8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>
        <p:scale>
          <a:sx n="77" d="100"/>
          <a:sy n="77" d="100"/>
        </p:scale>
        <p:origin x="-378" y="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2F1C56-8A72-4858-851C-F15B634C74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9200" y="1122362"/>
            <a:ext cx="8876022" cy="3744209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C1834EB-45A5-426C-824A-8F07CA8F6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9200" y="5230134"/>
            <a:ext cx="4876800" cy="942065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93D55F2-5374-4778-B1EE-98996792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44044F8-E727-4D63-B6D6-26482F83D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6141F76-D956-4205-AD99-E91FD5FCC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584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8CA6D4F-1C6D-40FB-9A92-C86C4E15C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BB67BDDB-F95B-4041-AA53-71BBCB26D9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5977052-C8EA-459E-9E10-8EE28C50E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3E6650-E3AD-4C98-88FE-F5152966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354FED5-B228-4E3C-BFEE-0BC47D950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5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B0A243A-5463-4C65-85DA-03BECDAE63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1898" y="854169"/>
            <a:ext cx="2674301" cy="5322793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9E10153C-6948-4108-8FF1-033F66D4CA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5800" y="854169"/>
            <a:ext cx="7886700" cy="5322793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9345988-B24C-46FE-87B0-55D4FB7C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3AB2DB-BD1F-41F7-AC5E-57249C270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081E3DB-BDAB-40CA-ABA3-A3662C068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17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911A1B-E09A-4F93-BC68-B160114AF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CC8C4A9-27ED-4E86-A256-5009E31342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 sz="1400"/>
            </a:lvl3pPr>
            <a:lvl4pPr>
              <a:lnSpc>
                <a:spcPct val="120000"/>
              </a:lnSpc>
              <a:defRPr sz="1200"/>
            </a:lvl4pPr>
            <a:lvl5pPr>
              <a:lnSpc>
                <a:spcPct val="120000"/>
              </a:lnSpc>
              <a:defRPr sz="12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385CF91C-8771-4949-A397-928A5743E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13EA0ED-4961-4254-B34E-71D14C4E0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2497152-BD97-4A72-8B07-CD2BC57B8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239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B4EAF4-C10D-4650-9587-15DA8E9F9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368862"/>
            <a:ext cx="9486900" cy="3679656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BBA1D5C2-6E93-4B23-A0CA-D5D7E735C7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5318974"/>
            <a:ext cx="9486900" cy="853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E815BFB-5D28-4ABE-AD37-0C6C3FD94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5A4035B-0539-4A03-87C0-22E52C98B2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4327ADF-48C9-49CF-BD4D-82399BF64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799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291A2FB-0310-4935-B7F7-E47876CD4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987C14-52AB-4AAC-9038-29CF58EA6E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19200" y="2168278"/>
            <a:ext cx="4702921" cy="41563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ECB2E45A-DCC0-4701-9D67-EF56AECE34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69880" y="2168278"/>
            <a:ext cx="4782699" cy="41563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1AF0813-A167-4D17-AA79-07BD9765F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0A940D7-D4C1-4C24-95F3-29A849CEE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7949AB7-007E-4D4D-A2C1-2C5C3310C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45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B2B0184-BDFD-48DE-B858-B81887BFD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753599" cy="15779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724FEB2-6EEC-49D4-9466-0F7A6EDB0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1" y="2095930"/>
            <a:ext cx="4507931" cy="758650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CBDE8CF0-BAB6-4BF2-836F-FED0AF88A8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19201" y="2938410"/>
            <a:ext cx="4507930" cy="33861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5F0751AB-FCF0-450B-A6DF-9B9A2AD2C2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64867" y="2095930"/>
            <a:ext cx="4507932" cy="758650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D3898E7-3130-4CE6-AA11-C9CC8214EA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64867" y="2938410"/>
            <a:ext cx="4507932" cy="338619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55D85675-9678-4CB3-9AAB-D727D2B5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445F8314-1849-461A-AAF2-BF149646D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8B69738E-5865-473C-BAFB-BDB385C0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538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197AC40-59FF-4CE3-B49C-C824A784C5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493249" cy="15779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92FAB63-E9CE-4359-A54B-07AC7E9BB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C7939854-5165-4C41-8DCA-D42DFD7D9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F1768E0-4535-4B0D-8B94-4C10740B0A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57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084678E3-D115-4E49-9ECB-656CF2319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521E6FC-7F84-4673-81D6-B85FE26DA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480318A-245C-4841-AB57-CEC5CC12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68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0F847B-9D86-47FF-B24A-EEA5F73EA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3776472" cy="2852928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AC0675-AD2F-44DC-8FF3-4454258A59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57582" y="987425"/>
            <a:ext cx="5948618" cy="487362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1D96356-C0F0-4C22-B9B6-C7E0BE4F37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9200" y="3484210"/>
            <a:ext cx="3768934" cy="23847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F3EFD71-2ACA-4041-9EA2-86E7B81C3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4ECACE3-32A8-4245-97AC-5797C147E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4D63845-314D-499C-BB75-CE9162BE6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07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366D3DB-B1F8-4892-96F7-0BE21DE63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57200"/>
            <a:ext cx="3932349" cy="2852670"/>
          </a:xfrm>
        </p:spPr>
        <p:txBody>
          <a:bodyPr anchor="b">
            <a:no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40AB405-B2E9-4C4B-930C-CF1B63342F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74810" y="657055"/>
            <a:ext cx="5831389" cy="55151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F8AF82ED-5295-4670-A3A8-B7813FF471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219199" y="3484210"/>
            <a:ext cx="3768934" cy="23768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EF8BCDD2-4389-41FA-BE68-6805E3290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E1FAD-7351-4908-963A-08EA8E4AB7A0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3C1D4C8-D966-41BE-B38F-54B9134FF7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3A7339F-1169-4FB1-8FAA-781335ECB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D47E-0AF1-4C27-801F-64E3E5BF7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1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2104591-A10E-46C3-952B-F25DCBDAD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5125"/>
            <a:ext cx="9493249" cy="15779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1F77F62-7300-4B81-8F9B-D040A0EE1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2318032"/>
            <a:ext cx="9493250" cy="4006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6252CF0-2C7E-4A4C-BD7E-B7CEFF0DC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2630" y="6356349"/>
            <a:ext cx="3063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8C1E1FAD-7351-4908-963A-08EA8E4AB7A0}" type="datetimeFigureOut">
              <a:rPr lang="en-US" smtClean="0"/>
              <a:pPr/>
              <a:t>2/6/2023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2B49E98-61B4-4398-B18F-534336EA17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099372" y="4308656"/>
            <a:ext cx="3471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676DC5D-5820-4314-ADE6-9CD1C7D4AB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6670" y="6356349"/>
            <a:ext cx="5761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1CF2D47E-0AF1-4C27-801F-64E3E5BF7F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842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01" r:id="rId6"/>
    <p:sldLayoutId id="2147483706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4000" i="1" kern="1200">
          <a:solidFill>
            <a:srgbClr val="000000"/>
          </a:solidFill>
          <a:highlight>
            <a:srgbClr val="FFFF00"/>
          </a:highligh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Consolas" panose="020B0609020204030204" pitchFamily="49" charset="0"/>
        <a:buChar char="+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indent="-228600" algn="l" defTabSz="914400" rtl="0" eaLnBrk="1" latinLnBrk="0" hangingPunct="1">
        <a:lnSpc>
          <a:spcPct val="120000"/>
        </a:lnSpc>
        <a:spcBef>
          <a:spcPts val="500"/>
        </a:spcBef>
        <a:buFont typeface="Consolas" panose="020B0609020204030204" pitchFamily="49" charset="0"/>
        <a:buChar char="+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8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5338944A-0A9A-4AE1-9CF9-EC8AB92917A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AA83998C-F742-4F79-9315-A66C8A7D44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>
            <a:off x="0" y="0"/>
            <a:ext cx="5675086" cy="6858000"/>
          </a:xfrm>
          <a:custGeom>
            <a:avLst/>
            <a:gdLst>
              <a:gd name="connsiteX0" fmla="*/ 14982 w 6355531"/>
              <a:gd name="connsiteY0" fmla="*/ 0 h 6858000"/>
              <a:gd name="connsiteX1" fmla="*/ 1077543 w 6355531"/>
              <a:gd name="connsiteY1" fmla="*/ 0 h 6858000"/>
              <a:gd name="connsiteX2" fmla="*/ 1307510 w 6355531"/>
              <a:gd name="connsiteY2" fmla="*/ 0 h 6858000"/>
              <a:gd name="connsiteX3" fmla="*/ 6355531 w 6355531"/>
              <a:gd name="connsiteY3" fmla="*/ 0 h 6858000"/>
              <a:gd name="connsiteX4" fmla="*/ 6355531 w 6355531"/>
              <a:gd name="connsiteY4" fmla="*/ 6858000 h 6858000"/>
              <a:gd name="connsiteX5" fmla="*/ 1307510 w 6355531"/>
              <a:gd name="connsiteY5" fmla="*/ 6858000 h 6858000"/>
              <a:gd name="connsiteX6" fmla="*/ 1077543 w 6355531"/>
              <a:gd name="connsiteY6" fmla="*/ 6858000 h 6858000"/>
              <a:gd name="connsiteX7" fmla="*/ 1077543 w 6355531"/>
              <a:gd name="connsiteY7" fmla="*/ 6857951 h 6858000"/>
              <a:gd name="connsiteX8" fmla="*/ 76819 w 6355531"/>
              <a:gd name="connsiteY8" fmla="*/ 6857735 h 6858000"/>
              <a:gd name="connsiteX9" fmla="*/ 112467 w 6355531"/>
              <a:gd name="connsiteY9" fmla="*/ 6776847 h 6858000"/>
              <a:gd name="connsiteX10" fmla="*/ 123670 w 6355531"/>
              <a:gd name="connsiteY10" fmla="*/ 6737706 h 6858000"/>
              <a:gd name="connsiteX11" fmla="*/ 140628 w 6355531"/>
              <a:gd name="connsiteY11" fmla="*/ 6686827 h 6858000"/>
              <a:gd name="connsiteX12" fmla="*/ 151907 w 6355531"/>
              <a:gd name="connsiteY12" fmla="*/ 6633777 h 6858000"/>
              <a:gd name="connsiteX13" fmla="*/ 222869 w 6355531"/>
              <a:gd name="connsiteY13" fmla="*/ 6492130 h 6858000"/>
              <a:gd name="connsiteX14" fmla="*/ 238151 w 6355531"/>
              <a:gd name="connsiteY14" fmla="*/ 6431610 h 6858000"/>
              <a:gd name="connsiteX15" fmla="*/ 256505 w 6355531"/>
              <a:gd name="connsiteY15" fmla="*/ 6294334 h 6858000"/>
              <a:gd name="connsiteX16" fmla="*/ 244595 w 6355531"/>
              <a:gd name="connsiteY16" fmla="*/ 6231403 h 6858000"/>
              <a:gd name="connsiteX17" fmla="*/ 237442 w 6355531"/>
              <a:gd name="connsiteY17" fmla="*/ 6202459 h 6858000"/>
              <a:gd name="connsiteX18" fmla="*/ 236271 w 6355531"/>
              <a:gd name="connsiteY18" fmla="*/ 6153037 h 6858000"/>
              <a:gd name="connsiteX19" fmla="*/ 243660 w 6355531"/>
              <a:gd name="connsiteY19" fmla="*/ 5905303 h 6858000"/>
              <a:gd name="connsiteX20" fmla="*/ 272845 w 6355531"/>
              <a:gd name="connsiteY20" fmla="*/ 5712857 h 6858000"/>
              <a:gd name="connsiteX21" fmla="*/ 301874 w 6355531"/>
              <a:gd name="connsiteY21" fmla="*/ 5660491 h 6858000"/>
              <a:gd name="connsiteX22" fmla="*/ 315524 w 6355531"/>
              <a:gd name="connsiteY22" fmla="*/ 5553910 h 6858000"/>
              <a:gd name="connsiteX23" fmla="*/ 339324 w 6355531"/>
              <a:gd name="connsiteY23" fmla="*/ 5449031 h 6858000"/>
              <a:gd name="connsiteX24" fmla="*/ 375255 w 6355531"/>
              <a:gd name="connsiteY24" fmla="*/ 5341916 h 6858000"/>
              <a:gd name="connsiteX25" fmla="*/ 412645 w 6355531"/>
              <a:gd name="connsiteY25" fmla="*/ 5264214 h 6858000"/>
              <a:gd name="connsiteX26" fmla="*/ 418645 w 6355531"/>
              <a:gd name="connsiteY26" fmla="*/ 5225268 h 6858000"/>
              <a:gd name="connsiteX27" fmla="*/ 426713 w 6355531"/>
              <a:gd name="connsiteY27" fmla="*/ 5159961 h 6858000"/>
              <a:gd name="connsiteX28" fmla="*/ 430230 w 6355531"/>
              <a:gd name="connsiteY28" fmla="*/ 5125185 h 6858000"/>
              <a:gd name="connsiteX29" fmla="*/ 443738 w 6355531"/>
              <a:gd name="connsiteY29" fmla="*/ 5067850 h 6858000"/>
              <a:gd name="connsiteX30" fmla="*/ 446398 w 6355531"/>
              <a:gd name="connsiteY30" fmla="*/ 5060861 h 6858000"/>
              <a:gd name="connsiteX31" fmla="*/ 444701 w 6355531"/>
              <a:gd name="connsiteY31" fmla="*/ 4993030 h 6858000"/>
              <a:gd name="connsiteX32" fmla="*/ 451432 w 6355531"/>
              <a:gd name="connsiteY32" fmla="*/ 4946844 h 6858000"/>
              <a:gd name="connsiteX33" fmla="*/ 462400 w 6355531"/>
              <a:gd name="connsiteY33" fmla="*/ 4858827 h 6858000"/>
              <a:gd name="connsiteX34" fmla="*/ 468151 w 6355531"/>
              <a:gd name="connsiteY34" fmla="*/ 4821170 h 6858000"/>
              <a:gd name="connsiteX35" fmla="*/ 467482 w 6355531"/>
              <a:gd name="connsiteY35" fmla="*/ 4584173 h 6858000"/>
              <a:gd name="connsiteX36" fmla="*/ 459345 w 6355531"/>
              <a:gd name="connsiteY36" fmla="*/ 4375228 h 6858000"/>
              <a:gd name="connsiteX37" fmla="*/ 440498 w 6355531"/>
              <a:gd name="connsiteY37" fmla="*/ 4214165 h 6858000"/>
              <a:gd name="connsiteX38" fmla="*/ 442085 w 6355531"/>
              <a:gd name="connsiteY38" fmla="*/ 4076008 h 6858000"/>
              <a:gd name="connsiteX39" fmla="*/ 430102 w 6355531"/>
              <a:gd name="connsiteY39" fmla="*/ 4033999 h 6858000"/>
              <a:gd name="connsiteX40" fmla="*/ 429834 w 6355531"/>
              <a:gd name="connsiteY40" fmla="*/ 4013953 h 6858000"/>
              <a:gd name="connsiteX41" fmla="*/ 434022 w 6355531"/>
              <a:gd name="connsiteY41" fmla="*/ 3872886 h 6858000"/>
              <a:gd name="connsiteX42" fmla="*/ 444128 w 6355531"/>
              <a:gd name="connsiteY42" fmla="*/ 3813873 h 6858000"/>
              <a:gd name="connsiteX43" fmla="*/ 454742 w 6355531"/>
              <a:gd name="connsiteY43" fmla="*/ 3738082 h 6858000"/>
              <a:gd name="connsiteX44" fmla="*/ 461899 w 6355531"/>
              <a:gd name="connsiteY44" fmla="*/ 3673397 h 6858000"/>
              <a:gd name="connsiteX45" fmla="*/ 461213 w 6355531"/>
              <a:gd name="connsiteY45" fmla="*/ 3637109 h 6858000"/>
              <a:gd name="connsiteX46" fmla="*/ 464567 w 6355531"/>
              <a:gd name="connsiteY46" fmla="*/ 3536883 h 6858000"/>
              <a:gd name="connsiteX47" fmla="*/ 485444 w 6355531"/>
              <a:gd name="connsiteY47" fmla="*/ 3295862 h 6858000"/>
              <a:gd name="connsiteX48" fmla="*/ 468421 w 6355531"/>
              <a:gd name="connsiteY48" fmla="*/ 3158586 h 6858000"/>
              <a:gd name="connsiteX49" fmla="*/ 444464 w 6355531"/>
              <a:gd name="connsiteY49" fmla="*/ 3112365 h 6858000"/>
              <a:gd name="connsiteX50" fmla="*/ 430314 w 6355531"/>
              <a:gd name="connsiteY50" fmla="*/ 3072935 h 6858000"/>
              <a:gd name="connsiteX51" fmla="*/ 406129 w 6355531"/>
              <a:gd name="connsiteY51" fmla="*/ 2958185 h 6858000"/>
              <a:gd name="connsiteX52" fmla="*/ 364512 w 6355531"/>
              <a:gd name="connsiteY52" fmla="*/ 2843952 h 6858000"/>
              <a:gd name="connsiteX53" fmla="*/ 300461 w 6355531"/>
              <a:gd name="connsiteY53" fmla="*/ 2554718 h 6858000"/>
              <a:gd name="connsiteX54" fmla="*/ 272031 w 6355531"/>
              <a:gd name="connsiteY54" fmla="*/ 2447068 h 6858000"/>
              <a:gd name="connsiteX55" fmla="*/ 275996 w 6355531"/>
              <a:gd name="connsiteY55" fmla="*/ 2423438 h 6858000"/>
              <a:gd name="connsiteX56" fmla="*/ 244658 w 6355531"/>
              <a:gd name="connsiteY56" fmla="*/ 2261920 h 6858000"/>
              <a:gd name="connsiteX57" fmla="*/ 234806 w 6355531"/>
              <a:gd name="connsiteY57" fmla="*/ 2195378 h 6858000"/>
              <a:gd name="connsiteX58" fmla="*/ 219430 w 6355531"/>
              <a:gd name="connsiteY58" fmla="*/ 2155135 h 6858000"/>
              <a:gd name="connsiteX59" fmla="*/ 216954 w 6355531"/>
              <a:gd name="connsiteY59" fmla="*/ 2118008 h 6858000"/>
              <a:gd name="connsiteX60" fmla="*/ 217921 w 6355531"/>
              <a:gd name="connsiteY60" fmla="*/ 2050531 h 6858000"/>
              <a:gd name="connsiteX61" fmla="*/ 191603 w 6355531"/>
              <a:gd name="connsiteY61" fmla="*/ 1906352 h 6858000"/>
              <a:gd name="connsiteX62" fmla="*/ 168765 w 6355531"/>
              <a:gd name="connsiteY62" fmla="*/ 1861531 h 6858000"/>
              <a:gd name="connsiteX63" fmla="*/ 123757 w 6355531"/>
              <a:gd name="connsiteY63" fmla="*/ 1732919 h 6858000"/>
              <a:gd name="connsiteX64" fmla="*/ 95931 w 6355531"/>
              <a:gd name="connsiteY64" fmla="*/ 1615777 h 6858000"/>
              <a:gd name="connsiteX65" fmla="*/ 77222 w 6355531"/>
              <a:gd name="connsiteY65" fmla="*/ 1563678 h 6858000"/>
              <a:gd name="connsiteX66" fmla="*/ 82894 w 6355531"/>
              <a:gd name="connsiteY66" fmla="*/ 1477995 h 6858000"/>
              <a:gd name="connsiteX67" fmla="*/ 77431 w 6355531"/>
              <a:gd name="connsiteY67" fmla="*/ 1307086 h 6858000"/>
              <a:gd name="connsiteX68" fmla="*/ 83152 w 6355531"/>
              <a:gd name="connsiteY68" fmla="*/ 1168288 h 6858000"/>
              <a:gd name="connsiteX69" fmla="*/ 65215 w 6355531"/>
              <a:gd name="connsiteY69" fmla="*/ 1088484 h 6858000"/>
              <a:gd name="connsiteX70" fmla="*/ 54242 w 6355531"/>
              <a:gd name="connsiteY70" fmla="*/ 1016103 h 6858000"/>
              <a:gd name="connsiteX71" fmla="*/ 55661 w 6355531"/>
              <a:gd name="connsiteY71" fmla="*/ 954054 h 6858000"/>
              <a:gd name="connsiteX72" fmla="*/ 50658 w 6355531"/>
              <a:gd name="connsiteY72" fmla="*/ 896999 h 6858000"/>
              <a:gd name="connsiteX73" fmla="*/ 11825 w 6355531"/>
              <a:gd name="connsiteY73" fmla="*/ 711705 h 6858000"/>
              <a:gd name="connsiteX74" fmla="*/ 8815 w 6355531"/>
              <a:gd name="connsiteY74" fmla="*/ 619315 h 6858000"/>
              <a:gd name="connsiteX75" fmla="*/ 2635 w 6355531"/>
              <a:gd name="connsiteY75" fmla="*/ 585934 h 6858000"/>
              <a:gd name="connsiteX76" fmla="*/ 1 w 6355531"/>
              <a:gd name="connsiteY76" fmla="*/ 538948 h 6858000"/>
              <a:gd name="connsiteX77" fmla="*/ 3808 w 6355531"/>
              <a:gd name="connsiteY77" fmla="*/ 525163 h 6858000"/>
              <a:gd name="connsiteX78" fmla="*/ 28525 w 6355531"/>
              <a:gd name="connsiteY78" fmla="*/ 393828 h 6858000"/>
              <a:gd name="connsiteX79" fmla="*/ 28359 w 6355531"/>
              <a:gd name="connsiteY79" fmla="*/ 353137 h 6858000"/>
              <a:gd name="connsiteX80" fmla="*/ 33905 w 6355531"/>
              <a:gd name="connsiteY80" fmla="*/ 275771 h 6858000"/>
              <a:gd name="connsiteX81" fmla="*/ 43349 w 6355531"/>
              <a:gd name="connsiteY81" fmla="*/ 236673 h 6858000"/>
              <a:gd name="connsiteX82" fmla="*/ 42417 w 6355531"/>
              <a:gd name="connsiteY82" fmla="*/ 144983 h 6858000"/>
              <a:gd name="connsiteX83" fmla="*/ 32952 w 6355531"/>
              <a:gd name="connsiteY83" fmla="*/ 33857 h 6858000"/>
              <a:gd name="connsiteX0" fmla="*/ 14982 w 6355531"/>
              <a:gd name="connsiteY0" fmla="*/ 0 h 6858000"/>
              <a:gd name="connsiteX1" fmla="*/ 1077543 w 6355531"/>
              <a:gd name="connsiteY1" fmla="*/ 0 h 6858000"/>
              <a:gd name="connsiteX2" fmla="*/ 6355531 w 6355531"/>
              <a:gd name="connsiteY2" fmla="*/ 0 h 6858000"/>
              <a:gd name="connsiteX3" fmla="*/ 6355531 w 6355531"/>
              <a:gd name="connsiteY3" fmla="*/ 6858000 h 6858000"/>
              <a:gd name="connsiteX4" fmla="*/ 1307510 w 6355531"/>
              <a:gd name="connsiteY4" fmla="*/ 6858000 h 6858000"/>
              <a:gd name="connsiteX5" fmla="*/ 1077543 w 6355531"/>
              <a:gd name="connsiteY5" fmla="*/ 6858000 h 6858000"/>
              <a:gd name="connsiteX6" fmla="*/ 1077543 w 6355531"/>
              <a:gd name="connsiteY6" fmla="*/ 6857951 h 6858000"/>
              <a:gd name="connsiteX7" fmla="*/ 76819 w 6355531"/>
              <a:gd name="connsiteY7" fmla="*/ 6857735 h 6858000"/>
              <a:gd name="connsiteX8" fmla="*/ 112467 w 6355531"/>
              <a:gd name="connsiteY8" fmla="*/ 6776847 h 6858000"/>
              <a:gd name="connsiteX9" fmla="*/ 123670 w 6355531"/>
              <a:gd name="connsiteY9" fmla="*/ 6737706 h 6858000"/>
              <a:gd name="connsiteX10" fmla="*/ 140628 w 6355531"/>
              <a:gd name="connsiteY10" fmla="*/ 6686827 h 6858000"/>
              <a:gd name="connsiteX11" fmla="*/ 151907 w 6355531"/>
              <a:gd name="connsiteY11" fmla="*/ 6633777 h 6858000"/>
              <a:gd name="connsiteX12" fmla="*/ 222869 w 6355531"/>
              <a:gd name="connsiteY12" fmla="*/ 6492130 h 6858000"/>
              <a:gd name="connsiteX13" fmla="*/ 238151 w 6355531"/>
              <a:gd name="connsiteY13" fmla="*/ 6431610 h 6858000"/>
              <a:gd name="connsiteX14" fmla="*/ 256505 w 6355531"/>
              <a:gd name="connsiteY14" fmla="*/ 6294334 h 6858000"/>
              <a:gd name="connsiteX15" fmla="*/ 244595 w 6355531"/>
              <a:gd name="connsiteY15" fmla="*/ 6231403 h 6858000"/>
              <a:gd name="connsiteX16" fmla="*/ 237442 w 6355531"/>
              <a:gd name="connsiteY16" fmla="*/ 6202459 h 6858000"/>
              <a:gd name="connsiteX17" fmla="*/ 236271 w 6355531"/>
              <a:gd name="connsiteY17" fmla="*/ 6153037 h 6858000"/>
              <a:gd name="connsiteX18" fmla="*/ 243660 w 6355531"/>
              <a:gd name="connsiteY18" fmla="*/ 5905303 h 6858000"/>
              <a:gd name="connsiteX19" fmla="*/ 272845 w 6355531"/>
              <a:gd name="connsiteY19" fmla="*/ 5712857 h 6858000"/>
              <a:gd name="connsiteX20" fmla="*/ 301874 w 6355531"/>
              <a:gd name="connsiteY20" fmla="*/ 5660491 h 6858000"/>
              <a:gd name="connsiteX21" fmla="*/ 315524 w 6355531"/>
              <a:gd name="connsiteY21" fmla="*/ 5553910 h 6858000"/>
              <a:gd name="connsiteX22" fmla="*/ 339324 w 6355531"/>
              <a:gd name="connsiteY22" fmla="*/ 5449031 h 6858000"/>
              <a:gd name="connsiteX23" fmla="*/ 375255 w 6355531"/>
              <a:gd name="connsiteY23" fmla="*/ 5341916 h 6858000"/>
              <a:gd name="connsiteX24" fmla="*/ 412645 w 6355531"/>
              <a:gd name="connsiteY24" fmla="*/ 5264214 h 6858000"/>
              <a:gd name="connsiteX25" fmla="*/ 418645 w 6355531"/>
              <a:gd name="connsiteY25" fmla="*/ 5225268 h 6858000"/>
              <a:gd name="connsiteX26" fmla="*/ 426713 w 6355531"/>
              <a:gd name="connsiteY26" fmla="*/ 5159961 h 6858000"/>
              <a:gd name="connsiteX27" fmla="*/ 430230 w 6355531"/>
              <a:gd name="connsiteY27" fmla="*/ 5125185 h 6858000"/>
              <a:gd name="connsiteX28" fmla="*/ 443738 w 6355531"/>
              <a:gd name="connsiteY28" fmla="*/ 5067850 h 6858000"/>
              <a:gd name="connsiteX29" fmla="*/ 446398 w 6355531"/>
              <a:gd name="connsiteY29" fmla="*/ 5060861 h 6858000"/>
              <a:gd name="connsiteX30" fmla="*/ 444701 w 6355531"/>
              <a:gd name="connsiteY30" fmla="*/ 4993030 h 6858000"/>
              <a:gd name="connsiteX31" fmla="*/ 451432 w 6355531"/>
              <a:gd name="connsiteY31" fmla="*/ 4946844 h 6858000"/>
              <a:gd name="connsiteX32" fmla="*/ 462400 w 6355531"/>
              <a:gd name="connsiteY32" fmla="*/ 4858827 h 6858000"/>
              <a:gd name="connsiteX33" fmla="*/ 468151 w 6355531"/>
              <a:gd name="connsiteY33" fmla="*/ 4821170 h 6858000"/>
              <a:gd name="connsiteX34" fmla="*/ 467482 w 6355531"/>
              <a:gd name="connsiteY34" fmla="*/ 4584173 h 6858000"/>
              <a:gd name="connsiteX35" fmla="*/ 459345 w 6355531"/>
              <a:gd name="connsiteY35" fmla="*/ 4375228 h 6858000"/>
              <a:gd name="connsiteX36" fmla="*/ 440498 w 6355531"/>
              <a:gd name="connsiteY36" fmla="*/ 4214165 h 6858000"/>
              <a:gd name="connsiteX37" fmla="*/ 442085 w 6355531"/>
              <a:gd name="connsiteY37" fmla="*/ 4076008 h 6858000"/>
              <a:gd name="connsiteX38" fmla="*/ 430102 w 6355531"/>
              <a:gd name="connsiteY38" fmla="*/ 4033999 h 6858000"/>
              <a:gd name="connsiteX39" fmla="*/ 429834 w 6355531"/>
              <a:gd name="connsiteY39" fmla="*/ 4013953 h 6858000"/>
              <a:gd name="connsiteX40" fmla="*/ 434022 w 6355531"/>
              <a:gd name="connsiteY40" fmla="*/ 3872886 h 6858000"/>
              <a:gd name="connsiteX41" fmla="*/ 444128 w 6355531"/>
              <a:gd name="connsiteY41" fmla="*/ 3813873 h 6858000"/>
              <a:gd name="connsiteX42" fmla="*/ 454742 w 6355531"/>
              <a:gd name="connsiteY42" fmla="*/ 3738082 h 6858000"/>
              <a:gd name="connsiteX43" fmla="*/ 461899 w 6355531"/>
              <a:gd name="connsiteY43" fmla="*/ 3673397 h 6858000"/>
              <a:gd name="connsiteX44" fmla="*/ 461213 w 6355531"/>
              <a:gd name="connsiteY44" fmla="*/ 3637109 h 6858000"/>
              <a:gd name="connsiteX45" fmla="*/ 464567 w 6355531"/>
              <a:gd name="connsiteY45" fmla="*/ 3536883 h 6858000"/>
              <a:gd name="connsiteX46" fmla="*/ 485444 w 6355531"/>
              <a:gd name="connsiteY46" fmla="*/ 3295862 h 6858000"/>
              <a:gd name="connsiteX47" fmla="*/ 468421 w 6355531"/>
              <a:gd name="connsiteY47" fmla="*/ 3158586 h 6858000"/>
              <a:gd name="connsiteX48" fmla="*/ 444464 w 6355531"/>
              <a:gd name="connsiteY48" fmla="*/ 3112365 h 6858000"/>
              <a:gd name="connsiteX49" fmla="*/ 430314 w 6355531"/>
              <a:gd name="connsiteY49" fmla="*/ 3072935 h 6858000"/>
              <a:gd name="connsiteX50" fmla="*/ 406129 w 6355531"/>
              <a:gd name="connsiteY50" fmla="*/ 2958185 h 6858000"/>
              <a:gd name="connsiteX51" fmla="*/ 364512 w 6355531"/>
              <a:gd name="connsiteY51" fmla="*/ 2843952 h 6858000"/>
              <a:gd name="connsiteX52" fmla="*/ 300461 w 6355531"/>
              <a:gd name="connsiteY52" fmla="*/ 2554718 h 6858000"/>
              <a:gd name="connsiteX53" fmla="*/ 272031 w 6355531"/>
              <a:gd name="connsiteY53" fmla="*/ 2447068 h 6858000"/>
              <a:gd name="connsiteX54" fmla="*/ 275996 w 6355531"/>
              <a:gd name="connsiteY54" fmla="*/ 2423438 h 6858000"/>
              <a:gd name="connsiteX55" fmla="*/ 244658 w 6355531"/>
              <a:gd name="connsiteY55" fmla="*/ 2261920 h 6858000"/>
              <a:gd name="connsiteX56" fmla="*/ 234806 w 6355531"/>
              <a:gd name="connsiteY56" fmla="*/ 2195378 h 6858000"/>
              <a:gd name="connsiteX57" fmla="*/ 219430 w 6355531"/>
              <a:gd name="connsiteY57" fmla="*/ 2155135 h 6858000"/>
              <a:gd name="connsiteX58" fmla="*/ 216954 w 6355531"/>
              <a:gd name="connsiteY58" fmla="*/ 2118008 h 6858000"/>
              <a:gd name="connsiteX59" fmla="*/ 217921 w 6355531"/>
              <a:gd name="connsiteY59" fmla="*/ 2050531 h 6858000"/>
              <a:gd name="connsiteX60" fmla="*/ 191603 w 6355531"/>
              <a:gd name="connsiteY60" fmla="*/ 1906352 h 6858000"/>
              <a:gd name="connsiteX61" fmla="*/ 168765 w 6355531"/>
              <a:gd name="connsiteY61" fmla="*/ 1861531 h 6858000"/>
              <a:gd name="connsiteX62" fmla="*/ 123757 w 6355531"/>
              <a:gd name="connsiteY62" fmla="*/ 1732919 h 6858000"/>
              <a:gd name="connsiteX63" fmla="*/ 95931 w 6355531"/>
              <a:gd name="connsiteY63" fmla="*/ 1615777 h 6858000"/>
              <a:gd name="connsiteX64" fmla="*/ 77222 w 6355531"/>
              <a:gd name="connsiteY64" fmla="*/ 1563678 h 6858000"/>
              <a:gd name="connsiteX65" fmla="*/ 82894 w 6355531"/>
              <a:gd name="connsiteY65" fmla="*/ 1477995 h 6858000"/>
              <a:gd name="connsiteX66" fmla="*/ 77431 w 6355531"/>
              <a:gd name="connsiteY66" fmla="*/ 1307086 h 6858000"/>
              <a:gd name="connsiteX67" fmla="*/ 83152 w 6355531"/>
              <a:gd name="connsiteY67" fmla="*/ 1168288 h 6858000"/>
              <a:gd name="connsiteX68" fmla="*/ 65215 w 6355531"/>
              <a:gd name="connsiteY68" fmla="*/ 1088484 h 6858000"/>
              <a:gd name="connsiteX69" fmla="*/ 54242 w 6355531"/>
              <a:gd name="connsiteY69" fmla="*/ 1016103 h 6858000"/>
              <a:gd name="connsiteX70" fmla="*/ 55661 w 6355531"/>
              <a:gd name="connsiteY70" fmla="*/ 954054 h 6858000"/>
              <a:gd name="connsiteX71" fmla="*/ 50658 w 6355531"/>
              <a:gd name="connsiteY71" fmla="*/ 896999 h 6858000"/>
              <a:gd name="connsiteX72" fmla="*/ 11825 w 6355531"/>
              <a:gd name="connsiteY72" fmla="*/ 711705 h 6858000"/>
              <a:gd name="connsiteX73" fmla="*/ 8815 w 6355531"/>
              <a:gd name="connsiteY73" fmla="*/ 619315 h 6858000"/>
              <a:gd name="connsiteX74" fmla="*/ 2635 w 6355531"/>
              <a:gd name="connsiteY74" fmla="*/ 585934 h 6858000"/>
              <a:gd name="connsiteX75" fmla="*/ 1 w 6355531"/>
              <a:gd name="connsiteY75" fmla="*/ 538948 h 6858000"/>
              <a:gd name="connsiteX76" fmla="*/ 3808 w 6355531"/>
              <a:gd name="connsiteY76" fmla="*/ 525163 h 6858000"/>
              <a:gd name="connsiteX77" fmla="*/ 28525 w 6355531"/>
              <a:gd name="connsiteY77" fmla="*/ 393828 h 6858000"/>
              <a:gd name="connsiteX78" fmla="*/ 28359 w 6355531"/>
              <a:gd name="connsiteY78" fmla="*/ 353137 h 6858000"/>
              <a:gd name="connsiteX79" fmla="*/ 33905 w 6355531"/>
              <a:gd name="connsiteY79" fmla="*/ 275771 h 6858000"/>
              <a:gd name="connsiteX80" fmla="*/ 43349 w 6355531"/>
              <a:gd name="connsiteY80" fmla="*/ 236673 h 6858000"/>
              <a:gd name="connsiteX81" fmla="*/ 42417 w 6355531"/>
              <a:gd name="connsiteY81" fmla="*/ 144983 h 6858000"/>
              <a:gd name="connsiteX82" fmla="*/ 32952 w 6355531"/>
              <a:gd name="connsiteY82" fmla="*/ 33857 h 6858000"/>
              <a:gd name="connsiteX83" fmla="*/ 14982 w 6355531"/>
              <a:gd name="connsiteY83" fmla="*/ 0 h 6858000"/>
              <a:gd name="connsiteX0" fmla="*/ 14982 w 6355531"/>
              <a:gd name="connsiteY0" fmla="*/ 0 h 6858000"/>
              <a:gd name="connsiteX1" fmla="*/ 6355531 w 6355531"/>
              <a:gd name="connsiteY1" fmla="*/ 0 h 6858000"/>
              <a:gd name="connsiteX2" fmla="*/ 6355531 w 6355531"/>
              <a:gd name="connsiteY2" fmla="*/ 6858000 h 6858000"/>
              <a:gd name="connsiteX3" fmla="*/ 1307510 w 6355531"/>
              <a:gd name="connsiteY3" fmla="*/ 6858000 h 6858000"/>
              <a:gd name="connsiteX4" fmla="*/ 1077543 w 6355531"/>
              <a:gd name="connsiteY4" fmla="*/ 6858000 h 6858000"/>
              <a:gd name="connsiteX5" fmla="*/ 1077543 w 6355531"/>
              <a:gd name="connsiteY5" fmla="*/ 6857951 h 6858000"/>
              <a:gd name="connsiteX6" fmla="*/ 76819 w 6355531"/>
              <a:gd name="connsiteY6" fmla="*/ 6857735 h 6858000"/>
              <a:gd name="connsiteX7" fmla="*/ 112467 w 6355531"/>
              <a:gd name="connsiteY7" fmla="*/ 6776847 h 6858000"/>
              <a:gd name="connsiteX8" fmla="*/ 123670 w 6355531"/>
              <a:gd name="connsiteY8" fmla="*/ 6737706 h 6858000"/>
              <a:gd name="connsiteX9" fmla="*/ 140628 w 6355531"/>
              <a:gd name="connsiteY9" fmla="*/ 6686827 h 6858000"/>
              <a:gd name="connsiteX10" fmla="*/ 151907 w 6355531"/>
              <a:gd name="connsiteY10" fmla="*/ 6633777 h 6858000"/>
              <a:gd name="connsiteX11" fmla="*/ 222869 w 6355531"/>
              <a:gd name="connsiteY11" fmla="*/ 6492130 h 6858000"/>
              <a:gd name="connsiteX12" fmla="*/ 238151 w 6355531"/>
              <a:gd name="connsiteY12" fmla="*/ 6431610 h 6858000"/>
              <a:gd name="connsiteX13" fmla="*/ 256505 w 6355531"/>
              <a:gd name="connsiteY13" fmla="*/ 6294334 h 6858000"/>
              <a:gd name="connsiteX14" fmla="*/ 244595 w 6355531"/>
              <a:gd name="connsiteY14" fmla="*/ 6231403 h 6858000"/>
              <a:gd name="connsiteX15" fmla="*/ 237442 w 6355531"/>
              <a:gd name="connsiteY15" fmla="*/ 6202459 h 6858000"/>
              <a:gd name="connsiteX16" fmla="*/ 236271 w 6355531"/>
              <a:gd name="connsiteY16" fmla="*/ 6153037 h 6858000"/>
              <a:gd name="connsiteX17" fmla="*/ 243660 w 6355531"/>
              <a:gd name="connsiteY17" fmla="*/ 5905303 h 6858000"/>
              <a:gd name="connsiteX18" fmla="*/ 272845 w 6355531"/>
              <a:gd name="connsiteY18" fmla="*/ 5712857 h 6858000"/>
              <a:gd name="connsiteX19" fmla="*/ 301874 w 6355531"/>
              <a:gd name="connsiteY19" fmla="*/ 5660491 h 6858000"/>
              <a:gd name="connsiteX20" fmla="*/ 315524 w 6355531"/>
              <a:gd name="connsiteY20" fmla="*/ 5553910 h 6858000"/>
              <a:gd name="connsiteX21" fmla="*/ 339324 w 6355531"/>
              <a:gd name="connsiteY21" fmla="*/ 5449031 h 6858000"/>
              <a:gd name="connsiteX22" fmla="*/ 375255 w 6355531"/>
              <a:gd name="connsiteY22" fmla="*/ 5341916 h 6858000"/>
              <a:gd name="connsiteX23" fmla="*/ 412645 w 6355531"/>
              <a:gd name="connsiteY23" fmla="*/ 5264214 h 6858000"/>
              <a:gd name="connsiteX24" fmla="*/ 418645 w 6355531"/>
              <a:gd name="connsiteY24" fmla="*/ 5225268 h 6858000"/>
              <a:gd name="connsiteX25" fmla="*/ 426713 w 6355531"/>
              <a:gd name="connsiteY25" fmla="*/ 5159961 h 6858000"/>
              <a:gd name="connsiteX26" fmla="*/ 430230 w 6355531"/>
              <a:gd name="connsiteY26" fmla="*/ 5125185 h 6858000"/>
              <a:gd name="connsiteX27" fmla="*/ 443738 w 6355531"/>
              <a:gd name="connsiteY27" fmla="*/ 5067850 h 6858000"/>
              <a:gd name="connsiteX28" fmla="*/ 446398 w 6355531"/>
              <a:gd name="connsiteY28" fmla="*/ 5060861 h 6858000"/>
              <a:gd name="connsiteX29" fmla="*/ 444701 w 6355531"/>
              <a:gd name="connsiteY29" fmla="*/ 4993030 h 6858000"/>
              <a:gd name="connsiteX30" fmla="*/ 451432 w 6355531"/>
              <a:gd name="connsiteY30" fmla="*/ 4946844 h 6858000"/>
              <a:gd name="connsiteX31" fmla="*/ 462400 w 6355531"/>
              <a:gd name="connsiteY31" fmla="*/ 4858827 h 6858000"/>
              <a:gd name="connsiteX32" fmla="*/ 468151 w 6355531"/>
              <a:gd name="connsiteY32" fmla="*/ 4821170 h 6858000"/>
              <a:gd name="connsiteX33" fmla="*/ 467482 w 6355531"/>
              <a:gd name="connsiteY33" fmla="*/ 4584173 h 6858000"/>
              <a:gd name="connsiteX34" fmla="*/ 459345 w 6355531"/>
              <a:gd name="connsiteY34" fmla="*/ 4375228 h 6858000"/>
              <a:gd name="connsiteX35" fmla="*/ 440498 w 6355531"/>
              <a:gd name="connsiteY35" fmla="*/ 4214165 h 6858000"/>
              <a:gd name="connsiteX36" fmla="*/ 442085 w 6355531"/>
              <a:gd name="connsiteY36" fmla="*/ 4076008 h 6858000"/>
              <a:gd name="connsiteX37" fmla="*/ 430102 w 6355531"/>
              <a:gd name="connsiteY37" fmla="*/ 4033999 h 6858000"/>
              <a:gd name="connsiteX38" fmla="*/ 429834 w 6355531"/>
              <a:gd name="connsiteY38" fmla="*/ 4013953 h 6858000"/>
              <a:gd name="connsiteX39" fmla="*/ 434022 w 6355531"/>
              <a:gd name="connsiteY39" fmla="*/ 3872886 h 6858000"/>
              <a:gd name="connsiteX40" fmla="*/ 444128 w 6355531"/>
              <a:gd name="connsiteY40" fmla="*/ 3813873 h 6858000"/>
              <a:gd name="connsiteX41" fmla="*/ 454742 w 6355531"/>
              <a:gd name="connsiteY41" fmla="*/ 3738082 h 6858000"/>
              <a:gd name="connsiteX42" fmla="*/ 461899 w 6355531"/>
              <a:gd name="connsiteY42" fmla="*/ 3673397 h 6858000"/>
              <a:gd name="connsiteX43" fmla="*/ 461213 w 6355531"/>
              <a:gd name="connsiteY43" fmla="*/ 3637109 h 6858000"/>
              <a:gd name="connsiteX44" fmla="*/ 464567 w 6355531"/>
              <a:gd name="connsiteY44" fmla="*/ 3536883 h 6858000"/>
              <a:gd name="connsiteX45" fmla="*/ 485444 w 6355531"/>
              <a:gd name="connsiteY45" fmla="*/ 3295862 h 6858000"/>
              <a:gd name="connsiteX46" fmla="*/ 468421 w 6355531"/>
              <a:gd name="connsiteY46" fmla="*/ 3158586 h 6858000"/>
              <a:gd name="connsiteX47" fmla="*/ 444464 w 6355531"/>
              <a:gd name="connsiteY47" fmla="*/ 3112365 h 6858000"/>
              <a:gd name="connsiteX48" fmla="*/ 430314 w 6355531"/>
              <a:gd name="connsiteY48" fmla="*/ 3072935 h 6858000"/>
              <a:gd name="connsiteX49" fmla="*/ 406129 w 6355531"/>
              <a:gd name="connsiteY49" fmla="*/ 2958185 h 6858000"/>
              <a:gd name="connsiteX50" fmla="*/ 364512 w 6355531"/>
              <a:gd name="connsiteY50" fmla="*/ 2843952 h 6858000"/>
              <a:gd name="connsiteX51" fmla="*/ 300461 w 6355531"/>
              <a:gd name="connsiteY51" fmla="*/ 2554718 h 6858000"/>
              <a:gd name="connsiteX52" fmla="*/ 272031 w 6355531"/>
              <a:gd name="connsiteY52" fmla="*/ 2447068 h 6858000"/>
              <a:gd name="connsiteX53" fmla="*/ 275996 w 6355531"/>
              <a:gd name="connsiteY53" fmla="*/ 2423438 h 6858000"/>
              <a:gd name="connsiteX54" fmla="*/ 244658 w 6355531"/>
              <a:gd name="connsiteY54" fmla="*/ 2261920 h 6858000"/>
              <a:gd name="connsiteX55" fmla="*/ 234806 w 6355531"/>
              <a:gd name="connsiteY55" fmla="*/ 2195378 h 6858000"/>
              <a:gd name="connsiteX56" fmla="*/ 219430 w 6355531"/>
              <a:gd name="connsiteY56" fmla="*/ 2155135 h 6858000"/>
              <a:gd name="connsiteX57" fmla="*/ 216954 w 6355531"/>
              <a:gd name="connsiteY57" fmla="*/ 2118008 h 6858000"/>
              <a:gd name="connsiteX58" fmla="*/ 217921 w 6355531"/>
              <a:gd name="connsiteY58" fmla="*/ 2050531 h 6858000"/>
              <a:gd name="connsiteX59" fmla="*/ 191603 w 6355531"/>
              <a:gd name="connsiteY59" fmla="*/ 1906352 h 6858000"/>
              <a:gd name="connsiteX60" fmla="*/ 168765 w 6355531"/>
              <a:gd name="connsiteY60" fmla="*/ 1861531 h 6858000"/>
              <a:gd name="connsiteX61" fmla="*/ 123757 w 6355531"/>
              <a:gd name="connsiteY61" fmla="*/ 1732919 h 6858000"/>
              <a:gd name="connsiteX62" fmla="*/ 95931 w 6355531"/>
              <a:gd name="connsiteY62" fmla="*/ 1615777 h 6858000"/>
              <a:gd name="connsiteX63" fmla="*/ 77222 w 6355531"/>
              <a:gd name="connsiteY63" fmla="*/ 1563678 h 6858000"/>
              <a:gd name="connsiteX64" fmla="*/ 82894 w 6355531"/>
              <a:gd name="connsiteY64" fmla="*/ 1477995 h 6858000"/>
              <a:gd name="connsiteX65" fmla="*/ 77431 w 6355531"/>
              <a:gd name="connsiteY65" fmla="*/ 1307086 h 6858000"/>
              <a:gd name="connsiteX66" fmla="*/ 83152 w 6355531"/>
              <a:gd name="connsiteY66" fmla="*/ 1168288 h 6858000"/>
              <a:gd name="connsiteX67" fmla="*/ 65215 w 6355531"/>
              <a:gd name="connsiteY67" fmla="*/ 1088484 h 6858000"/>
              <a:gd name="connsiteX68" fmla="*/ 54242 w 6355531"/>
              <a:gd name="connsiteY68" fmla="*/ 1016103 h 6858000"/>
              <a:gd name="connsiteX69" fmla="*/ 55661 w 6355531"/>
              <a:gd name="connsiteY69" fmla="*/ 954054 h 6858000"/>
              <a:gd name="connsiteX70" fmla="*/ 50658 w 6355531"/>
              <a:gd name="connsiteY70" fmla="*/ 896999 h 6858000"/>
              <a:gd name="connsiteX71" fmla="*/ 11825 w 6355531"/>
              <a:gd name="connsiteY71" fmla="*/ 711705 h 6858000"/>
              <a:gd name="connsiteX72" fmla="*/ 8815 w 6355531"/>
              <a:gd name="connsiteY72" fmla="*/ 619315 h 6858000"/>
              <a:gd name="connsiteX73" fmla="*/ 2635 w 6355531"/>
              <a:gd name="connsiteY73" fmla="*/ 585934 h 6858000"/>
              <a:gd name="connsiteX74" fmla="*/ 1 w 6355531"/>
              <a:gd name="connsiteY74" fmla="*/ 538948 h 6858000"/>
              <a:gd name="connsiteX75" fmla="*/ 3808 w 6355531"/>
              <a:gd name="connsiteY75" fmla="*/ 525163 h 6858000"/>
              <a:gd name="connsiteX76" fmla="*/ 28525 w 6355531"/>
              <a:gd name="connsiteY76" fmla="*/ 393828 h 6858000"/>
              <a:gd name="connsiteX77" fmla="*/ 28359 w 6355531"/>
              <a:gd name="connsiteY77" fmla="*/ 353137 h 6858000"/>
              <a:gd name="connsiteX78" fmla="*/ 33905 w 6355531"/>
              <a:gd name="connsiteY78" fmla="*/ 275771 h 6858000"/>
              <a:gd name="connsiteX79" fmla="*/ 43349 w 6355531"/>
              <a:gd name="connsiteY79" fmla="*/ 236673 h 6858000"/>
              <a:gd name="connsiteX80" fmla="*/ 42417 w 6355531"/>
              <a:gd name="connsiteY80" fmla="*/ 144983 h 6858000"/>
              <a:gd name="connsiteX81" fmla="*/ 32952 w 6355531"/>
              <a:gd name="connsiteY81" fmla="*/ 33857 h 6858000"/>
              <a:gd name="connsiteX82" fmla="*/ 14982 w 6355531"/>
              <a:gd name="connsiteY82" fmla="*/ 0 h 6858000"/>
              <a:gd name="connsiteX0" fmla="*/ 14982 w 6355531"/>
              <a:gd name="connsiteY0" fmla="*/ 0 h 6858000"/>
              <a:gd name="connsiteX1" fmla="*/ 6355531 w 6355531"/>
              <a:gd name="connsiteY1" fmla="*/ 0 h 6858000"/>
              <a:gd name="connsiteX2" fmla="*/ 6355531 w 6355531"/>
              <a:gd name="connsiteY2" fmla="*/ 6858000 h 6858000"/>
              <a:gd name="connsiteX3" fmla="*/ 1307510 w 6355531"/>
              <a:gd name="connsiteY3" fmla="*/ 6858000 h 6858000"/>
              <a:gd name="connsiteX4" fmla="*/ 1077543 w 6355531"/>
              <a:gd name="connsiteY4" fmla="*/ 6858000 h 6858000"/>
              <a:gd name="connsiteX5" fmla="*/ 76819 w 6355531"/>
              <a:gd name="connsiteY5" fmla="*/ 6857735 h 6858000"/>
              <a:gd name="connsiteX6" fmla="*/ 112467 w 6355531"/>
              <a:gd name="connsiteY6" fmla="*/ 6776847 h 6858000"/>
              <a:gd name="connsiteX7" fmla="*/ 123670 w 6355531"/>
              <a:gd name="connsiteY7" fmla="*/ 6737706 h 6858000"/>
              <a:gd name="connsiteX8" fmla="*/ 140628 w 6355531"/>
              <a:gd name="connsiteY8" fmla="*/ 6686827 h 6858000"/>
              <a:gd name="connsiteX9" fmla="*/ 151907 w 6355531"/>
              <a:gd name="connsiteY9" fmla="*/ 6633777 h 6858000"/>
              <a:gd name="connsiteX10" fmla="*/ 222869 w 6355531"/>
              <a:gd name="connsiteY10" fmla="*/ 6492130 h 6858000"/>
              <a:gd name="connsiteX11" fmla="*/ 238151 w 6355531"/>
              <a:gd name="connsiteY11" fmla="*/ 6431610 h 6858000"/>
              <a:gd name="connsiteX12" fmla="*/ 256505 w 6355531"/>
              <a:gd name="connsiteY12" fmla="*/ 6294334 h 6858000"/>
              <a:gd name="connsiteX13" fmla="*/ 244595 w 6355531"/>
              <a:gd name="connsiteY13" fmla="*/ 6231403 h 6858000"/>
              <a:gd name="connsiteX14" fmla="*/ 237442 w 6355531"/>
              <a:gd name="connsiteY14" fmla="*/ 6202459 h 6858000"/>
              <a:gd name="connsiteX15" fmla="*/ 236271 w 6355531"/>
              <a:gd name="connsiteY15" fmla="*/ 6153037 h 6858000"/>
              <a:gd name="connsiteX16" fmla="*/ 243660 w 6355531"/>
              <a:gd name="connsiteY16" fmla="*/ 5905303 h 6858000"/>
              <a:gd name="connsiteX17" fmla="*/ 272845 w 6355531"/>
              <a:gd name="connsiteY17" fmla="*/ 5712857 h 6858000"/>
              <a:gd name="connsiteX18" fmla="*/ 301874 w 6355531"/>
              <a:gd name="connsiteY18" fmla="*/ 5660491 h 6858000"/>
              <a:gd name="connsiteX19" fmla="*/ 315524 w 6355531"/>
              <a:gd name="connsiteY19" fmla="*/ 5553910 h 6858000"/>
              <a:gd name="connsiteX20" fmla="*/ 339324 w 6355531"/>
              <a:gd name="connsiteY20" fmla="*/ 5449031 h 6858000"/>
              <a:gd name="connsiteX21" fmla="*/ 375255 w 6355531"/>
              <a:gd name="connsiteY21" fmla="*/ 5341916 h 6858000"/>
              <a:gd name="connsiteX22" fmla="*/ 412645 w 6355531"/>
              <a:gd name="connsiteY22" fmla="*/ 5264214 h 6858000"/>
              <a:gd name="connsiteX23" fmla="*/ 418645 w 6355531"/>
              <a:gd name="connsiteY23" fmla="*/ 5225268 h 6858000"/>
              <a:gd name="connsiteX24" fmla="*/ 426713 w 6355531"/>
              <a:gd name="connsiteY24" fmla="*/ 5159961 h 6858000"/>
              <a:gd name="connsiteX25" fmla="*/ 430230 w 6355531"/>
              <a:gd name="connsiteY25" fmla="*/ 5125185 h 6858000"/>
              <a:gd name="connsiteX26" fmla="*/ 443738 w 6355531"/>
              <a:gd name="connsiteY26" fmla="*/ 5067850 h 6858000"/>
              <a:gd name="connsiteX27" fmla="*/ 446398 w 6355531"/>
              <a:gd name="connsiteY27" fmla="*/ 5060861 h 6858000"/>
              <a:gd name="connsiteX28" fmla="*/ 444701 w 6355531"/>
              <a:gd name="connsiteY28" fmla="*/ 4993030 h 6858000"/>
              <a:gd name="connsiteX29" fmla="*/ 451432 w 6355531"/>
              <a:gd name="connsiteY29" fmla="*/ 4946844 h 6858000"/>
              <a:gd name="connsiteX30" fmla="*/ 462400 w 6355531"/>
              <a:gd name="connsiteY30" fmla="*/ 4858827 h 6858000"/>
              <a:gd name="connsiteX31" fmla="*/ 468151 w 6355531"/>
              <a:gd name="connsiteY31" fmla="*/ 4821170 h 6858000"/>
              <a:gd name="connsiteX32" fmla="*/ 467482 w 6355531"/>
              <a:gd name="connsiteY32" fmla="*/ 4584173 h 6858000"/>
              <a:gd name="connsiteX33" fmla="*/ 459345 w 6355531"/>
              <a:gd name="connsiteY33" fmla="*/ 4375228 h 6858000"/>
              <a:gd name="connsiteX34" fmla="*/ 440498 w 6355531"/>
              <a:gd name="connsiteY34" fmla="*/ 4214165 h 6858000"/>
              <a:gd name="connsiteX35" fmla="*/ 442085 w 6355531"/>
              <a:gd name="connsiteY35" fmla="*/ 4076008 h 6858000"/>
              <a:gd name="connsiteX36" fmla="*/ 430102 w 6355531"/>
              <a:gd name="connsiteY36" fmla="*/ 4033999 h 6858000"/>
              <a:gd name="connsiteX37" fmla="*/ 429834 w 6355531"/>
              <a:gd name="connsiteY37" fmla="*/ 4013953 h 6858000"/>
              <a:gd name="connsiteX38" fmla="*/ 434022 w 6355531"/>
              <a:gd name="connsiteY38" fmla="*/ 3872886 h 6858000"/>
              <a:gd name="connsiteX39" fmla="*/ 444128 w 6355531"/>
              <a:gd name="connsiteY39" fmla="*/ 3813873 h 6858000"/>
              <a:gd name="connsiteX40" fmla="*/ 454742 w 6355531"/>
              <a:gd name="connsiteY40" fmla="*/ 3738082 h 6858000"/>
              <a:gd name="connsiteX41" fmla="*/ 461899 w 6355531"/>
              <a:gd name="connsiteY41" fmla="*/ 3673397 h 6858000"/>
              <a:gd name="connsiteX42" fmla="*/ 461213 w 6355531"/>
              <a:gd name="connsiteY42" fmla="*/ 3637109 h 6858000"/>
              <a:gd name="connsiteX43" fmla="*/ 464567 w 6355531"/>
              <a:gd name="connsiteY43" fmla="*/ 3536883 h 6858000"/>
              <a:gd name="connsiteX44" fmla="*/ 485444 w 6355531"/>
              <a:gd name="connsiteY44" fmla="*/ 3295862 h 6858000"/>
              <a:gd name="connsiteX45" fmla="*/ 468421 w 6355531"/>
              <a:gd name="connsiteY45" fmla="*/ 3158586 h 6858000"/>
              <a:gd name="connsiteX46" fmla="*/ 444464 w 6355531"/>
              <a:gd name="connsiteY46" fmla="*/ 3112365 h 6858000"/>
              <a:gd name="connsiteX47" fmla="*/ 430314 w 6355531"/>
              <a:gd name="connsiteY47" fmla="*/ 3072935 h 6858000"/>
              <a:gd name="connsiteX48" fmla="*/ 406129 w 6355531"/>
              <a:gd name="connsiteY48" fmla="*/ 2958185 h 6858000"/>
              <a:gd name="connsiteX49" fmla="*/ 364512 w 6355531"/>
              <a:gd name="connsiteY49" fmla="*/ 2843952 h 6858000"/>
              <a:gd name="connsiteX50" fmla="*/ 300461 w 6355531"/>
              <a:gd name="connsiteY50" fmla="*/ 2554718 h 6858000"/>
              <a:gd name="connsiteX51" fmla="*/ 272031 w 6355531"/>
              <a:gd name="connsiteY51" fmla="*/ 2447068 h 6858000"/>
              <a:gd name="connsiteX52" fmla="*/ 275996 w 6355531"/>
              <a:gd name="connsiteY52" fmla="*/ 2423438 h 6858000"/>
              <a:gd name="connsiteX53" fmla="*/ 244658 w 6355531"/>
              <a:gd name="connsiteY53" fmla="*/ 2261920 h 6858000"/>
              <a:gd name="connsiteX54" fmla="*/ 234806 w 6355531"/>
              <a:gd name="connsiteY54" fmla="*/ 2195378 h 6858000"/>
              <a:gd name="connsiteX55" fmla="*/ 219430 w 6355531"/>
              <a:gd name="connsiteY55" fmla="*/ 2155135 h 6858000"/>
              <a:gd name="connsiteX56" fmla="*/ 216954 w 6355531"/>
              <a:gd name="connsiteY56" fmla="*/ 2118008 h 6858000"/>
              <a:gd name="connsiteX57" fmla="*/ 217921 w 6355531"/>
              <a:gd name="connsiteY57" fmla="*/ 2050531 h 6858000"/>
              <a:gd name="connsiteX58" fmla="*/ 191603 w 6355531"/>
              <a:gd name="connsiteY58" fmla="*/ 1906352 h 6858000"/>
              <a:gd name="connsiteX59" fmla="*/ 168765 w 6355531"/>
              <a:gd name="connsiteY59" fmla="*/ 1861531 h 6858000"/>
              <a:gd name="connsiteX60" fmla="*/ 123757 w 6355531"/>
              <a:gd name="connsiteY60" fmla="*/ 1732919 h 6858000"/>
              <a:gd name="connsiteX61" fmla="*/ 95931 w 6355531"/>
              <a:gd name="connsiteY61" fmla="*/ 1615777 h 6858000"/>
              <a:gd name="connsiteX62" fmla="*/ 77222 w 6355531"/>
              <a:gd name="connsiteY62" fmla="*/ 1563678 h 6858000"/>
              <a:gd name="connsiteX63" fmla="*/ 82894 w 6355531"/>
              <a:gd name="connsiteY63" fmla="*/ 1477995 h 6858000"/>
              <a:gd name="connsiteX64" fmla="*/ 77431 w 6355531"/>
              <a:gd name="connsiteY64" fmla="*/ 1307086 h 6858000"/>
              <a:gd name="connsiteX65" fmla="*/ 83152 w 6355531"/>
              <a:gd name="connsiteY65" fmla="*/ 1168288 h 6858000"/>
              <a:gd name="connsiteX66" fmla="*/ 65215 w 6355531"/>
              <a:gd name="connsiteY66" fmla="*/ 1088484 h 6858000"/>
              <a:gd name="connsiteX67" fmla="*/ 54242 w 6355531"/>
              <a:gd name="connsiteY67" fmla="*/ 1016103 h 6858000"/>
              <a:gd name="connsiteX68" fmla="*/ 55661 w 6355531"/>
              <a:gd name="connsiteY68" fmla="*/ 954054 h 6858000"/>
              <a:gd name="connsiteX69" fmla="*/ 50658 w 6355531"/>
              <a:gd name="connsiteY69" fmla="*/ 896999 h 6858000"/>
              <a:gd name="connsiteX70" fmla="*/ 11825 w 6355531"/>
              <a:gd name="connsiteY70" fmla="*/ 711705 h 6858000"/>
              <a:gd name="connsiteX71" fmla="*/ 8815 w 6355531"/>
              <a:gd name="connsiteY71" fmla="*/ 619315 h 6858000"/>
              <a:gd name="connsiteX72" fmla="*/ 2635 w 6355531"/>
              <a:gd name="connsiteY72" fmla="*/ 585934 h 6858000"/>
              <a:gd name="connsiteX73" fmla="*/ 1 w 6355531"/>
              <a:gd name="connsiteY73" fmla="*/ 538948 h 6858000"/>
              <a:gd name="connsiteX74" fmla="*/ 3808 w 6355531"/>
              <a:gd name="connsiteY74" fmla="*/ 525163 h 6858000"/>
              <a:gd name="connsiteX75" fmla="*/ 28525 w 6355531"/>
              <a:gd name="connsiteY75" fmla="*/ 393828 h 6858000"/>
              <a:gd name="connsiteX76" fmla="*/ 28359 w 6355531"/>
              <a:gd name="connsiteY76" fmla="*/ 353137 h 6858000"/>
              <a:gd name="connsiteX77" fmla="*/ 33905 w 6355531"/>
              <a:gd name="connsiteY77" fmla="*/ 275771 h 6858000"/>
              <a:gd name="connsiteX78" fmla="*/ 43349 w 6355531"/>
              <a:gd name="connsiteY78" fmla="*/ 236673 h 6858000"/>
              <a:gd name="connsiteX79" fmla="*/ 42417 w 6355531"/>
              <a:gd name="connsiteY79" fmla="*/ 144983 h 6858000"/>
              <a:gd name="connsiteX80" fmla="*/ 32952 w 6355531"/>
              <a:gd name="connsiteY80" fmla="*/ 33857 h 6858000"/>
              <a:gd name="connsiteX81" fmla="*/ 14982 w 6355531"/>
              <a:gd name="connsiteY81" fmla="*/ 0 h 6858000"/>
              <a:gd name="connsiteX0" fmla="*/ 14982 w 6355531"/>
              <a:gd name="connsiteY0" fmla="*/ 0 h 6858000"/>
              <a:gd name="connsiteX1" fmla="*/ 6355531 w 6355531"/>
              <a:gd name="connsiteY1" fmla="*/ 0 h 6858000"/>
              <a:gd name="connsiteX2" fmla="*/ 6355531 w 6355531"/>
              <a:gd name="connsiteY2" fmla="*/ 6858000 h 6858000"/>
              <a:gd name="connsiteX3" fmla="*/ 1077543 w 6355531"/>
              <a:gd name="connsiteY3" fmla="*/ 6858000 h 6858000"/>
              <a:gd name="connsiteX4" fmla="*/ 76819 w 6355531"/>
              <a:gd name="connsiteY4" fmla="*/ 6857735 h 6858000"/>
              <a:gd name="connsiteX5" fmla="*/ 112467 w 6355531"/>
              <a:gd name="connsiteY5" fmla="*/ 6776847 h 6858000"/>
              <a:gd name="connsiteX6" fmla="*/ 123670 w 6355531"/>
              <a:gd name="connsiteY6" fmla="*/ 6737706 h 6858000"/>
              <a:gd name="connsiteX7" fmla="*/ 140628 w 6355531"/>
              <a:gd name="connsiteY7" fmla="*/ 6686827 h 6858000"/>
              <a:gd name="connsiteX8" fmla="*/ 151907 w 6355531"/>
              <a:gd name="connsiteY8" fmla="*/ 6633777 h 6858000"/>
              <a:gd name="connsiteX9" fmla="*/ 222869 w 6355531"/>
              <a:gd name="connsiteY9" fmla="*/ 6492130 h 6858000"/>
              <a:gd name="connsiteX10" fmla="*/ 238151 w 6355531"/>
              <a:gd name="connsiteY10" fmla="*/ 6431610 h 6858000"/>
              <a:gd name="connsiteX11" fmla="*/ 256505 w 6355531"/>
              <a:gd name="connsiteY11" fmla="*/ 6294334 h 6858000"/>
              <a:gd name="connsiteX12" fmla="*/ 244595 w 6355531"/>
              <a:gd name="connsiteY12" fmla="*/ 6231403 h 6858000"/>
              <a:gd name="connsiteX13" fmla="*/ 237442 w 6355531"/>
              <a:gd name="connsiteY13" fmla="*/ 6202459 h 6858000"/>
              <a:gd name="connsiteX14" fmla="*/ 236271 w 6355531"/>
              <a:gd name="connsiteY14" fmla="*/ 6153037 h 6858000"/>
              <a:gd name="connsiteX15" fmla="*/ 243660 w 6355531"/>
              <a:gd name="connsiteY15" fmla="*/ 5905303 h 6858000"/>
              <a:gd name="connsiteX16" fmla="*/ 272845 w 6355531"/>
              <a:gd name="connsiteY16" fmla="*/ 5712857 h 6858000"/>
              <a:gd name="connsiteX17" fmla="*/ 301874 w 6355531"/>
              <a:gd name="connsiteY17" fmla="*/ 5660491 h 6858000"/>
              <a:gd name="connsiteX18" fmla="*/ 315524 w 6355531"/>
              <a:gd name="connsiteY18" fmla="*/ 5553910 h 6858000"/>
              <a:gd name="connsiteX19" fmla="*/ 339324 w 6355531"/>
              <a:gd name="connsiteY19" fmla="*/ 5449031 h 6858000"/>
              <a:gd name="connsiteX20" fmla="*/ 375255 w 6355531"/>
              <a:gd name="connsiteY20" fmla="*/ 5341916 h 6858000"/>
              <a:gd name="connsiteX21" fmla="*/ 412645 w 6355531"/>
              <a:gd name="connsiteY21" fmla="*/ 5264214 h 6858000"/>
              <a:gd name="connsiteX22" fmla="*/ 418645 w 6355531"/>
              <a:gd name="connsiteY22" fmla="*/ 5225268 h 6858000"/>
              <a:gd name="connsiteX23" fmla="*/ 426713 w 6355531"/>
              <a:gd name="connsiteY23" fmla="*/ 5159961 h 6858000"/>
              <a:gd name="connsiteX24" fmla="*/ 430230 w 6355531"/>
              <a:gd name="connsiteY24" fmla="*/ 5125185 h 6858000"/>
              <a:gd name="connsiteX25" fmla="*/ 443738 w 6355531"/>
              <a:gd name="connsiteY25" fmla="*/ 5067850 h 6858000"/>
              <a:gd name="connsiteX26" fmla="*/ 446398 w 6355531"/>
              <a:gd name="connsiteY26" fmla="*/ 5060861 h 6858000"/>
              <a:gd name="connsiteX27" fmla="*/ 444701 w 6355531"/>
              <a:gd name="connsiteY27" fmla="*/ 4993030 h 6858000"/>
              <a:gd name="connsiteX28" fmla="*/ 451432 w 6355531"/>
              <a:gd name="connsiteY28" fmla="*/ 4946844 h 6858000"/>
              <a:gd name="connsiteX29" fmla="*/ 462400 w 6355531"/>
              <a:gd name="connsiteY29" fmla="*/ 4858827 h 6858000"/>
              <a:gd name="connsiteX30" fmla="*/ 468151 w 6355531"/>
              <a:gd name="connsiteY30" fmla="*/ 4821170 h 6858000"/>
              <a:gd name="connsiteX31" fmla="*/ 467482 w 6355531"/>
              <a:gd name="connsiteY31" fmla="*/ 4584173 h 6858000"/>
              <a:gd name="connsiteX32" fmla="*/ 459345 w 6355531"/>
              <a:gd name="connsiteY32" fmla="*/ 4375228 h 6858000"/>
              <a:gd name="connsiteX33" fmla="*/ 440498 w 6355531"/>
              <a:gd name="connsiteY33" fmla="*/ 4214165 h 6858000"/>
              <a:gd name="connsiteX34" fmla="*/ 442085 w 6355531"/>
              <a:gd name="connsiteY34" fmla="*/ 4076008 h 6858000"/>
              <a:gd name="connsiteX35" fmla="*/ 430102 w 6355531"/>
              <a:gd name="connsiteY35" fmla="*/ 4033999 h 6858000"/>
              <a:gd name="connsiteX36" fmla="*/ 429834 w 6355531"/>
              <a:gd name="connsiteY36" fmla="*/ 4013953 h 6858000"/>
              <a:gd name="connsiteX37" fmla="*/ 434022 w 6355531"/>
              <a:gd name="connsiteY37" fmla="*/ 3872886 h 6858000"/>
              <a:gd name="connsiteX38" fmla="*/ 444128 w 6355531"/>
              <a:gd name="connsiteY38" fmla="*/ 3813873 h 6858000"/>
              <a:gd name="connsiteX39" fmla="*/ 454742 w 6355531"/>
              <a:gd name="connsiteY39" fmla="*/ 3738082 h 6858000"/>
              <a:gd name="connsiteX40" fmla="*/ 461899 w 6355531"/>
              <a:gd name="connsiteY40" fmla="*/ 3673397 h 6858000"/>
              <a:gd name="connsiteX41" fmla="*/ 461213 w 6355531"/>
              <a:gd name="connsiteY41" fmla="*/ 3637109 h 6858000"/>
              <a:gd name="connsiteX42" fmla="*/ 464567 w 6355531"/>
              <a:gd name="connsiteY42" fmla="*/ 3536883 h 6858000"/>
              <a:gd name="connsiteX43" fmla="*/ 485444 w 6355531"/>
              <a:gd name="connsiteY43" fmla="*/ 3295862 h 6858000"/>
              <a:gd name="connsiteX44" fmla="*/ 468421 w 6355531"/>
              <a:gd name="connsiteY44" fmla="*/ 3158586 h 6858000"/>
              <a:gd name="connsiteX45" fmla="*/ 444464 w 6355531"/>
              <a:gd name="connsiteY45" fmla="*/ 3112365 h 6858000"/>
              <a:gd name="connsiteX46" fmla="*/ 430314 w 6355531"/>
              <a:gd name="connsiteY46" fmla="*/ 3072935 h 6858000"/>
              <a:gd name="connsiteX47" fmla="*/ 406129 w 6355531"/>
              <a:gd name="connsiteY47" fmla="*/ 2958185 h 6858000"/>
              <a:gd name="connsiteX48" fmla="*/ 364512 w 6355531"/>
              <a:gd name="connsiteY48" fmla="*/ 2843952 h 6858000"/>
              <a:gd name="connsiteX49" fmla="*/ 300461 w 6355531"/>
              <a:gd name="connsiteY49" fmla="*/ 2554718 h 6858000"/>
              <a:gd name="connsiteX50" fmla="*/ 272031 w 6355531"/>
              <a:gd name="connsiteY50" fmla="*/ 2447068 h 6858000"/>
              <a:gd name="connsiteX51" fmla="*/ 275996 w 6355531"/>
              <a:gd name="connsiteY51" fmla="*/ 2423438 h 6858000"/>
              <a:gd name="connsiteX52" fmla="*/ 244658 w 6355531"/>
              <a:gd name="connsiteY52" fmla="*/ 2261920 h 6858000"/>
              <a:gd name="connsiteX53" fmla="*/ 234806 w 6355531"/>
              <a:gd name="connsiteY53" fmla="*/ 2195378 h 6858000"/>
              <a:gd name="connsiteX54" fmla="*/ 219430 w 6355531"/>
              <a:gd name="connsiteY54" fmla="*/ 2155135 h 6858000"/>
              <a:gd name="connsiteX55" fmla="*/ 216954 w 6355531"/>
              <a:gd name="connsiteY55" fmla="*/ 2118008 h 6858000"/>
              <a:gd name="connsiteX56" fmla="*/ 217921 w 6355531"/>
              <a:gd name="connsiteY56" fmla="*/ 2050531 h 6858000"/>
              <a:gd name="connsiteX57" fmla="*/ 191603 w 6355531"/>
              <a:gd name="connsiteY57" fmla="*/ 1906352 h 6858000"/>
              <a:gd name="connsiteX58" fmla="*/ 168765 w 6355531"/>
              <a:gd name="connsiteY58" fmla="*/ 1861531 h 6858000"/>
              <a:gd name="connsiteX59" fmla="*/ 123757 w 6355531"/>
              <a:gd name="connsiteY59" fmla="*/ 1732919 h 6858000"/>
              <a:gd name="connsiteX60" fmla="*/ 95931 w 6355531"/>
              <a:gd name="connsiteY60" fmla="*/ 1615777 h 6858000"/>
              <a:gd name="connsiteX61" fmla="*/ 77222 w 6355531"/>
              <a:gd name="connsiteY61" fmla="*/ 1563678 h 6858000"/>
              <a:gd name="connsiteX62" fmla="*/ 82894 w 6355531"/>
              <a:gd name="connsiteY62" fmla="*/ 1477995 h 6858000"/>
              <a:gd name="connsiteX63" fmla="*/ 77431 w 6355531"/>
              <a:gd name="connsiteY63" fmla="*/ 1307086 h 6858000"/>
              <a:gd name="connsiteX64" fmla="*/ 83152 w 6355531"/>
              <a:gd name="connsiteY64" fmla="*/ 1168288 h 6858000"/>
              <a:gd name="connsiteX65" fmla="*/ 65215 w 6355531"/>
              <a:gd name="connsiteY65" fmla="*/ 1088484 h 6858000"/>
              <a:gd name="connsiteX66" fmla="*/ 54242 w 6355531"/>
              <a:gd name="connsiteY66" fmla="*/ 1016103 h 6858000"/>
              <a:gd name="connsiteX67" fmla="*/ 55661 w 6355531"/>
              <a:gd name="connsiteY67" fmla="*/ 954054 h 6858000"/>
              <a:gd name="connsiteX68" fmla="*/ 50658 w 6355531"/>
              <a:gd name="connsiteY68" fmla="*/ 896999 h 6858000"/>
              <a:gd name="connsiteX69" fmla="*/ 11825 w 6355531"/>
              <a:gd name="connsiteY69" fmla="*/ 711705 h 6858000"/>
              <a:gd name="connsiteX70" fmla="*/ 8815 w 6355531"/>
              <a:gd name="connsiteY70" fmla="*/ 619315 h 6858000"/>
              <a:gd name="connsiteX71" fmla="*/ 2635 w 6355531"/>
              <a:gd name="connsiteY71" fmla="*/ 585934 h 6858000"/>
              <a:gd name="connsiteX72" fmla="*/ 1 w 6355531"/>
              <a:gd name="connsiteY72" fmla="*/ 538948 h 6858000"/>
              <a:gd name="connsiteX73" fmla="*/ 3808 w 6355531"/>
              <a:gd name="connsiteY73" fmla="*/ 525163 h 6858000"/>
              <a:gd name="connsiteX74" fmla="*/ 28525 w 6355531"/>
              <a:gd name="connsiteY74" fmla="*/ 393828 h 6858000"/>
              <a:gd name="connsiteX75" fmla="*/ 28359 w 6355531"/>
              <a:gd name="connsiteY75" fmla="*/ 353137 h 6858000"/>
              <a:gd name="connsiteX76" fmla="*/ 33905 w 6355531"/>
              <a:gd name="connsiteY76" fmla="*/ 275771 h 6858000"/>
              <a:gd name="connsiteX77" fmla="*/ 43349 w 6355531"/>
              <a:gd name="connsiteY77" fmla="*/ 236673 h 6858000"/>
              <a:gd name="connsiteX78" fmla="*/ 42417 w 6355531"/>
              <a:gd name="connsiteY78" fmla="*/ 144983 h 6858000"/>
              <a:gd name="connsiteX79" fmla="*/ 32952 w 6355531"/>
              <a:gd name="connsiteY79" fmla="*/ 33857 h 6858000"/>
              <a:gd name="connsiteX80" fmla="*/ 14982 w 6355531"/>
              <a:gd name="connsiteY80" fmla="*/ 0 h 6858000"/>
              <a:gd name="connsiteX0" fmla="*/ 14982 w 6355531"/>
              <a:gd name="connsiteY0" fmla="*/ 0 h 6858000"/>
              <a:gd name="connsiteX1" fmla="*/ 6355531 w 6355531"/>
              <a:gd name="connsiteY1" fmla="*/ 0 h 6858000"/>
              <a:gd name="connsiteX2" fmla="*/ 6355531 w 6355531"/>
              <a:gd name="connsiteY2" fmla="*/ 6858000 h 6858000"/>
              <a:gd name="connsiteX3" fmla="*/ 76819 w 6355531"/>
              <a:gd name="connsiteY3" fmla="*/ 6857735 h 6858000"/>
              <a:gd name="connsiteX4" fmla="*/ 112467 w 6355531"/>
              <a:gd name="connsiteY4" fmla="*/ 6776847 h 6858000"/>
              <a:gd name="connsiteX5" fmla="*/ 123670 w 6355531"/>
              <a:gd name="connsiteY5" fmla="*/ 6737706 h 6858000"/>
              <a:gd name="connsiteX6" fmla="*/ 140628 w 6355531"/>
              <a:gd name="connsiteY6" fmla="*/ 6686827 h 6858000"/>
              <a:gd name="connsiteX7" fmla="*/ 151907 w 6355531"/>
              <a:gd name="connsiteY7" fmla="*/ 6633777 h 6858000"/>
              <a:gd name="connsiteX8" fmla="*/ 222869 w 6355531"/>
              <a:gd name="connsiteY8" fmla="*/ 6492130 h 6858000"/>
              <a:gd name="connsiteX9" fmla="*/ 238151 w 6355531"/>
              <a:gd name="connsiteY9" fmla="*/ 6431610 h 6858000"/>
              <a:gd name="connsiteX10" fmla="*/ 256505 w 6355531"/>
              <a:gd name="connsiteY10" fmla="*/ 6294334 h 6858000"/>
              <a:gd name="connsiteX11" fmla="*/ 244595 w 6355531"/>
              <a:gd name="connsiteY11" fmla="*/ 6231403 h 6858000"/>
              <a:gd name="connsiteX12" fmla="*/ 237442 w 6355531"/>
              <a:gd name="connsiteY12" fmla="*/ 6202459 h 6858000"/>
              <a:gd name="connsiteX13" fmla="*/ 236271 w 6355531"/>
              <a:gd name="connsiteY13" fmla="*/ 6153037 h 6858000"/>
              <a:gd name="connsiteX14" fmla="*/ 243660 w 6355531"/>
              <a:gd name="connsiteY14" fmla="*/ 5905303 h 6858000"/>
              <a:gd name="connsiteX15" fmla="*/ 272845 w 6355531"/>
              <a:gd name="connsiteY15" fmla="*/ 5712857 h 6858000"/>
              <a:gd name="connsiteX16" fmla="*/ 301874 w 6355531"/>
              <a:gd name="connsiteY16" fmla="*/ 5660491 h 6858000"/>
              <a:gd name="connsiteX17" fmla="*/ 315524 w 6355531"/>
              <a:gd name="connsiteY17" fmla="*/ 5553910 h 6858000"/>
              <a:gd name="connsiteX18" fmla="*/ 339324 w 6355531"/>
              <a:gd name="connsiteY18" fmla="*/ 5449031 h 6858000"/>
              <a:gd name="connsiteX19" fmla="*/ 375255 w 6355531"/>
              <a:gd name="connsiteY19" fmla="*/ 5341916 h 6858000"/>
              <a:gd name="connsiteX20" fmla="*/ 412645 w 6355531"/>
              <a:gd name="connsiteY20" fmla="*/ 5264214 h 6858000"/>
              <a:gd name="connsiteX21" fmla="*/ 418645 w 6355531"/>
              <a:gd name="connsiteY21" fmla="*/ 5225268 h 6858000"/>
              <a:gd name="connsiteX22" fmla="*/ 426713 w 6355531"/>
              <a:gd name="connsiteY22" fmla="*/ 5159961 h 6858000"/>
              <a:gd name="connsiteX23" fmla="*/ 430230 w 6355531"/>
              <a:gd name="connsiteY23" fmla="*/ 5125185 h 6858000"/>
              <a:gd name="connsiteX24" fmla="*/ 443738 w 6355531"/>
              <a:gd name="connsiteY24" fmla="*/ 5067850 h 6858000"/>
              <a:gd name="connsiteX25" fmla="*/ 446398 w 6355531"/>
              <a:gd name="connsiteY25" fmla="*/ 5060861 h 6858000"/>
              <a:gd name="connsiteX26" fmla="*/ 444701 w 6355531"/>
              <a:gd name="connsiteY26" fmla="*/ 4993030 h 6858000"/>
              <a:gd name="connsiteX27" fmla="*/ 451432 w 6355531"/>
              <a:gd name="connsiteY27" fmla="*/ 4946844 h 6858000"/>
              <a:gd name="connsiteX28" fmla="*/ 462400 w 6355531"/>
              <a:gd name="connsiteY28" fmla="*/ 4858827 h 6858000"/>
              <a:gd name="connsiteX29" fmla="*/ 468151 w 6355531"/>
              <a:gd name="connsiteY29" fmla="*/ 4821170 h 6858000"/>
              <a:gd name="connsiteX30" fmla="*/ 467482 w 6355531"/>
              <a:gd name="connsiteY30" fmla="*/ 4584173 h 6858000"/>
              <a:gd name="connsiteX31" fmla="*/ 459345 w 6355531"/>
              <a:gd name="connsiteY31" fmla="*/ 4375228 h 6858000"/>
              <a:gd name="connsiteX32" fmla="*/ 440498 w 6355531"/>
              <a:gd name="connsiteY32" fmla="*/ 4214165 h 6858000"/>
              <a:gd name="connsiteX33" fmla="*/ 442085 w 6355531"/>
              <a:gd name="connsiteY33" fmla="*/ 4076008 h 6858000"/>
              <a:gd name="connsiteX34" fmla="*/ 430102 w 6355531"/>
              <a:gd name="connsiteY34" fmla="*/ 4033999 h 6858000"/>
              <a:gd name="connsiteX35" fmla="*/ 429834 w 6355531"/>
              <a:gd name="connsiteY35" fmla="*/ 4013953 h 6858000"/>
              <a:gd name="connsiteX36" fmla="*/ 434022 w 6355531"/>
              <a:gd name="connsiteY36" fmla="*/ 3872886 h 6858000"/>
              <a:gd name="connsiteX37" fmla="*/ 444128 w 6355531"/>
              <a:gd name="connsiteY37" fmla="*/ 3813873 h 6858000"/>
              <a:gd name="connsiteX38" fmla="*/ 454742 w 6355531"/>
              <a:gd name="connsiteY38" fmla="*/ 3738082 h 6858000"/>
              <a:gd name="connsiteX39" fmla="*/ 461899 w 6355531"/>
              <a:gd name="connsiteY39" fmla="*/ 3673397 h 6858000"/>
              <a:gd name="connsiteX40" fmla="*/ 461213 w 6355531"/>
              <a:gd name="connsiteY40" fmla="*/ 3637109 h 6858000"/>
              <a:gd name="connsiteX41" fmla="*/ 464567 w 6355531"/>
              <a:gd name="connsiteY41" fmla="*/ 3536883 h 6858000"/>
              <a:gd name="connsiteX42" fmla="*/ 485444 w 6355531"/>
              <a:gd name="connsiteY42" fmla="*/ 3295862 h 6858000"/>
              <a:gd name="connsiteX43" fmla="*/ 468421 w 6355531"/>
              <a:gd name="connsiteY43" fmla="*/ 3158586 h 6858000"/>
              <a:gd name="connsiteX44" fmla="*/ 444464 w 6355531"/>
              <a:gd name="connsiteY44" fmla="*/ 3112365 h 6858000"/>
              <a:gd name="connsiteX45" fmla="*/ 430314 w 6355531"/>
              <a:gd name="connsiteY45" fmla="*/ 3072935 h 6858000"/>
              <a:gd name="connsiteX46" fmla="*/ 406129 w 6355531"/>
              <a:gd name="connsiteY46" fmla="*/ 2958185 h 6858000"/>
              <a:gd name="connsiteX47" fmla="*/ 364512 w 6355531"/>
              <a:gd name="connsiteY47" fmla="*/ 2843952 h 6858000"/>
              <a:gd name="connsiteX48" fmla="*/ 300461 w 6355531"/>
              <a:gd name="connsiteY48" fmla="*/ 2554718 h 6858000"/>
              <a:gd name="connsiteX49" fmla="*/ 272031 w 6355531"/>
              <a:gd name="connsiteY49" fmla="*/ 2447068 h 6858000"/>
              <a:gd name="connsiteX50" fmla="*/ 275996 w 6355531"/>
              <a:gd name="connsiteY50" fmla="*/ 2423438 h 6858000"/>
              <a:gd name="connsiteX51" fmla="*/ 244658 w 6355531"/>
              <a:gd name="connsiteY51" fmla="*/ 2261920 h 6858000"/>
              <a:gd name="connsiteX52" fmla="*/ 234806 w 6355531"/>
              <a:gd name="connsiteY52" fmla="*/ 2195378 h 6858000"/>
              <a:gd name="connsiteX53" fmla="*/ 219430 w 6355531"/>
              <a:gd name="connsiteY53" fmla="*/ 2155135 h 6858000"/>
              <a:gd name="connsiteX54" fmla="*/ 216954 w 6355531"/>
              <a:gd name="connsiteY54" fmla="*/ 2118008 h 6858000"/>
              <a:gd name="connsiteX55" fmla="*/ 217921 w 6355531"/>
              <a:gd name="connsiteY55" fmla="*/ 2050531 h 6858000"/>
              <a:gd name="connsiteX56" fmla="*/ 191603 w 6355531"/>
              <a:gd name="connsiteY56" fmla="*/ 1906352 h 6858000"/>
              <a:gd name="connsiteX57" fmla="*/ 168765 w 6355531"/>
              <a:gd name="connsiteY57" fmla="*/ 1861531 h 6858000"/>
              <a:gd name="connsiteX58" fmla="*/ 123757 w 6355531"/>
              <a:gd name="connsiteY58" fmla="*/ 1732919 h 6858000"/>
              <a:gd name="connsiteX59" fmla="*/ 95931 w 6355531"/>
              <a:gd name="connsiteY59" fmla="*/ 1615777 h 6858000"/>
              <a:gd name="connsiteX60" fmla="*/ 77222 w 6355531"/>
              <a:gd name="connsiteY60" fmla="*/ 1563678 h 6858000"/>
              <a:gd name="connsiteX61" fmla="*/ 82894 w 6355531"/>
              <a:gd name="connsiteY61" fmla="*/ 1477995 h 6858000"/>
              <a:gd name="connsiteX62" fmla="*/ 77431 w 6355531"/>
              <a:gd name="connsiteY62" fmla="*/ 1307086 h 6858000"/>
              <a:gd name="connsiteX63" fmla="*/ 83152 w 6355531"/>
              <a:gd name="connsiteY63" fmla="*/ 1168288 h 6858000"/>
              <a:gd name="connsiteX64" fmla="*/ 65215 w 6355531"/>
              <a:gd name="connsiteY64" fmla="*/ 1088484 h 6858000"/>
              <a:gd name="connsiteX65" fmla="*/ 54242 w 6355531"/>
              <a:gd name="connsiteY65" fmla="*/ 1016103 h 6858000"/>
              <a:gd name="connsiteX66" fmla="*/ 55661 w 6355531"/>
              <a:gd name="connsiteY66" fmla="*/ 954054 h 6858000"/>
              <a:gd name="connsiteX67" fmla="*/ 50658 w 6355531"/>
              <a:gd name="connsiteY67" fmla="*/ 896999 h 6858000"/>
              <a:gd name="connsiteX68" fmla="*/ 11825 w 6355531"/>
              <a:gd name="connsiteY68" fmla="*/ 711705 h 6858000"/>
              <a:gd name="connsiteX69" fmla="*/ 8815 w 6355531"/>
              <a:gd name="connsiteY69" fmla="*/ 619315 h 6858000"/>
              <a:gd name="connsiteX70" fmla="*/ 2635 w 6355531"/>
              <a:gd name="connsiteY70" fmla="*/ 585934 h 6858000"/>
              <a:gd name="connsiteX71" fmla="*/ 1 w 6355531"/>
              <a:gd name="connsiteY71" fmla="*/ 538948 h 6858000"/>
              <a:gd name="connsiteX72" fmla="*/ 3808 w 6355531"/>
              <a:gd name="connsiteY72" fmla="*/ 525163 h 6858000"/>
              <a:gd name="connsiteX73" fmla="*/ 28525 w 6355531"/>
              <a:gd name="connsiteY73" fmla="*/ 393828 h 6858000"/>
              <a:gd name="connsiteX74" fmla="*/ 28359 w 6355531"/>
              <a:gd name="connsiteY74" fmla="*/ 353137 h 6858000"/>
              <a:gd name="connsiteX75" fmla="*/ 33905 w 6355531"/>
              <a:gd name="connsiteY75" fmla="*/ 275771 h 6858000"/>
              <a:gd name="connsiteX76" fmla="*/ 43349 w 6355531"/>
              <a:gd name="connsiteY76" fmla="*/ 236673 h 6858000"/>
              <a:gd name="connsiteX77" fmla="*/ 42417 w 6355531"/>
              <a:gd name="connsiteY77" fmla="*/ 144983 h 6858000"/>
              <a:gd name="connsiteX78" fmla="*/ 32952 w 6355531"/>
              <a:gd name="connsiteY78" fmla="*/ 33857 h 6858000"/>
              <a:gd name="connsiteX79" fmla="*/ 14982 w 6355531"/>
              <a:gd name="connsiteY79" fmla="*/ 0 h 6858000"/>
              <a:gd name="connsiteX0" fmla="*/ 14982 w 6355531"/>
              <a:gd name="connsiteY0" fmla="*/ 0 h 6858000"/>
              <a:gd name="connsiteX1" fmla="*/ 6355531 w 6355531"/>
              <a:gd name="connsiteY1" fmla="*/ 0 h 6858000"/>
              <a:gd name="connsiteX2" fmla="*/ 6355531 w 6355531"/>
              <a:gd name="connsiteY2" fmla="*/ 6858000 h 6858000"/>
              <a:gd name="connsiteX3" fmla="*/ 76819 w 6355531"/>
              <a:gd name="connsiteY3" fmla="*/ 6857735 h 6858000"/>
              <a:gd name="connsiteX4" fmla="*/ 112467 w 6355531"/>
              <a:gd name="connsiteY4" fmla="*/ 6776847 h 6858000"/>
              <a:gd name="connsiteX5" fmla="*/ 123670 w 6355531"/>
              <a:gd name="connsiteY5" fmla="*/ 6737706 h 6858000"/>
              <a:gd name="connsiteX6" fmla="*/ 140628 w 6355531"/>
              <a:gd name="connsiteY6" fmla="*/ 6686827 h 6858000"/>
              <a:gd name="connsiteX7" fmla="*/ 151907 w 6355531"/>
              <a:gd name="connsiteY7" fmla="*/ 6633777 h 6858000"/>
              <a:gd name="connsiteX8" fmla="*/ 222869 w 6355531"/>
              <a:gd name="connsiteY8" fmla="*/ 6492130 h 6858000"/>
              <a:gd name="connsiteX9" fmla="*/ 238151 w 6355531"/>
              <a:gd name="connsiteY9" fmla="*/ 6431610 h 6858000"/>
              <a:gd name="connsiteX10" fmla="*/ 256505 w 6355531"/>
              <a:gd name="connsiteY10" fmla="*/ 6294334 h 6858000"/>
              <a:gd name="connsiteX11" fmla="*/ 244595 w 6355531"/>
              <a:gd name="connsiteY11" fmla="*/ 6231403 h 6858000"/>
              <a:gd name="connsiteX12" fmla="*/ 237442 w 6355531"/>
              <a:gd name="connsiteY12" fmla="*/ 6202459 h 6858000"/>
              <a:gd name="connsiteX13" fmla="*/ 236271 w 6355531"/>
              <a:gd name="connsiteY13" fmla="*/ 6153037 h 6858000"/>
              <a:gd name="connsiteX14" fmla="*/ 243660 w 6355531"/>
              <a:gd name="connsiteY14" fmla="*/ 5905303 h 6858000"/>
              <a:gd name="connsiteX15" fmla="*/ 272845 w 6355531"/>
              <a:gd name="connsiteY15" fmla="*/ 5712857 h 6858000"/>
              <a:gd name="connsiteX16" fmla="*/ 301874 w 6355531"/>
              <a:gd name="connsiteY16" fmla="*/ 5660491 h 6858000"/>
              <a:gd name="connsiteX17" fmla="*/ 315524 w 6355531"/>
              <a:gd name="connsiteY17" fmla="*/ 5553910 h 6858000"/>
              <a:gd name="connsiteX18" fmla="*/ 339324 w 6355531"/>
              <a:gd name="connsiteY18" fmla="*/ 5449031 h 6858000"/>
              <a:gd name="connsiteX19" fmla="*/ 375255 w 6355531"/>
              <a:gd name="connsiteY19" fmla="*/ 5341916 h 6858000"/>
              <a:gd name="connsiteX20" fmla="*/ 412645 w 6355531"/>
              <a:gd name="connsiteY20" fmla="*/ 5264214 h 6858000"/>
              <a:gd name="connsiteX21" fmla="*/ 418645 w 6355531"/>
              <a:gd name="connsiteY21" fmla="*/ 5225268 h 6858000"/>
              <a:gd name="connsiteX22" fmla="*/ 426713 w 6355531"/>
              <a:gd name="connsiteY22" fmla="*/ 5159961 h 6858000"/>
              <a:gd name="connsiteX23" fmla="*/ 430230 w 6355531"/>
              <a:gd name="connsiteY23" fmla="*/ 5125185 h 6858000"/>
              <a:gd name="connsiteX24" fmla="*/ 443738 w 6355531"/>
              <a:gd name="connsiteY24" fmla="*/ 5067850 h 6858000"/>
              <a:gd name="connsiteX25" fmla="*/ 446398 w 6355531"/>
              <a:gd name="connsiteY25" fmla="*/ 5060861 h 6858000"/>
              <a:gd name="connsiteX26" fmla="*/ 444701 w 6355531"/>
              <a:gd name="connsiteY26" fmla="*/ 4993030 h 6858000"/>
              <a:gd name="connsiteX27" fmla="*/ 451432 w 6355531"/>
              <a:gd name="connsiteY27" fmla="*/ 4946844 h 6858000"/>
              <a:gd name="connsiteX28" fmla="*/ 462400 w 6355531"/>
              <a:gd name="connsiteY28" fmla="*/ 4858827 h 6858000"/>
              <a:gd name="connsiteX29" fmla="*/ 468151 w 6355531"/>
              <a:gd name="connsiteY29" fmla="*/ 4821170 h 6858000"/>
              <a:gd name="connsiteX30" fmla="*/ 467482 w 6355531"/>
              <a:gd name="connsiteY30" fmla="*/ 4584173 h 6858000"/>
              <a:gd name="connsiteX31" fmla="*/ 459345 w 6355531"/>
              <a:gd name="connsiteY31" fmla="*/ 4375228 h 6858000"/>
              <a:gd name="connsiteX32" fmla="*/ 440498 w 6355531"/>
              <a:gd name="connsiteY32" fmla="*/ 4214165 h 6858000"/>
              <a:gd name="connsiteX33" fmla="*/ 442085 w 6355531"/>
              <a:gd name="connsiteY33" fmla="*/ 4076008 h 6858000"/>
              <a:gd name="connsiteX34" fmla="*/ 430102 w 6355531"/>
              <a:gd name="connsiteY34" fmla="*/ 4033999 h 6858000"/>
              <a:gd name="connsiteX35" fmla="*/ 429834 w 6355531"/>
              <a:gd name="connsiteY35" fmla="*/ 4013953 h 6858000"/>
              <a:gd name="connsiteX36" fmla="*/ 434022 w 6355531"/>
              <a:gd name="connsiteY36" fmla="*/ 3872886 h 6858000"/>
              <a:gd name="connsiteX37" fmla="*/ 444128 w 6355531"/>
              <a:gd name="connsiteY37" fmla="*/ 3813873 h 6858000"/>
              <a:gd name="connsiteX38" fmla="*/ 454742 w 6355531"/>
              <a:gd name="connsiteY38" fmla="*/ 3738082 h 6858000"/>
              <a:gd name="connsiteX39" fmla="*/ 461899 w 6355531"/>
              <a:gd name="connsiteY39" fmla="*/ 3673397 h 6858000"/>
              <a:gd name="connsiteX40" fmla="*/ 461213 w 6355531"/>
              <a:gd name="connsiteY40" fmla="*/ 3637109 h 6858000"/>
              <a:gd name="connsiteX41" fmla="*/ 464567 w 6355531"/>
              <a:gd name="connsiteY41" fmla="*/ 3536883 h 6858000"/>
              <a:gd name="connsiteX42" fmla="*/ 485444 w 6355531"/>
              <a:gd name="connsiteY42" fmla="*/ 3295862 h 6858000"/>
              <a:gd name="connsiteX43" fmla="*/ 468421 w 6355531"/>
              <a:gd name="connsiteY43" fmla="*/ 3158586 h 6858000"/>
              <a:gd name="connsiteX44" fmla="*/ 444464 w 6355531"/>
              <a:gd name="connsiteY44" fmla="*/ 3112365 h 6858000"/>
              <a:gd name="connsiteX45" fmla="*/ 430314 w 6355531"/>
              <a:gd name="connsiteY45" fmla="*/ 3072935 h 6858000"/>
              <a:gd name="connsiteX46" fmla="*/ 406129 w 6355531"/>
              <a:gd name="connsiteY46" fmla="*/ 2958185 h 6858000"/>
              <a:gd name="connsiteX47" fmla="*/ 364512 w 6355531"/>
              <a:gd name="connsiteY47" fmla="*/ 2843952 h 6858000"/>
              <a:gd name="connsiteX48" fmla="*/ 300461 w 6355531"/>
              <a:gd name="connsiteY48" fmla="*/ 2554718 h 6858000"/>
              <a:gd name="connsiteX49" fmla="*/ 272031 w 6355531"/>
              <a:gd name="connsiteY49" fmla="*/ 2447068 h 6858000"/>
              <a:gd name="connsiteX50" fmla="*/ 275996 w 6355531"/>
              <a:gd name="connsiteY50" fmla="*/ 2423438 h 6858000"/>
              <a:gd name="connsiteX51" fmla="*/ 244658 w 6355531"/>
              <a:gd name="connsiteY51" fmla="*/ 2261920 h 6858000"/>
              <a:gd name="connsiteX52" fmla="*/ 234806 w 6355531"/>
              <a:gd name="connsiteY52" fmla="*/ 2195378 h 6858000"/>
              <a:gd name="connsiteX53" fmla="*/ 219430 w 6355531"/>
              <a:gd name="connsiteY53" fmla="*/ 2155135 h 6858000"/>
              <a:gd name="connsiteX54" fmla="*/ 216954 w 6355531"/>
              <a:gd name="connsiteY54" fmla="*/ 2118008 h 6858000"/>
              <a:gd name="connsiteX55" fmla="*/ 217921 w 6355531"/>
              <a:gd name="connsiteY55" fmla="*/ 2050531 h 6858000"/>
              <a:gd name="connsiteX56" fmla="*/ 191603 w 6355531"/>
              <a:gd name="connsiteY56" fmla="*/ 1906352 h 6858000"/>
              <a:gd name="connsiteX57" fmla="*/ 168765 w 6355531"/>
              <a:gd name="connsiteY57" fmla="*/ 1861531 h 6858000"/>
              <a:gd name="connsiteX58" fmla="*/ 123757 w 6355531"/>
              <a:gd name="connsiteY58" fmla="*/ 1732919 h 6858000"/>
              <a:gd name="connsiteX59" fmla="*/ 95931 w 6355531"/>
              <a:gd name="connsiteY59" fmla="*/ 1615777 h 6858000"/>
              <a:gd name="connsiteX60" fmla="*/ 77222 w 6355531"/>
              <a:gd name="connsiteY60" fmla="*/ 1563678 h 6858000"/>
              <a:gd name="connsiteX61" fmla="*/ 82894 w 6355531"/>
              <a:gd name="connsiteY61" fmla="*/ 1477995 h 6858000"/>
              <a:gd name="connsiteX62" fmla="*/ 77431 w 6355531"/>
              <a:gd name="connsiteY62" fmla="*/ 1307086 h 6858000"/>
              <a:gd name="connsiteX63" fmla="*/ 83152 w 6355531"/>
              <a:gd name="connsiteY63" fmla="*/ 1168288 h 6858000"/>
              <a:gd name="connsiteX64" fmla="*/ 65215 w 6355531"/>
              <a:gd name="connsiteY64" fmla="*/ 1088484 h 6858000"/>
              <a:gd name="connsiteX65" fmla="*/ 54242 w 6355531"/>
              <a:gd name="connsiteY65" fmla="*/ 1016103 h 6858000"/>
              <a:gd name="connsiteX66" fmla="*/ 50658 w 6355531"/>
              <a:gd name="connsiteY66" fmla="*/ 896999 h 6858000"/>
              <a:gd name="connsiteX67" fmla="*/ 11825 w 6355531"/>
              <a:gd name="connsiteY67" fmla="*/ 711705 h 6858000"/>
              <a:gd name="connsiteX68" fmla="*/ 8815 w 6355531"/>
              <a:gd name="connsiteY68" fmla="*/ 619315 h 6858000"/>
              <a:gd name="connsiteX69" fmla="*/ 2635 w 6355531"/>
              <a:gd name="connsiteY69" fmla="*/ 585934 h 6858000"/>
              <a:gd name="connsiteX70" fmla="*/ 1 w 6355531"/>
              <a:gd name="connsiteY70" fmla="*/ 538948 h 6858000"/>
              <a:gd name="connsiteX71" fmla="*/ 3808 w 6355531"/>
              <a:gd name="connsiteY71" fmla="*/ 525163 h 6858000"/>
              <a:gd name="connsiteX72" fmla="*/ 28525 w 6355531"/>
              <a:gd name="connsiteY72" fmla="*/ 393828 h 6858000"/>
              <a:gd name="connsiteX73" fmla="*/ 28359 w 6355531"/>
              <a:gd name="connsiteY73" fmla="*/ 353137 h 6858000"/>
              <a:gd name="connsiteX74" fmla="*/ 33905 w 6355531"/>
              <a:gd name="connsiteY74" fmla="*/ 275771 h 6858000"/>
              <a:gd name="connsiteX75" fmla="*/ 43349 w 6355531"/>
              <a:gd name="connsiteY75" fmla="*/ 236673 h 6858000"/>
              <a:gd name="connsiteX76" fmla="*/ 42417 w 6355531"/>
              <a:gd name="connsiteY76" fmla="*/ 144983 h 6858000"/>
              <a:gd name="connsiteX77" fmla="*/ 32952 w 6355531"/>
              <a:gd name="connsiteY77" fmla="*/ 33857 h 6858000"/>
              <a:gd name="connsiteX78" fmla="*/ 14982 w 6355531"/>
              <a:gd name="connsiteY78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27091 w 6354263"/>
              <a:gd name="connsiteY72" fmla="*/ 353137 h 6858000"/>
              <a:gd name="connsiteX73" fmla="*/ 32637 w 6354263"/>
              <a:gd name="connsiteY73" fmla="*/ 275771 h 6858000"/>
              <a:gd name="connsiteX74" fmla="*/ 42081 w 6354263"/>
              <a:gd name="connsiteY74" fmla="*/ 236673 h 6858000"/>
              <a:gd name="connsiteX75" fmla="*/ 41149 w 6354263"/>
              <a:gd name="connsiteY75" fmla="*/ 144983 h 6858000"/>
              <a:gd name="connsiteX76" fmla="*/ 31684 w 6354263"/>
              <a:gd name="connsiteY76" fmla="*/ 33857 h 6858000"/>
              <a:gd name="connsiteX77" fmla="*/ 13714 w 6354263"/>
              <a:gd name="connsiteY77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27091 w 6354263"/>
              <a:gd name="connsiteY72" fmla="*/ 353137 h 6858000"/>
              <a:gd name="connsiteX73" fmla="*/ 32637 w 6354263"/>
              <a:gd name="connsiteY73" fmla="*/ 275771 h 6858000"/>
              <a:gd name="connsiteX74" fmla="*/ 42081 w 6354263"/>
              <a:gd name="connsiteY74" fmla="*/ 236673 h 6858000"/>
              <a:gd name="connsiteX75" fmla="*/ 41149 w 6354263"/>
              <a:gd name="connsiteY75" fmla="*/ 144983 h 6858000"/>
              <a:gd name="connsiteX76" fmla="*/ 31684 w 6354263"/>
              <a:gd name="connsiteY76" fmla="*/ 33857 h 6858000"/>
              <a:gd name="connsiteX77" fmla="*/ 13714 w 6354263"/>
              <a:gd name="connsiteY77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27091 w 6354263"/>
              <a:gd name="connsiteY72" fmla="*/ 353137 h 6858000"/>
              <a:gd name="connsiteX73" fmla="*/ 32637 w 6354263"/>
              <a:gd name="connsiteY73" fmla="*/ 275771 h 6858000"/>
              <a:gd name="connsiteX74" fmla="*/ 42081 w 6354263"/>
              <a:gd name="connsiteY74" fmla="*/ 236673 h 6858000"/>
              <a:gd name="connsiteX75" fmla="*/ 41149 w 6354263"/>
              <a:gd name="connsiteY75" fmla="*/ 144983 h 6858000"/>
              <a:gd name="connsiteX76" fmla="*/ 31684 w 6354263"/>
              <a:gd name="connsiteY76" fmla="*/ 33857 h 6858000"/>
              <a:gd name="connsiteX77" fmla="*/ 13714 w 6354263"/>
              <a:gd name="connsiteY77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27091 w 6354263"/>
              <a:gd name="connsiteY72" fmla="*/ 353137 h 6858000"/>
              <a:gd name="connsiteX73" fmla="*/ 42081 w 6354263"/>
              <a:gd name="connsiteY73" fmla="*/ 236673 h 6858000"/>
              <a:gd name="connsiteX74" fmla="*/ 41149 w 6354263"/>
              <a:gd name="connsiteY74" fmla="*/ 144983 h 6858000"/>
              <a:gd name="connsiteX75" fmla="*/ 31684 w 6354263"/>
              <a:gd name="connsiteY75" fmla="*/ 33857 h 6858000"/>
              <a:gd name="connsiteX76" fmla="*/ 13714 w 6354263"/>
              <a:gd name="connsiteY76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42081 w 6354263"/>
              <a:gd name="connsiteY72" fmla="*/ 236673 h 6858000"/>
              <a:gd name="connsiteX73" fmla="*/ 41149 w 6354263"/>
              <a:gd name="connsiteY73" fmla="*/ 144983 h 6858000"/>
              <a:gd name="connsiteX74" fmla="*/ 31684 w 6354263"/>
              <a:gd name="connsiteY74" fmla="*/ 33857 h 6858000"/>
              <a:gd name="connsiteX75" fmla="*/ 13714 w 6354263"/>
              <a:gd name="connsiteY7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42081 w 6354263"/>
              <a:gd name="connsiteY72" fmla="*/ 236673 h 6858000"/>
              <a:gd name="connsiteX73" fmla="*/ 41149 w 6354263"/>
              <a:gd name="connsiteY73" fmla="*/ 144983 h 6858000"/>
              <a:gd name="connsiteX74" fmla="*/ 31684 w 6354263"/>
              <a:gd name="connsiteY74" fmla="*/ 33857 h 6858000"/>
              <a:gd name="connsiteX75" fmla="*/ 13714 w 6354263"/>
              <a:gd name="connsiteY7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33538 w 6354263"/>
              <a:gd name="connsiteY52" fmla="*/ 2195378 h 6858000"/>
              <a:gd name="connsiteX53" fmla="*/ 218162 w 6354263"/>
              <a:gd name="connsiteY53" fmla="*/ 2155135 h 6858000"/>
              <a:gd name="connsiteX54" fmla="*/ 215686 w 6354263"/>
              <a:gd name="connsiteY54" fmla="*/ 2118008 h 6858000"/>
              <a:gd name="connsiteX55" fmla="*/ 216653 w 6354263"/>
              <a:gd name="connsiteY55" fmla="*/ 2050531 h 6858000"/>
              <a:gd name="connsiteX56" fmla="*/ 190335 w 6354263"/>
              <a:gd name="connsiteY56" fmla="*/ 1906352 h 6858000"/>
              <a:gd name="connsiteX57" fmla="*/ 167497 w 6354263"/>
              <a:gd name="connsiteY57" fmla="*/ 1861531 h 6858000"/>
              <a:gd name="connsiteX58" fmla="*/ 122489 w 6354263"/>
              <a:gd name="connsiteY58" fmla="*/ 1732919 h 6858000"/>
              <a:gd name="connsiteX59" fmla="*/ 94663 w 6354263"/>
              <a:gd name="connsiteY59" fmla="*/ 1615777 h 6858000"/>
              <a:gd name="connsiteX60" fmla="*/ 75954 w 6354263"/>
              <a:gd name="connsiteY60" fmla="*/ 1563678 h 6858000"/>
              <a:gd name="connsiteX61" fmla="*/ 81626 w 6354263"/>
              <a:gd name="connsiteY61" fmla="*/ 1477995 h 6858000"/>
              <a:gd name="connsiteX62" fmla="*/ 76163 w 6354263"/>
              <a:gd name="connsiteY62" fmla="*/ 1307086 h 6858000"/>
              <a:gd name="connsiteX63" fmla="*/ 81884 w 6354263"/>
              <a:gd name="connsiteY63" fmla="*/ 1168288 h 6858000"/>
              <a:gd name="connsiteX64" fmla="*/ 63947 w 6354263"/>
              <a:gd name="connsiteY64" fmla="*/ 1088484 h 6858000"/>
              <a:gd name="connsiteX65" fmla="*/ 52974 w 6354263"/>
              <a:gd name="connsiteY65" fmla="*/ 1016103 h 6858000"/>
              <a:gd name="connsiteX66" fmla="*/ 49390 w 6354263"/>
              <a:gd name="connsiteY66" fmla="*/ 896999 h 6858000"/>
              <a:gd name="connsiteX67" fmla="*/ 10557 w 6354263"/>
              <a:gd name="connsiteY67" fmla="*/ 711705 h 6858000"/>
              <a:gd name="connsiteX68" fmla="*/ 7547 w 6354263"/>
              <a:gd name="connsiteY68" fmla="*/ 619315 h 6858000"/>
              <a:gd name="connsiteX69" fmla="*/ 1367 w 6354263"/>
              <a:gd name="connsiteY69" fmla="*/ 585934 h 6858000"/>
              <a:gd name="connsiteX70" fmla="*/ 2540 w 6354263"/>
              <a:gd name="connsiteY70" fmla="*/ 525163 h 6858000"/>
              <a:gd name="connsiteX71" fmla="*/ 27257 w 6354263"/>
              <a:gd name="connsiteY71" fmla="*/ 393828 h 6858000"/>
              <a:gd name="connsiteX72" fmla="*/ 42081 w 6354263"/>
              <a:gd name="connsiteY72" fmla="*/ 236673 h 6858000"/>
              <a:gd name="connsiteX73" fmla="*/ 41149 w 6354263"/>
              <a:gd name="connsiteY73" fmla="*/ 144983 h 6858000"/>
              <a:gd name="connsiteX74" fmla="*/ 31684 w 6354263"/>
              <a:gd name="connsiteY74" fmla="*/ 33857 h 6858000"/>
              <a:gd name="connsiteX75" fmla="*/ 13714 w 6354263"/>
              <a:gd name="connsiteY7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42860 w 6354263"/>
              <a:gd name="connsiteY37" fmla="*/ 3813873 h 6858000"/>
              <a:gd name="connsiteX38" fmla="*/ 453474 w 6354263"/>
              <a:gd name="connsiteY38" fmla="*/ 3738082 h 6858000"/>
              <a:gd name="connsiteX39" fmla="*/ 460631 w 6354263"/>
              <a:gd name="connsiteY39" fmla="*/ 3673397 h 6858000"/>
              <a:gd name="connsiteX40" fmla="*/ 459945 w 6354263"/>
              <a:gd name="connsiteY40" fmla="*/ 3637109 h 6858000"/>
              <a:gd name="connsiteX41" fmla="*/ 463299 w 6354263"/>
              <a:gd name="connsiteY41" fmla="*/ 3536883 h 6858000"/>
              <a:gd name="connsiteX42" fmla="*/ 484176 w 6354263"/>
              <a:gd name="connsiteY42" fmla="*/ 3295862 h 6858000"/>
              <a:gd name="connsiteX43" fmla="*/ 467153 w 6354263"/>
              <a:gd name="connsiteY43" fmla="*/ 3158586 h 6858000"/>
              <a:gd name="connsiteX44" fmla="*/ 443196 w 6354263"/>
              <a:gd name="connsiteY44" fmla="*/ 3112365 h 6858000"/>
              <a:gd name="connsiteX45" fmla="*/ 429046 w 6354263"/>
              <a:gd name="connsiteY45" fmla="*/ 3072935 h 6858000"/>
              <a:gd name="connsiteX46" fmla="*/ 404861 w 6354263"/>
              <a:gd name="connsiteY46" fmla="*/ 2958185 h 6858000"/>
              <a:gd name="connsiteX47" fmla="*/ 363244 w 6354263"/>
              <a:gd name="connsiteY47" fmla="*/ 2843952 h 6858000"/>
              <a:gd name="connsiteX48" fmla="*/ 299193 w 6354263"/>
              <a:gd name="connsiteY48" fmla="*/ 2554718 h 6858000"/>
              <a:gd name="connsiteX49" fmla="*/ 270763 w 6354263"/>
              <a:gd name="connsiteY49" fmla="*/ 2447068 h 6858000"/>
              <a:gd name="connsiteX50" fmla="*/ 274728 w 6354263"/>
              <a:gd name="connsiteY50" fmla="*/ 2423438 h 6858000"/>
              <a:gd name="connsiteX51" fmla="*/ 243390 w 6354263"/>
              <a:gd name="connsiteY51" fmla="*/ 2261920 h 6858000"/>
              <a:gd name="connsiteX52" fmla="*/ 218162 w 6354263"/>
              <a:gd name="connsiteY52" fmla="*/ 2155135 h 6858000"/>
              <a:gd name="connsiteX53" fmla="*/ 215686 w 6354263"/>
              <a:gd name="connsiteY53" fmla="*/ 2118008 h 6858000"/>
              <a:gd name="connsiteX54" fmla="*/ 216653 w 6354263"/>
              <a:gd name="connsiteY54" fmla="*/ 2050531 h 6858000"/>
              <a:gd name="connsiteX55" fmla="*/ 190335 w 6354263"/>
              <a:gd name="connsiteY55" fmla="*/ 1906352 h 6858000"/>
              <a:gd name="connsiteX56" fmla="*/ 167497 w 6354263"/>
              <a:gd name="connsiteY56" fmla="*/ 1861531 h 6858000"/>
              <a:gd name="connsiteX57" fmla="*/ 122489 w 6354263"/>
              <a:gd name="connsiteY57" fmla="*/ 1732919 h 6858000"/>
              <a:gd name="connsiteX58" fmla="*/ 94663 w 6354263"/>
              <a:gd name="connsiteY58" fmla="*/ 1615777 h 6858000"/>
              <a:gd name="connsiteX59" fmla="*/ 75954 w 6354263"/>
              <a:gd name="connsiteY59" fmla="*/ 1563678 h 6858000"/>
              <a:gd name="connsiteX60" fmla="*/ 81626 w 6354263"/>
              <a:gd name="connsiteY60" fmla="*/ 1477995 h 6858000"/>
              <a:gd name="connsiteX61" fmla="*/ 76163 w 6354263"/>
              <a:gd name="connsiteY61" fmla="*/ 1307086 h 6858000"/>
              <a:gd name="connsiteX62" fmla="*/ 81884 w 6354263"/>
              <a:gd name="connsiteY62" fmla="*/ 1168288 h 6858000"/>
              <a:gd name="connsiteX63" fmla="*/ 63947 w 6354263"/>
              <a:gd name="connsiteY63" fmla="*/ 1088484 h 6858000"/>
              <a:gd name="connsiteX64" fmla="*/ 52974 w 6354263"/>
              <a:gd name="connsiteY64" fmla="*/ 1016103 h 6858000"/>
              <a:gd name="connsiteX65" fmla="*/ 49390 w 6354263"/>
              <a:gd name="connsiteY65" fmla="*/ 896999 h 6858000"/>
              <a:gd name="connsiteX66" fmla="*/ 10557 w 6354263"/>
              <a:gd name="connsiteY66" fmla="*/ 711705 h 6858000"/>
              <a:gd name="connsiteX67" fmla="*/ 7547 w 6354263"/>
              <a:gd name="connsiteY67" fmla="*/ 619315 h 6858000"/>
              <a:gd name="connsiteX68" fmla="*/ 1367 w 6354263"/>
              <a:gd name="connsiteY68" fmla="*/ 585934 h 6858000"/>
              <a:gd name="connsiteX69" fmla="*/ 2540 w 6354263"/>
              <a:gd name="connsiteY69" fmla="*/ 525163 h 6858000"/>
              <a:gd name="connsiteX70" fmla="*/ 27257 w 6354263"/>
              <a:gd name="connsiteY70" fmla="*/ 393828 h 6858000"/>
              <a:gd name="connsiteX71" fmla="*/ 42081 w 6354263"/>
              <a:gd name="connsiteY71" fmla="*/ 236673 h 6858000"/>
              <a:gd name="connsiteX72" fmla="*/ 41149 w 6354263"/>
              <a:gd name="connsiteY72" fmla="*/ 144983 h 6858000"/>
              <a:gd name="connsiteX73" fmla="*/ 31684 w 6354263"/>
              <a:gd name="connsiteY73" fmla="*/ 33857 h 6858000"/>
              <a:gd name="connsiteX74" fmla="*/ 13714 w 6354263"/>
              <a:gd name="connsiteY74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5130 w 6354263"/>
              <a:gd name="connsiteY25" fmla="*/ 5060861 h 6858000"/>
              <a:gd name="connsiteX26" fmla="*/ 443433 w 6354263"/>
              <a:gd name="connsiteY26" fmla="*/ 4993030 h 6858000"/>
              <a:gd name="connsiteX27" fmla="*/ 450164 w 6354263"/>
              <a:gd name="connsiteY27" fmla="*/ 4946844 h 6858000"/>
              <a:gd name="connsiteX28" fmla="*/ 461132 w 6354263"/>
              <a:gd name="connsiteY28" fmla="*/ 4858827 h 6858000"/>
              <a:gd name="connsiteX29" fmla="*/ 466883 w 6354263"/>
              <a:gd name="connsiteY29" fmla="*/ 4821170 h 6858000"/>
              <a:gd name="connsiteX30" fmla="*/ 466214 w 6354263"/>
              <a:gd name="connsiteY30" fmla="*/ 4584173 h 6858000"/>
              <a:gd name="connsiteX31" fmla="*/ 458077 w 6354263"/>
              <a:gd name="connsiteY31" fmla="*/ 4375228 h 6858000"/>
              <a:gd name="connsiteX32" fmla="*/ 439230 w 6354263"/>
              <a:gd name="connsiteY32" fmla="*/ 4214165 h 6858000"/>
              <a:gd name="connsiteX33" fmla="*/ 440817 w 6354263"/>
              <a:gd name="connsiteY33" fmla="*/ 4076008 h 6858000"/>
              <a:gd name="connsiteX34" fmla="*/ 428834 w 6354263"/>
              <a:gd name="connsiteY34" fmla="*/ 4033999 h 6858000"/>
              <a:gd name="connsiteX35" fmla="*/ 428566 w 6354263"/>
              <a:gd name="connsiteY35" fmla="*/ 4013953 h 6858000"/>
              <a:gd name="connsiteX36" fmla="*/ 432754 w 6354263"/>
              <a:gd name="connsiteY36" fmla="*/ 3872886 h 6858000"/>
              <a:gd name="connsiteX37" fmla="*/ 453474 w 6354263"/>
              <a:gd name="connsiteY37" fmla="*/ 3738082 h 6858000"/>
              <a:gd name="connsiteX38" fmla="*/ 460631 w 6354263"/>
              <a:gd name="connsiteY38" fmla="*/ 3673397 h 6858000"/>
              <a:gd name="connsiteX39" fmla="*/ 459945 w 6354263"/>
              <a:gd name="connsiteY39" fmla="*/ 3637109 h 6858000"/>
              <a:gd name="connsiteX40" fmla="*/ 463299 w 6354263"/>
              <a:gd name="connsiteY40" fmla="*/ 3536883 h 6858000"/>
              <a:gd name="connsiteX41" fmla="*/ 484176 w 6354263"/>
              <a:gd name="connsiteY41" fmla="*/ 3295862 h 6858000"/>
              <a:gd name="connsiteX42" fmla="*/ 467153 w 6354263"/>
              <a:gd name="connsiteY42" fmla="*/ 3158586 h 6858000"/>
              <a:gd name="connsiteX43" fmla="*/ 443196 w 6354263"/>
              <a:gd name="connsiteY43" fmla="*/ 3112365 h 6858000"/>
              <a:gd name="connsiteX44" fmla="*/ 429046 w 6354263"/>
              <a:gd name="connsiteY44" fmla="*/ 3072935 h 6858000"/>
              <a:gd name="connsiteX45" fmla="*/ 404861 w 6354263"/>
              <a:gd name="connsiteY45" fmla="*/ 2958185 h 6858000"/>
              <a:gd name="connsiteX46" fmla="*/ 363244 w 6354263"/>
              <a:gd name="connsiteY46" fmla="*/ 2843952 h 6858000"/>
              <a:gd name="connsiteX47" fmla="*/ 299193 w 6354263"/>
              <a:gd name="connsiteY47" fmla="*/ 2554718 h 6858000"/>
              <a:gd name="connsiteX48" fmla="*/ 270763 w 6354263"/>
              <a:gd name="connsiteY48" fmla="*/ 2447068 h 6858000"/>
              <a:gd name="connsiteX49" fmla="*/ 274728 w 6354263"/>
              <a:gd name="connsiteY49" fmla="*/ 2423438 h 6858000"/>
              <a:gd name="connsiteX50" fmla="*/ 243390 w 6354263"/>
              <a:gd name="connsiteY50" fmla="*/ 2261920 h 6858000"/>
              <a:gd name="connsiteX51" fmla="*/ 218162 w 6354263"/>
              <a:gd name="connsiteY51" fmla="*/ 2155135 h 6858000"/>
              <a:gd name="connsiteX52" fmla="*/ 215686 w 6354263"/>
              <a:gd name="connsiteY52" fmla="*/ 2118008 h 6858000"/>
              <a:gd name="connsiteX53" fmla="*/ 216653 w 6354263"/>
              <a:gd name="connsiteY53" fmla="*/ 2050531 h 6858000"/>
              <a:gd name="connsiteX54" fmla="*/ 190335 w 6354263"/>
              <a:gd name="connsiteY54" fmla="*/ 1906352 h 6858000"/>
              <a:gd name="connsiteX55" fmla="*/ 167497 w 6354263"/>
              <a:gd name="connsiteY55" fmla="*/ 1861531 h 6858000"/>
              <a:gd name="connsiteX56" fmla="*/ 122489 w 6354263"/>
              <a:gd name="connsiteY56" fmla="*/ 1732919 h 6858000"/>
              <a:gd name="connsiteX57" fmla="*/ 94663 w 6354263"/>
              <a:gd name="connsiteY57" fmla="*/ 1615777 h 6858000"/>
              <a:gd name="connsiteX58" fmla="*/ 75954 w 6354263"/>
              <a:gd name="connsiteY58" fmla="*/ 1563678 h 6858000"/>
              <a:gd name="connsiteX59" fmla="*/ 81626 w 6354263"/>
              <a:gd name="connsiteY59" fmla="*/ 1477995 h 6858000"/>
              <a:gd name="connsiteX60" fmla="*/ 76163 w 6354263"/>
              <a:gd name="connsiteY60" fmla="*/ 1307086 h 6858000"/>
              <a:gd name="connsiteX61" fmla="*/ 81884 w 6354263"/>
              <a:gd name="connsiteY61" fmla="*/ 1168288 h 6858000"/>
              <a:gd name="connsiteX62" fmla="*/ 63947 w 6354263"/>
              <a:gd name="connsiteY62" fmla="*/ 1088484 h 6858000"/>
              <a:gd name="connsiteX63" fmla="*/ 52974 w 6354263"/>
              <a:gd name="connsiteY63" fmla="*/ 1016103 h 6858000"/>
              <a:gd name="connsiteX64" fmla="*/ 49390 w 6354263"/>
              <a:gd name="connsiteY64" fmla="*/ 896999 h 6858000"/>
              <a:gd name="connsiteX65" fmla="*/ 10557 w 6354263"/>
              <a:gd name="connsiteY65" fmla="*/ 711705 h 6858000"/>
              <a:gd name="connsiteX66" fmla="*/ 7547 w 6354263"/>
              <a:gd name="connsiteY66" fmla="*/ 619315 h 6858000"/>
              <a:gd name="connsiteX67" fmla="*/ 1367 w 6354263"/>
              <a:gd name="connsiteY67" fmla="*/ 585934 h 6858000"/>
              <a:gd name="connsiteX68" fmla="*/ 2540 w 6354263"/>
              <a:gd name="connsiteY68" fmla="*/ 525163 h 6858000"/>
              <a:gd name="connsiteX69" fmla="*/ 27257 w 6354263"/>
              <a:gd name="connsiteY69" fmla="*/ 393828 h 6858000"/>
              <a:gd name="connsiteX70" fmla="*/ 42081 w 6354263"/>
              <a:gd name="connsiteY70" fmla="*/ 236673 h 6858000"/>
              <a:gd name="connsiteX71" fmla="*/ 41149 w 6354263"/>
              <a:gd name="connsiteY71" fmla="*/ 144983 h 6858000"/>
              <a:gd name="connsiteX72" fmla="*/ 31684 w 6354263"/>
              <a:gd name="connsiteY72" fmla="*/ 33857 h 6858000"/>
              <a:gd name="connsiteX73" fmla="*/ 13714 w 6354263"/>
              <a:gd name="connsiteY73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2470 w 6354263"/>
              <a:gd name="connsiteY24" fmla="*/ 5067850 h 6858000"/>
              <a:gd name="connsiteX25" fmla="*/ 443433 w 6354263"/>
              <a:gd name="connsiteY25" fmla="*/ 4993030 h 6858000"/>
              <a:gd name="connsiteX26" fmla="*/ 450164 w 6354263"/>
              <a:gd name="connsiteY26" fmla="*/ 4946844 h 6858000"/>
              <a:gd name="connsiteX27" fmla="*/ 461132 w 6354263"/>
              <a:gd name="connsiteY27" fmla="*/ 4858827 h 6858000"/>
              <a:gd name="connsiteX28" fmla="*/ 466883 w 6354263"/>
              <a:gd name="connsiteY28" fmla="*/ 4821170 h 6858000"/>
              <a:gd name="connsiteX29" fmla="*/ 466214 w 6354263"/>
              <a:gd name="connsiteY29" fmla="*/ 4584173 h 6858000"/>
              <a:gd name="connsiteX30" fmla="*/ 458077 w 6354263"/>
              <a:gd name="connsiteY30" fmla="*/ 4375228 h 6858000"/>
              <a:gd name="connsiteX31" fmla="*/ 439230 w 6354263"/>
              <a:gd name="connsiteY31" fmla="*/ 4214165 h 6858000"/>
              <a:gd name="connsiteX32" fmla="*/ 440817 w 6354263"/>
              <a:gd name="connsiteY32" fmla="*/ 4076008 h 6858000"/>
              <a:gd name="connsiteX33" fmla="*/ 428834 w 6354263"/>
              <a:gd name="connsiteY33" fmla="*/ 4033999 h 6858000"/>
              <a:gd name="connsiteX34" fmla="*/ 428566 w 6354263"/>
              <a:gd name="connsiteY34" fmla="*/ 4013953 h 6858000"/>
              <a:gd name="connsiteX35" fmla="*/ 432754 w 6354263"/>
              <a:gd name="connsiteY35" fmla="*/ 3872886 h 6858000"/>
              <a:gd name="connsiteX36" fmla="*/ 453474 w 6354263"/>
              <a:gd name="connsiteY36" fmla="*/ 3738082 h 6858000"/>
              <a:gd name="connsiteX37" fmla="*/ 460631 w 6354263"/>
              <a:gd name="connsiteY37" fmla="*/ 3673397 h 6858000"/>
              <a:gd name="connsiteX38" fmla="*/ 459945 w 6354263"/>
              <a:gd name="connsiteY38" fmla="*/ 3637109 h 6858000"/>
              <a:gd name="connsiteX39" fmla="*/ 463299 w 6354263"/>
              <a:gd name="connsiteY39" fmla="*/ 3536883 h 6858000"/>
              <a:gd name="connsiteX40" fmla="*/ 484176 w 6354263"/>
              <a:gd name="connsiteY40" fmla="*/ 3295862 h 6858000"/>
              <a:gd name="connsiteX41" fmla="*/ 467153 w 6354263"/>
              <a:gd name="connsiteY41" fmla="*/ 3158586 h 6858000"/>
              <a:gd name="connsiteX42" fmla="*/ 443196 w 6354263"/>
              <a:gd name="connsiteY42" fmla="*/ 3112365 h 6858000"/>
              <a:gd name="connsiteX43" fmla="*/ 429046 w 6354263"/>
              <a:gd name="connsiteY43" fmla="*/ 3072935 h 6858000"/>
              <a:gd name="connsiteX44" fmla="*/ 404861 w 6354263"/>
              <a:gd name="connsiteY44" fmla="*/ 2958185 h 6858000"/>
              <a:gd name="connsiteX45" fmla="*/ 363244 w 6354263"/>
              <a:gd name="connsiteY45" fmla="*/ 2843952 h 6858000"/>
              <a:gd name="connsiteX46" fmla="*/ 299193 w 6354263"/>
              <a:gd name="connsiteY46" fmla="*/ 2554718 h 6858000"/>
              <a:gd name="connsiteX47" fmla="*/ 270763 w 6354263"/>
              <a:gd name="connsiteY47" fmla="*/ 2447068 h 6858000"/>
              <a:gd name="connsiteX48" fmla="*/ 274728 w 6354263"/>
              <a:gd name="connsiteY48" fmla="*/ 2423438 h 6858000"/>
              <a:gd name="connsiteX49" fmla="*/ 243390 w 6354263"/>
              <a:gd name="connsiteY49" fmla="*/ 2261920 h 6858000"/>
              <a:gd name="connsiteX50" fmla="*/ 218162 w 6354263"/>
              <a:gd name="connsiteY50" fmla="*/ 2155135 h 6858000"/>
              <a:gd name="connsiteX51" fmla="*/ 215686 w 6354263"/>
              <a:gd name="connsiteY51" fmla="*/ 2118008 h 6858000"/>
              <a:gd name="connsiteX52" fmla="*/ 216653 w 6354263"/>
              <a:gd name="connsiteY52" fmla="*/ 2050531 h 6858000"/>
              <a:gd name="connsiteX53" fmla="*/ 190335 w 6354263"/>
              <a:gd name="connsiteY53" fmla="*/ 1906352 h 6858000"/>
              <a:gd name="connsiteX54" fmla="*/ 167497 w 6354263"/>
              <a:gd name="connsiteY54" fmla="*/ 1861531 h 6858000"/>
              <a:gd name="connsiteX55" fmla="*/ 122489 w 6354263"/>
              <a:gd name="connsiteY55" fmla="*/ 1732919 h 6858000"/>
              <a:gd name="connsiteX56" fmla="*/ 94663 w 6354263"/>
              <a:gd name="connsiteY56" fmla="*/ 1615777 h 6858000"/>
              <a:gd name="connsiteX57" fmla="*/ 75954 w 6354263"/>
              <a:gd name="connsiteY57" fmla="*/ 1563678 h 6858000"/>
              <a:gd name="connsiteX58" fmla="*/ 81626 w 6354263"/>
              <a:gd name="connsiteY58" fmla="*/ 1477995 h 6858000"/>
              <a:gd name="connsiteX59" fmla="*/ 76163 w 6354263"/>
              <a:gd name="connsiteY59" fmla="*/ 1307086 h 6858000"/>
              <a:gd name="connsiteX60" fmla="*/ 81884 w 6354263"/>
              <a:gd name="connsiteY60" fmla="*/ 1168288 h 6858000"/>
              <a:gd name="connsiteX61" fmla="*/ 63947 w 6354263"/>
              <a:gd name="connsiteY61" fmla="*/ 1088484 h 6858000"/>
              <a:gd name="connsiteX62" fmla="*/ 52974 w 6354263"/>
              <a:gd name="connsiteY62" fmla="*/ 1016103 h 6858000"/>
              <a:gd name="connsiteX63" fmla="*/ 49390 w 6354263"/>
              <a:gd name="connsiteY63" fmla="*/ 896999 h 6858000"/>
              <a:gd name="connsiteX64" fmla="*/ 10557 w 6354263"/>
              <a:gd name="connsiteY64" fmla="*/ 711705 h 6858000"/>
              <a:gd name="connsiteX65" fmla="*/ 7547 w 6354263"/>
              <a:gd name="connsiteY65" fmla="*/ 619315 h 6858000"/>
              <a:gd name="connsiteX66" fmla="*/ 1367 w 6354263"/>
              <a:gd name="connsiteY66" fmla="*/ 585934 h 6858000"/>
              <a:gd name="connsiteX67" fmla="*/ 2540 w 6354263"/>
              <a:gd name="connsiteY67" fmla="*/ 525163 h 6858000"/>
              <a:gd name="connsiteX68" fmla="*/ 27257 w 6354263"/>
              <a:gd name="connsiteY68" fmla="*/ 393828 h 6858000"/>
              <a:gd name="connsiteX69" fmla="*/ 42081 w 6354263"/>
              <a:gd name="connsiteY69" fmla="*/ 236673 h 6858000"/>
              <a:gd name="connsiteX70" fmla="*/ 41149 w 6354263"/>
              <a:gd name="connsiteY70" fmla="*/ 144983 h 6858000"/>
              <a:gd name="connsiteX71" fmla="*/ 31684 w 6354263"/>
              <a:gd name="connsiteY71" fmla="*/ 33857 h 6858000"/>
              <a:gd name="connsiteX72" fmla="*/ 13714 w 6354263"/>
              <a:gd name="connsiteY72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63947 w 6354263"/>
              <a:gd name="connsiteY60" fmla="*/ 1088484 h 6858000"/>
              <a:gd name="connsiteX61" fmla="*/ 52974 w 6354263"/>
              <a:gd name="connsiteY61" fmla="*/ 1016103 h 6858000"/>
              <a:gd name="connsiteX62" fmla="*/ 49390 w 6354263"/>
              <a:gd name="connsiteY62" fmla="*/ 896999 h 6858000"/>
              <a:gd name="connsiteX63" fmla="*/ 10557 w 6354263"/>
              <a:gd name="connsiteY63" fmla="*/ 711705 h 6858000"/>
              <a:gd name="connsiteX64" fmla="*/ 7547 w 6354263"/>
              <a:gd name="connsiteY64" fmla="*/ 619315 h 6858000"/>
              <a:gd name="connsiteX65" fmla="*/ 1367 w 6354263"/>
              <a:gd name="connsiteY65" fmla="*/ 585934 h 6858000"/>
              <a:gd name="connsiteX66" fmla="*/ 2540 w 6354263"/>
              <a:gd name="connsiteY66" fmla="*/ 525163 h 6858000"/>
              <a:gd name="connsiteX67" fmla="*/ 27257 w 6354263"/>
              <a:gd name="connsiteY67" fmla="*/ 393828 h 6858000"/>
              <a:gd name="connsiteX68" fmla="*/ 42081 w 6354263"/>
              <a:gd name="connsiteY68" fmla="*/ 236673 h 6858000"/>
              <a:gd name="connsiteX69" fmla="*/ 41149 w 6354263"/>
              <a:gd name="connsiteY69" fmla="*/ 144983 h 6858000"/>
              <a:gd name="connsiteX70" fmla="*/ 31684 w 6354263"/>
              <a:gd name="connsiteY70" fmla="*/ 33857 h 6858000"/>
              <a:gd name="connsiteX71" fmla="*/ 13714 w 6354263"/>
              <a:gd name="connsiteY71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63947 w 6354263"/>
              <a:gd name="connsiteY60" fmla="*/ 1088484 h 6858000"/>
              <a:gd name="connsiteX61" fmla="*/ 52974 w 6354263"/>
              <a:gd name="connsiteY61" fmla="*/ 1016103 h 6858000"/>
              <a:gd name="connsiteX62" fmla="*/ 49390 w 6354263"/>
              <a:gd name="connsiteY62" fmla="*/ 896999 h 6858000"/>
              <a:gd name="connsiteX63" fmla="*/ 10557 w 6354263"/>
              <a:gd name="connsiteY63" fmla="*/ 711705 h 6858000"/>
              <a:gd name="connsiteX64" fmla="*/ 7547 w 6354263"/>
              <a:gd name="connsiteY64" fmla="*/ 619315 h 6858000"/>
              <a:gd name="connsiteX65" fmla="*/ 1367 w 6354263"/>
              <a:gd name="connsiteY65" fmla="*/ 585934 h 6858000"/>
              <a:gd name="connsiteX66" fmla="*/ 2540 w 6354263"/>
              <a:gd name="connsiteY66" fmla="*/ 525163 h 6858000"/>
              <a:gd name="connsiteX67" fmla="*/ 27257 w 6354263"/>
              <a:gd name="connsiteY67" fmla="*/ 393828 h 6858000"/>
              <a:gd name="connsiteX68" fmla="*/ 42081 w 6354263"/>
              <a:gd name="connsiteY68" fmla="*/ 236673 h 6858000"/>
              <a:gd name="connsiteX69" fmla="*/ 41149 w 6354263"/>
              <a:gd name="connsiteY69" fmla="*/ 144983 h 6858000"/>
              <a:gd name="connsiteX70" fmla="*/ 31684 w 6354263"/>
              <a:gd name="connsiteY70" fmla="*/ 33857 h 6858000"/>
              <a:gd name="connsiteX71" fmla="*/ 13714 w 6354263"/>
              <a:gd name="connsiteY71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52974 w 6354263"/>
              <a:gd name="connsiteY60" fmla="*/ 1016103 h 6858000"/>
              <a:gd name="connsiteX61" fmla="*/ 49390 w 6354263"/>
              <a:gd name="connsiteY61" fmla="*/ 896999 h 6858000"/>
              <a:gd name="connsiteX62" fmla="*/ 10557 w 6354263"/>
              <a:gd name="connsiteY62" fmla="*/ 711705 h 6858000"/>
              <a:gd name="connsiteX63" fmla="*/ 7547 w 6354263"/>
              <a:gd name="connsiteY63" fmla="*/ 619315 h 6858000"/>
              <a:gd name="connsiteX64" fmla="*/ 1367 w 6354263"/>
              <a:gd name="connsiteY64" fmla="*/ 585934 h 6858000"/>
              <a:gd name="connsiteX65" fmla="*/ 2540 w 6354263"/>
              <a:gd name="connsiteY65" fmla="*/ 525163 h 6858000"/>
              <a:gd name="connsiteX66" fmla="*/ 27257 w 6354263"/>
              <a:gd name="connsiteY66" fmla="*/ 393828 h 6858000"/>
              <a:gd name="connsiteX67" fmla="*/ 42081 w 6354263"/>
              <a:gd name="connsiteY67" fmla="*/ 236673 h 6858000"/>
              <a:gd name="connsiteX68" fmla="*/ 41149 w 6354263"/>
              <a:gd name="connsiteY68" fmla="*/ 144983 h 6858000"/>
              <a:gd name="connsiteX69" fmla="*/ 31684 w 6354263"/>
              <a:gd name="connsiteY69" fmla="*/ 33857 h 6858000"/>
              <a:gd name="connsiteX70" fmla="*/ 13714 w 6354263"/>
              <a:gd name="connsiteY70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49390 w 6354263"/>
              <a:gd name="connsiteY60" fmla="*/ 896999 h 6858000"/>
              <a:gd name="connsiteX61" fmla="*/ 10557 w 6354263"/>
              <a:gd name="connsiteY61" fmla="*/ 711705 h 6858000"/>
              <a:gd name="connsiteX62" fmla="*/ 7547 w 6354263"/>
              <a:gd name="connsiteY62" fmla="*/ 619315 h 6858000"/>
              <a:gd name="connsiteX63" fmla="*/ 1367 w 6354263"/>
              <a:gd name="connsiteY63" fmla="*/ 585934 h 6858000"/>
              <a:gd name="connsiteX64" fmla="*/ 2540 w 6354263"/>
              <a:gd name="connsiteY64" fmla="*/ 525163 h 6858000"/>
              <a:gd name="connsiteX65" fmla="*/ 27257 w 6354263"/>
              <a:gd name="connsiteY65" fmla="*/ 393828 h 6858000"/>
              <a:gd name="connsiteX66" fmla="*/ 42081 w 6354263"/>
              <a:gd name="connsiteY66" fmla="*/ 236673 h 6858000"/>
              <a:gd name="connsiteX67" fmla="*/ 41149 w 6354263"/>
              <a:gd name="connsiteY67" fmla="*/ 144983 h 6858000"/>
              <a:gd name="connsiteX68" fmla="*/ 31684 w 6354263"/>
              <a:gd name="connsiteY68" fmla="*/ 33857 h 6858000"/>
              <a:gd name="connsiteX69" fmla="*/ 13714 w 6354263"/>
              <a:gd name="connsiteY69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49390 w 6354263"/>
              <a:gd name="connsiteY60" fmla="*/ 896999 h 6858000"/>
              <a:gd name="connsiteX61" fmla="*/ 10557 w 6354263"/>
              <a:gd name="connsiteY61" fmla="*/ 711705 h 6858000"/>
              <a:gd name="connsiteX62" fmla="*/ 7547 w 6354263"/>
              <a:gd name="connsiteY62" fmla="*/ 619315 h 6858000"/>
              <a:gd name="connsiteX63" fmla="*/ 1367 w 6354263"/>
              <a:gd name="connsiteY63" fmla="*/ 585934 h 6858000"/>
              <a:gd name="connsiteX64" fmla="*/ 2540 w 6354263"/>
              <a:gd name="connsiteY64" fmla="*/ 525163 h 6858000"/>
              <a:gd name="connsiteX65" fmla="*/ 27257 w 6354263"/>
              <a:gd name="connsiteY65" fmla="*/ 393828 h 6858000"/>
              <a:gd name="connsiteX66" fmla="*/ 42081 w 6354263"/>
              <a:gd name="connsiteY66" fmla="*/ 236673 h 6858000"/>
              <a:gd name="connsiteX67" fmla="*/ 41149 w 6354263"/>
              <a:gd name="connsiteY67" fmla="*/ 144983 h 6858000"/>
              <a:gd name="connsiteX68" fmla="*/ 31684 w 6354263"/>
              <a:gd name="connsiteY68" fmla="*/ 33857 h 6858000"/>
              <a:gd name="connsiteX69" fmla="*/ 13714 w 6354263"/>
              <a:gd name="connsiteY69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10557 w 6354263"/>
              <a:gd name="connsiteY60" fmla="*/ 711705 h 6858000"/>
              <a:gd name="connsiteX61" fmla="*/ 7547 w 6354263"/>
              <a:gd name="connsiteY61" fmla="*/ 619315 h 6858000"/>
              <a:gd name="connsiteX62" fmla="*/ 1367 w 6354263"/>
              <a:gd name="connsiteY62" fmla="*/ 585934 h 6858000"/>
              <a:gd name="connsiteX63" fmla="*/ 2540 w 6354263"/>
              <a:gd name="connsiteY63" fmla="*/ 525163 h 6858000"/>
              <a:gd name="connsiteX64" fmla="*/ 27257 w 6354263"/>
              <a:gd name="connsiteY64" fmla="*/ 393828 h 6858000"/>
              <a:gd name="connsiteX65" fmla="*/ 42081 w 6354263"/>
              <a:gd name="connsiteY65" fmla="*/ 236673 h 6858000"/>
              <a:gd name="connsiteX66" fmla="*/ 41149 w 6354263"/>
              <a:gd name="connsiteY66" fmla="*/ 144983 h 6858000"/>
              <a:gd name="connsiteX67" fmla="*/ 31684 w 6354263"/>
              <a:gd name="connsiteY67" fmla="*/ 33857 h 6858000"/>
              <a:gd name="connsiteX68" fmla="*/ 13714 w 6354263"/>
              <a:gd name="connsiteY68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10557 w 6354263"/>
              <a:gd name="connsiteY60" fmla="*/ 711705 h 6858000"/>
              <a:gd name="connsiteX61" fmla="*/ 7547 w 6354263"/>
              <a:gd name="connsiteY61" fmla="*/ 619315 h 6858000"/>
              <a:gd name="connsiteX62" fmla="*/ 1367 w 6354263"/>
              <a:gd name="connsiteY62" fmla="*/ 585934 h 6858000"/>
              <a:gd name="connsiteX63" fmla="*/ 2540 w 6354263"/>
              <a:gd name="connsiteY63" fmla="*/ 525163 h 6858000"/>
              <a:gd name="connsiteX64" fmla="*/ 27257 w 6354263"/>
              <a:gd name="connsiteY64" fmla="*/ 393828 h 6858000"/>
              <a:gd name="connsiteX65" fmla="*/ 42081 w 6354263"/>
              <a:gd name="connsiteY65" fmla="*/ 236673 h 6858000"/>
              <a:gd name="connsiteX66" fmla="*/ 41149 w 6354263"/>
              <a:gd name="connsiteY66" fmla="*/ 144983 h 6858000"/>
              <a:gd name="connsiteX67" fmla="*/ 31684 w 6354263"/>
              <a:gd name="connsiteY67" fmla="*/ 33857 h 6858000"/>
              <a:gd name="connsiteX68" fmla="*/ 13714 w 6354263"/>
              <a:gd name="connsiteY68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00606 w 6354263"/>
              <a:gd name="connsiteY16" fmla="*/ 5660491 h 6858000"/>
              <a:gd name="connsiteX17" fmla="*/ 314256 w 6354263"/>
              <a:gd name="connsiteY17" fmla="*/ 5553910 h 6858000"/>
              <a:gd name="connsiteX18" fmla="*/ 338056 w 6354263"/>
              <a:gd name="connsiteY18" fmla="*/ 5449031 h 6858000"/>
              <a:gd name="connsiteX19" fmla="*/ 373987 w 6354263"/>
              <a:gd name="connsiteY19" fmla="*/ 5341916 h 6858000"/>
              <a:gd name="connsiteX20" fmla="*/ 411377 w 6354263"/>
              <a:gd name="connsiteY20" fmla="*/ 5264214 h 6858000"/>
              <a:gd name="connsiteX21" fmla="*/ 417377 w 6354263"/>
              <a:gd name="connsiteY21" fmla="*/ 5225268 h 6858000"/>
              <a:gd name="connsiteX22" fmla="*/ 425445 w 6354263"/>
              <a:gd name="connsiteY22" fmla="*/ 5159961 h 6858000"/>
              <a:gd name="connsiteX23" fmla="*/ 428962 w 6354263"/>
              <a:gd name="connsiteY23" fmla="*/ 5125185 h 6858000"/>
              <a:gd name="connsiteX24" fmla="*/ 443433 w 6354263"/>
              <a:gd name="connsiteY24" fmla="*/ 4993030 h 6858000"/>
              <a:gd name="connsiteX25" fmla="*/ 450164 w 6354263"/>
              <a:gd name="connsiteY25" fmla="*/ 4946844 h 6858000"/>
              <a:gd name="connsiteX26" fmla="*/ 461132 w 6354263"/>
              <a:gd name="connsiteY26" fmla="*/ 4858827 h 6858000"/>
              <a:gd name="connsiteX27" fmla="*/ 466883 w 6354263"/>
              <a:gd name="connsiteY27" fmla="*/ 4821170 h 6858000"/>
              <a:gd name="connsiteX28" fmla="*/ 466214 w 6354263"/>
              <a:gd name="connsiteY28" fmla="*/ 4584173 h 6858000"/>
              <a:gd name="connsiteX29" fmla="*/ 458077 w 6354263"/>
              <a:gd name="connsiteY29" fmla="*/ 4375228 h 6858000"/>
              <a:gd name="connsiteX30" fmla="*/ 439230 w 6354263"/>
              <a:gd name="connsiteY30" fmla="*/ 4214165 h 6858000"/>
              <a:gd name="connsiteX31" fmla="*/ 440817 w 6354263"/>
              <a:gd name="connsiteY31" fmla="*/ 4076008 h 6858000"/>
              <a:gd name="connsiteX32" fmla="*/ 428834 w 6354263"/>
              <a:gd name="connsiteY32" fmla="*/ 4033999 h 6858000"/>
              <a:gd name="connsiteX33" fmla="*/ 428566 w 6354263"/>
              <a:gd name="connsiteY33" fmla="*/ 4013953 h 6858000"/>
              <a:gd name="connsiteX34" fmla="*/ 432754 w 6354263"/>
              <a:gd name="connsiteY34" fmla="*/ 3872886 h 6858000"/>
              <a:gd name="connsiteX35" fmla="*/ 453474 w 6354263"/>
              <a:gd name="connsiteY35" fmla="*/ 3738082 h 6858000"/>
              <a:gd name="connsiteX36" fmla="*/ 460631 w 6354263"/>
              <a:gd name="connsiteY36" fmla="*/ 3673397 h 6858000"/>
              <a:gd name="connsiteX37" fmla="*/ 459945 w 6354263"/>
              <a:gd name="connsiteY37" fmla="*/ 3637109 h 6858000"/>
              <a:gd name="connsiteX38" fmla="*/ 463299 w 6354263"/>
              <a:gd name="connsiteY38" fmla="*/ 3536883 h 6858000"/>
              <a:gd name="connsiteX39" fmla="*/ 484176 w 6354263"/>
              <a:gd name="connsiteY39" fmla="*/ 3295862 h 6858000"/>
              <a:gd name="connsiteX40" fmla="*/ 467153 w 6354263"/>
              <a:gd name="connsiteY40" fmla="*/ 3158586 h 6858000"/>
              <a:gd name="connsiteX41" fmla="*/ 443196 w 6354263"/>
              <a:gd name="connsiteY41" fmla="*/ 3112365 h 6858000"/>
              <a:gd name="connsiteX42" fmla="*/ 429046 w 6354263"/>
              <a:gd name="connsiteY42" fmla="*/ 3072935 h 6858000"/>
              <a:gd name="connsiteX43" fmla="*/ 404861 w 6354263"/>
              <a:gd name="connsiteY43" fmla="*/ 2958185 h 6858000"/>
              <a:gd name="connsiteX44" fmla="*/ 363244 w 6354263"/>
              <a:gd name="connsiteY44" fmla="*/ 2843952 h 6858000"/>
              <a:gd name="connsiteX45" fmla="*/ 299193 w 6354263"/>
              <a:gd name="connsiteY45" fmla="*/ 2554718 h 6858000"/>
              <a:gd name="connsiteX46" fmla="*/ 270763 w 6354263"/>
              <a:gd name="connsiteY46" fmla="*/ 2447068 h 6858000"/>
              <a:gd name="connsiteX47" fmla="*/ 274728 w 6354263"/>
              <a:gd name="connsiteY47" fmla="*/ 2423438 h 6858000"/>
              <a:gd name="connsiteX48" fmla="*/ 243390 w 6354263"/>
              <a:gd name="connsiteY48" fmla="*/ 2261920 h 6858000"/>
              <a:gd name="connsiteX49" fmla="*/ 218162 w 6354263"/>
              <a:gd name="connsiteY49" fmla="*/ 2155135 h 6858000"/>
              <a:gd name="connsiteX50" fmla="*/ 215686 w 6354263"/>
              <a:gd name="connsiteY50" fmla="*/ 2118008 h 6858000"/>
              <a:gd name="connsiteX51" fmla="*/ 216653 w 6354263"/>
              <a:gd name="connsiteY51" fmla="*/ 2050531 h 6858000"/>
              <a:gd name="connsiteX52" fmla="*/ 190335 w 6354263"/>
              <a:gd name="connsiteY52" fmla="*/ 1906352 h 6858000"/>
              <a:gd name="connsiteX53" fmla="*/ 167497 w 6354263"/>
              <a:gd name="connsiteY53" fmla="*/ 1861531 h 6858000"/>
              <a:gd name="connsiteX54" fmla="*/ 122489 w 6354263"/>
              <a:gd name="connsiteY54" fmla="*/ 1732919 h 6858000"/>
              <a:gd name="connsiteX55" fmla="*/ 94663 w 6354263"/>
              <a:gd name="connsiteY55" fmla="*/ 1615777 h 6858000"/>
              <a:gd name="connsiteX56" fmla="*/ 75954 w 6354263"/>
              <a:gd name="connsiteY56" fmla="*/ 1563678 h 6858000"/>
              <a:gd name="connsiteX57" fmla="*/ 81626 w 6354263"/>
              <a:gd name="connsiteY57" fmla="*/ 1477995 h 6858000"/>
              <a:gd name="connsiteX58" fmla="*/ 76163 w 6354263"/>
              <a:gd name="connsiteY58" fmla="*/ 1307086 h 6858000"/>
              <a:gd name="connsiteX59" fmla="*/ 81884 w 6354263"/>
              <a:gd name="connsiteY59" fmla="*/ 1168288 h 6858000"/>
              <a:gd name="connsiteX60" fmla="*/ 10557 w 6354263"/>
              <a:gd name="connsiteY60" fmla="*/ 711705 h 6858000"/>
              <a:gd name="connsiteX61" fmla="*/ 7547 w 6354263"/>
              <a:gd name="connsiteY61" fmla="*/ 619315 h 6858000"/>
              <a:gd name="connsiteX62" fmla="*/ 1367 w 6354263"/>
              <a:gd name="connsiteY62" fmla="*/ 585934 h 6858000"/>
              <a:gd name="connsiteX63" fmla="*/ 2540 w 6354263"/>
              <a:gd name="connsiteY63" fmla="*/ 525163 h 6858000"/>
              <a:gd name="connsiteX64" fmla="*/ 27257 w 6354263"/>
              <a:gd name="connsiteY64" fmla="*/ 393828 h 6858000"/>
              <a:gd name="connsiteX65" fmla="*/ 42081 w 6354263"/>
              <a:gd name="connsiteY65" fmla="*/ 236673 h 6858000"/>
              <a:gd name="connsiteX66" fmla="*/ 41149 w 6354263"/>
              <a:gd name="connsiteY66" fmla="*/ 144983 h 6858000"/>
              <a:gd name="connsiteX67" fmla="*/ 31684 w 6354263"/>
              <a:gd name="connsiteY67" fmla="*/ 33857 h 6858000"/>
              <a:gd name="connsiteX68" fmla="*/ 13714 w 6354263"/>
              <a:gd name="connsiteY68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14256 w 6354263"/>
              <a:gd name="connsiteY16" fmla="*/ 5553910 h 6858000"/>
              <a:gd name="connsiteX17" fmla="*/ 338056 w 6354263"/>
              <a:gd name="connsiteY17" fmla="*/ 5449031 h 6858000"/>
              <a:gd name="connsiteX18" fmla="*/ 373987 w 6354263"/>
              <a:gd name="connsiteY18" fmla="*/ 5341916 h 6858000"/>
              <a:gd name="connsiteX19" fmla="*/ 411377 w 6354263"/>
              <a:gd name="connsiteY19" fmla="*/ 5264214 h 6858000"/>
              <a:gd name="connsiteX20" fmla="*/ 417377 w 6354263"/>
              <a:gd name="connsiteY20" fmla="*/ 5225268 h 6858000"/>
              <a:gd name="connsiteX21" fmla="*/ 425445 w 6354263"/>
              <a:gd name="connsiteY21" fmla="*/ 5159961 h 6858000"/>
              <a:gd name="connsiteX22" fmla="*/ 428962 w 6354263"/>
              <a:gd name="connsiteY22" fmla="*/ 5125185 h 6858000"/>
              <a:gd name="connsiteX23" fmla="*/ 443433 w 6354263"/>
              <a:gd name="connsiteY23" fmla="*/ 4993030 h 6858000"/>
              <a:gd name="connsiteX24" fmla="*/ 450164 w 6354263"/>
              <a:gd name="connsiteY24" fmla="*/ 4946844 h 6858000"/>
              <a:gd name="connsiteX25" fmla="*/ 461132 w 6354263"/>
              <a:gd name="connsiteY25" fmla="*/ 4858827 h 6858000"/>
              <a:gd name="connsiteX26" fmla="*/ 466883 w 6354263"/>
              <a:gd name="connsiteY26" fmla="*/ 4821170 h 6858000"/>
              <a:gd name="connsiteX27" fmla="*/ 466214 w 6354263"/>
              <a:gd name="connsiteY27" fmla="*/ 4584173 h 6858000"/>
              <a:gd name="connsiteX28" fmla="*/ 458077 w 6354263"/>
              <a:gd name="connsiteY28" fmla="*/ 4375228 h 6858000"/>
              <a:gd name="connsiteX29" fmla="*/ 439230 w 6354263"/>
              <a:gd name="connsiteY29" fmla="*/ 4214165 h 6858000"/>
              <a:gd name="connsiteX30" fmla="*/ 440817 w 6354263"/>
              <a:gd name="connsiteY30" fmla="*/ 4076008 h 6858000"/>
              <a:gd name="connsiteX31" fmla="*/ 428834 w 6354263"/>
              <a:gd name="connsiteY31" fmla="*/ 4033999 h 6858000"/>
              <a:gd name="connsiteX32" fmla="*/ 428566 w 6354263"/>
              <a:gd name="connsiteY32" fmla="*/ 4013953 h 6858000"/>
              <a:gd name="connsiteX33" fmla="*/ 432754 w 6354263"/>
              <a:gd name="connsiteY33" fmla="*/ 3872886 h 6858000"/>
              <a:gd name="connsiteX34" fmla="*/ 453474 w 6354263"/>
              <a:gd name="connsiteY34" fmla="*/ 3738082 h 6858000"/>
              <a:gd name="connsiteX35" fmla="*/ 460631 w 6354263"/>
              <a:gd name="connsiteY35" fmla="*/ 3673397 h 6858000"/>
              <a:gd name="connsiteX36" fmla="*/ 459945 w 6354263"/>
              <a:gd name="connsiteY36" fmla="*/ 3637109 h 6858000"/>
              <a:gd name="connsiteX37" fmla="*/ 463299 w 6354263"/>
              <a:gd name="connsiteY37" fmla="*/ 3536883 h 6858000"/>
              <a:gd name="connsiteX38" fmla="*/ 484176 w 6354263"/>
              <a:gd name="connsiteY38" fmla="*/ 3295862 h 6858000"/>
              <a:gd name="connsiteX39" fmla="*/ 467153 w 6354263"/>
              <a:gd name="connsiteY39" fmla="*/ 3158586 h 6858000"/>
              <a:gd name="connsiteX40" fmla="*/ 443196 w 6354263"/>
              <a:gd name="connsiteY40" fmla="*/ 3112365 h 6858000"/>
              <a:gd name="connsiteX41" fmla="*/ 429046 w 6354263"/>
              <a:gd name="connsiteY41" fmla="*/ 3072935 h 6858000"/>
              <a:gd name="connsiteX42" fmla="*/ 404861 w 6354263"/>
              <a:gd name="connsiteY42" fmla="*/ 2958185 h 6858000"/>
              <a:gd name="connsiteX43" fmla="*/ 363244 w 6354263"/>
              <a:gd name="connsiteY43" fmla="*/ 2843952 h 6858000"/>
              <a:gd name="connsiteX44" fmla="*/ 299193 w 6354263"/>
              <a:gd name="connsiteY44" fmla="*/ 2554718 h 6858000"/>
              <a:gd name="connsiteX45" fmla="*/ 270763 w 6354263"/>
              <a:gd name="connsiteY45" fmla="*/ 2447068 h 6858000"/>
              <a:gd name="connsiteX46" fmla="*/ 274728 w 6354263"/>
              <a:gd name="connsiteY46" fmla="*/ 2423438 h 6858000"/>
              <a:gd name="connsiteX47" fmla="*/ 243390 w 6354263"/>
              <a:gd name="connsiteY47" fmla="*/ 2261920 h 6858000"/>
              <a:gd name="connsiteX48" fmla="*/ 218162 w 6354263"/>
              <a:gd name="connsiteY48" fmla="*/ 2155135 h 6858000"/>
              <a:gd name="connsiteX49" fmla="*/ 215686 w 6354263"/>
              <a:gd name="connsiteY49" fmla="*/ 2118008 h 6858000"/>
              <a:gd name="connsiteX50" fmla="*/ 216653 w 6354263"/>
              <a:gd name="connsiteY50" fmla="*/ 2050531 h 6858000"/>
              <a:gd name="connsiteX51" fmla="*/ 190335 w 6354263"/>
              <a:gd name="connsiteY51" fmla="*/ 1906352 h 6858000"/>
              <a:gd name="connsiteX52" fmla="*/ 167497 w 6354263"/>
              <a:gd name="connsiteY52" fmla="*/ 1861531 h 6858000"/>
              <a:gd name="connsiteX53" fmla="*/ 122489 w 6354263"/>
              <a:gd name="connsiteY53" fmla="*/ 1732919 h 6858000"/>
              <a:gd name="connsiteX54" fmla="*/ 94663 w 6354263"/>
              <a:gd name="connsiteY54" fmla="*/ 1615777 h 6858000"/>
              <a:gd name="connsiteX55" fmla="*/ 75954 w 6354263"/>
              <a:gd name="connsiteY55" fmla="*/ 1563678 h 6858000"/>
              <a:gd name="connsiteX56" fmla="*/ 81626 w 6354263"/>
              <a:gd name="connsiteY56" fmla="*/ 1477995 h 6858000"/>
              <a:gd name="connsiteX57" fmla="*/ 76163 w 6354263"/>
              <a:gd name="connsiteY57" fmla="*/ 1307086 h 6858000"/>
              <a:gd name="connsiteX58" fmla="*/ 81884 w 6354263"/>
              <a:gd name="connsiteY58" fmla="*/ 1168288 h 6858000"/>
              <a:gd name="connsiteX59" fmla="*/ 10557 w 6354263"/>
              <a:gd name="connsiteY59" fmla="*/ 711705 h 6858000"/>
              <a:gd name="connsiteX60" fmla="*/ 7547 w 6354263"/>
              <a:gd name="connsiteY60" fmla="*/ 619315 h 6858000"/>
              <a:gd name="connsiteX61" fmla="*/ 1367 w 6354263"/>
              <a:gd name="connsiteY61" fmla="*/ 585934 h 6858000"/>
              <a:gd name="connsiteX62" fmla="*/ 2540 w 6354263"/>
              <a:gd name="connsiteY62" fmla="*/ 525163 h 6858000"/>
              <a:gd name="connsiteX63" fmla="*/ 27257 w 6354263"/>
              <a:gd name="connsiteY63" fmla="*/ 393828 h 6858000"/>
              <a:gd name="connsiteX64" fmla="*/ 42081 w 6354263"/>
              <a:gd name="connsiteY64" fmla="*/ 236673 h 6858000"/>
              <a:gd name="connsiteX65" fmla="*/ 41149 w 6354263"/>
              <a:gd name="connsiteY65" fmla="*/ 144983 h 6858000"/>
              <a:gd name="connsiteX66" fmla="*/ 31684 w 6354263"/>
              <a:gd name="connsiteY66" fmla="*/ 33857 h 6858000"/>
              <a:gd name="connsiteX67" fmla="*/ 13714 w 6354263"/>
              <a:gd name="connsiteY67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21170 h 6858000"/>
              <a:gd name="connsiteX26" fmla="*/ 466214 w 6354263"/>
              <a:gd name="connsiteY26" fmla="*/ 4584173 h 6858000"/>
              <a:gd name="connsiteX27" fmla="*/ 458077 w 6354263"/>
              <a:gd name="connsiteY27" fmla="*/ 4375228 h 6858000"/>
              <a:gd name="connsiteX28" fmla="*/ 439230 w 6354263"/>
              <a:gd name="connsiteY28" fmla="*/ 4214165 h 6858000"/>
              <a:gd name="connsiteX29" fmla="*/ 440817 w 6354263"/>
              <a:gd name="connsiteY29" fmla="*/ 4076008 h 6858000"/>
              <a:gd name="connsiteX30" fmla="*/ 428834 w 6354263"/>
              <a:gd name="connsiteY30" fmla="*/ 4033999 h 6858000"/>
              <a:gd name="connsiteX31" fmla="*/ 428566 w 6354263"/>
              <a:gd name="connsiteY31" fmla="*/ 4013953 h 6858000"/>
              <a:gd name="connsiteX32" fmla="*/ 432754 w 6354263"/>
              <a:gd name="connsiteY32" fmla="*/ 3872886 h 6858000"/>
              <a:gd name="connsiteX33" fmla="*/ 453474 w 6354263"/>
              <a:gd name="connsiteY33" fmla="*/ 3738082 h 6858000"/>
              <a:gd name="connsiteX34" fmla="*/ 460631 w 6354263"/>
              <a:gd name="connsiteY34" fmla="*/ 3673397 h 6858000"/>
              <a:gd name="connsiteX35" fmla="*/ 459945 w 6354263"/>
              <a:gd name="connsiteY35" fmla="*/ 3637109 h 6858000"/>
              <a:gd name="connsiteX36" fmla="*/ 463299 w 6354263"/>
              <a:gd name="connsiteY36" fmla="*/ 3536883 h 6858000"/>
              <a:gd name="connsiteX37" fmla="*/ 484176 w 6354263"/>
              <a:gd name="connsiteY37" fmla="*/ 3295862 h 6858000"/>
              <a:gd name="connsiteX38" fmla="*/ 467153 w 6354263"/>
              <a:gd name="connsiteY38" fmla="*/ 3158586 h 6858000"/>
              <a:gd name="connsiteX39" fmla="*/ 443196 w 6354263"/>
              <a:gd name="connsiteY39" fmla="*/ 3112365 h 6858000"/>
              <a:gd name="connsiteX40" fmla="*/ 429046 w 6354263"/>
              <a:gd name="connsiteY40" fmla="*/ 3072935 h 6858000"/>
              <a:gd name="connsiteX41" fmla="*/ 404861 w 6354263"/>
              <a:gd name="connsiteY41" fmla="*/ 2958185 h 6858000"/>
              <a:gd name="connsiteX42" fmla="*/ 363244 w 6354263"/>
              <a:gd name="connsiteY42" fmla="*/ 2843952 h 6858000"/>
              <a:gd name="connsiteX43" fmla="*/ 299193 w 6354263"/>
              <a:gd name="connsiteY43" fmla="*/ 2554718 h 6858000"/>
              <a:gd name="connsiteX44" fmla="*/ 270763 w 6354263"/>
              <a:gd name="connsiteY44" fmla="*/ 2447068 h 6858000"/>
              <a:gd name="connsiteX45" fmla="*/ 274728 w 6354263"/>
              <a:gd name="connsiteY45" fmla="*/ 2423438 h 6858000"/>
              <a:gd name="connsiteX46" fmla="*/ 243390 w 6354263"/>
              <a:gd name="connsiteY46" fmla="*/ 2261920 h 6858000"/>
              <a:gd name="connsiteX47" fmla="*/ 218162 w 6354263"/>
              <a:gd name="connsiteY47" fmla="*/ 2155135 h 6858000"/>
              <a:gd name="connsiteX48" fmla="*/ 215686 w 6354263"/>
              <a:gd name="connsiteY48" fmla="*/ 2118008 h 6858000"/>
              <a:gd name="connsiteX49" fmla="*/ 216653 w 6354263"/>
              <a:gd name="connsiteY49" fmla="*/ 2050531 h 6858000"/>
              <a:gd name="connsiteX50" fmla="*/ 190335 w 6354263"/>
              <a:gd name="connsiteY50" fmla="*/ 1906352 h 6858000"/>
              <a:gd name="connsiteX51" fmla="*/ 167497 w 6354263"/>
              <a:gd name="connsiteY51" fmla="*/ 1861531 h 6858000"/>
              <a:gd name="connsiteX52" fmla="*/ 122489 w 6354263"/>
              <a:gd name="connsiteY52" fmla="*/ 1732919 h 6858000"/>
              <a:gd name="connsiteX53" fmla="*/ 94663 w 6354263"/>
              <a:gd name="connsiteY53" fmla="*/ 1615777 h 6858000"/>
              <a:gd name="connsiteX54" fmla="*/ 75954 w 6354263"/>
              <a:gd name="connsiteY54" fmla="*/ 1563678 h 6858000"/>
              <a:gd name="connsiteX55" fmla="*/ 81626 w 6354263"/>
              <a:gd name="connsiteY55" fmla="*/ 1477995 h 6858000"/>
              <a:gd name="connsiteX56" fmla="*/ 76163 w 6354263"/>
              <a:gd name="connsiteY56" fmla="*/ 1307086 h 6858000"/>
              <a:gd name="connsiteX57" fmla="*/ 81884 w 6354263"/>
              <a:gd name="connsiteY57" fmla="*/ 1168288 h 6858000"/>
              <a:gd name="connsiteX58" fmla="*/ 10557 w 6354263"/>
              <a:gd name="connsiteY58" fmla="*/ 711705 h 6858000"/>
              <a:gd name="connsiteX59" fmla="*/ 7547 w 6354263"/>
              <a:gd name="connsiteY59" fmla="*/ 619315 h 6858000"/>
              <a:gd name="connsiteX60" fmla="*/ 1367 w 6354263"/>
              <a:gd name="connsiteY60" fmla="*/ 585934 h 6858000"/>
              <a:gd name="connsiteX61" fmla="*/ 2540 w 6354263"/>
              <a:gd name="connsiteY61" fmla="*/ 525163 h 6858000"/>
              <a:gd name="connsiteX62" fmla="*/ 27257 w 6354263"/>
              <a:gd name="connsiteY62" fmla="*/ 393828 h 6858000"/>
              <a:gd name="connsiteX63" fmla="*/ 42081 w 6354263"/>
              <a:gd name="connsiteY63" fmla="*/ 236673 h 6858000"/>
              <a:gd name="connsiteX64" fmla="*/ 41149 w 6354263"/>
              <a:gd name="connsiteY64" fmla="*/ 144983 h 6858000"/>
              <a:gd name="connsiteX65" fmla="*/ 31684 w 6354263"/>
              <a:gd name="connsiteY65" fmla="*/ 33857 h 6858000"/>
              <a:gd name="connsiteX66" fmla="*/ 13714 w 6354263"/>
              <a:gd name="connsiteY66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21170 h 6858000"/>
              <a:gd name="connsiteX26" fmla="*/ 466214 w 6354263"/>
              <a:gd name="connsiteY26" fmla="*/ 4584173 h 6858000"/>
              <a:gd name="connsiteX27" fmla="*/ 458077 w 6354263"/>
              <a:gd name="connsiteY27" fmla="*/ 4375228 h 6858000"/>
              <a:gd name="connsiteX28" fmla="*/ 439230 w 6354263"/>
              <a:gd name="connsiteY28" fmla="*/ 4214165 h 6858000"/>
              <a:gd name="connsiteX29" fmla="*/ 440817 w 6354263"/>
              <a:gd name="connsiteY29" fmla="*/ 4076008 h 6858000"/>
              <a:gd name="connsiteX30" fmla="*/ 428834 w 6354263"/>
              <a:gd name="connsiteY30" fmla="*/ 4033999 h 6858000"/>
              <a:gd name="connsiteX31" fmla="*/ 428566 w 6354263"/>
              <a:gd name="connsiteY31" fmla="*/ 4013953 h 6858000"/>
              <a:gd name="connsiteX32" fmla="*/ 432754 w 6354263"/>
              <a:gd name="connsiteY32" fmla="*/ 3872886 h 6858000"/>
              <a:gd name="connsiteX33" fmla="*/ 453474 w 6354263"/>
              <a:gd name="connsiteY33" fmla="*/ 3738082 h 6858000"/>
              <a:gd name="connsiteX34" fmla="*/ 460631 w 6354263"/>
              <a:gd name="connsiteY34" fmla="*/ 3673397 h 6858000"/>
              <a:gd name="connsiteX35" fmla="*/ 459945 w 6354263"/>
              <a:gd name="connsiteY35" fmla="*/ 3637109 h 6858000"/>
              <a:gd name="connsiteX36" fmla="*/ 463299 w 6354263"/>
              <a:gd name="connsiteY36" fmla="*/ 3536883 h 6858000"/>
              <a:gd name="connsiteX37" fmla="*/ 484176 w 6354263"/>
              <a:gd name="connsiteY37" fmla="*/ 3295862 h 6858000"/>
              <a:gd name="connsiteX38" fmla="*/ 467153 w 6354263"/>
              <a:gd name="connsiteY38" fmla="*/ 3158586 h 6858000"/>
              <a:gd name="connsiteX39" fmla="*/ 443196 w 6354263"/>
              <a:gd name="connsiteY39" fmla="*/ 3112365 h 6858000"/>
              <a:gd name="connsiteX40" fmla="*/ 429046 w 6354263"/>
              <a:gd name="connsiteY40" fmla="*/ 3072935 h 6858000"/>
              <a:gd name="connsiteX41" fmla="*/ 404861 w 6354263"/>
              <a:gd name="connsiteY41" fmla="*/ 2958185 h 6858000"/>
              <a:gd name="connsiteX42" fmla="*/ 363244 w 6354263"/>
              <a:gd name="connsiteY42" fmla="*/ 2843952 h 6858000"/>
              <a:gd name="connsiteX43" fmla="*/ 299193 w 6354263"/>
              <a:gd name="connsiteY43" fmla="*/ 2554718 h 6858000"/>
              <a:gd name="connsiteX44" fmla="*/ 270763 w 6354263"/>
              <a:gd name="connsiteY44" fmla="*/ 2447068 h 6858000"/>
              <a:gd name="connsiteX45" fmla="*/ 274728 w 6354263"/>
              <a:gd name="connsiteY45" fmla="*/ 2423438 h 6858000"/>
              <a:gd name="connsiteX46" fmla="*/ 243390 w 6354263"/>
              <a:gd name="connsiteY46" fmla="*/ 2261920 h 6858000"/>
              <a:gd name="connsiteX47" fmla="*/ 218162 w 6354263"/>
              <a:gd name="connsiteY47" fmla="*/ 2155135 h 6858000"/>
              <a:gd name="connsiteX48" fmla="*/ 215686 w 6354263"/>
              <a:gd name="connsiteY48" fmla="*/ 2118008 h 6858000"/>
              <a:gd name="connsiteX49" fmla="*/ 216653 w 6354263"/>
              <a:gd name="connsiteY49" fmla="*/ 2050531 h 6858000"/>
              <a:gd name="connsiteX50" fmla="*/ 190335 w 6354263"/>
              <a:gd name="connsiteY50" fmla="*/ 1906352 h 6858000"/>
              <a:gd name="connsiteX51" fmla="*/ 167497 w 6354263"/>
              <a:gd name="connsiteY51" fmla="*/ 1861531 h 6858000"/>
              <a:gd name="connsiteX52" fmla="*/ 122489 w 6354263"/>
              <a:gd name="connsiteY52" fmla="*/ 1732919 h 6858000"/>
              <a:gd name="connsiteX53" fmla="*/ 94663 w 6354263"/>
              <a:gd name="connsiteY53" fmla="*/ 1615777 h 6858000"/>
              <a:gd name="connsiteX54" fmla="*/ 75954 w 6354263"/>
              <a:gd name="connsiteY54" fmla="*/ 1563678 h 6858000"/>
              <a:gd name="connsiteX55" fmla="*/ 81626 w 6354263"/>
              <a:gd name="connsiteY55" fmla="*/ 1477995 h 6858000"/>
              <a:gd name="connsiteX56" fmla="*/ 76163 w 6354263"/>
              <a:gd name="connsiteY56" fmla="*/ 1307086 h 6858000"/>
              <a:gd name="connsiteX57" fmla="*/ 81884 w 6354263"/>
              <a:gd name="connsiteY57" fmla="*/ 1168288 h 6858000"/>
              <a:gd name="connsiteX58" fmla="*/ 10557 w 6354263"/>
              <a:gd name="connsiteY58" fmla="*/ 711705 h 6858000"/>
              <a:gd name="connsiteX59" fmla="*/ 7547 w 6354263"/>
              <a:gd name="connsiteY59" fmla="*/ 619315 h 6858000"/>
              <a:gd name="connsiteX60" fmla="*/ 1367 w 6354263"/>
              <a:gd name="connsiteY60" fmla="*/ 585934 h 6858000"/>
              <a:gd name="connsiteX61" fmla="*/ 2540 w 6354263"/>
              <a:gd name="connsiteY61" fmla="*/ 525163 h 6858000"/>
              <a:gd name="connsiteX62" fmla="*/ 27257 w 6354263"/>
              <a:gd name="connsiteY62" fmla="*/ 393828 h 6858000"/>
              <a:gd name="connsiteX63" fmla="*/ 42081 w 6354263"/>
              <a:gd name="connsiteY63" fmla="*/ 236673 h 6858000"/>
              <a:gd name="connsiteX64" fmla="*/ 41149 w 6354263"/>
              <a:gd name="connsiteY64" fmla="*/ 144983 h 6858000"/>
              <a:gd name="connsiteX65" fmla="*/ 31684 w 6354263"/>
              <a:gd name="connsiteY65" fmla="*/ 33857 h 6858000"/>
              <a:gd name="connsiteX66" fmla="*/ 13714 w 6354263"/>
              <a:gd name="connsiteY66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21170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43196 w 6354263"/>
              <a:gd name="connsiteY38" fmla="*/ 3112365 h 6858000"/>
              <a:gd name="connsiteX39" fmla="*/ 429046 w 6354263"/>
              <a:gd name="connsiteY39" fmla="*/ 3072935 h 6858000"/>
              <a:gd name="connsiteX40" fmla="*/ 404861 w 6354263"/>
              <a:gd name="connsiteY40" fmla="*/ 2958185 h 6858000"/>
              <a:gd name="connsiteX41" fmla="*/ 363244 w 6354263"/>
              <a:gd name="connsiteY41" fmla="*/ 2843952 h 6858000"/>
              <a:gd name="connsiteX42" fmla="*/ 299193 w 6354263"/>
              <a:gd name="connsiteY42" fmla="*/ 2554718 h 6858000"/>
              <a:gd name="connsiteX43" fmla="*/ 270763 w 6354263"/>
              <a:gd name="connsiteY43" fmla="*/ 2447068 h 6858000"/>
              <a:gd name="connsiteX44" fmla="*/ 274728 w 6354263"/>
              <a:gd name="connsiteY44" fmla="*/ 2423438 h 6858000"/>
              <a:gd name="connsiteX45" fmla="*/ 243390 w 6354263"/>
              <a:gd name="connsiteY45" fmla="*/ 2261920 h 6858000"/>
              <a:gd name="connsiteX46" fmla="*/ 218162 w 6354263"/>
              <a:gd name="connsiteY46" fmla="*/ 2155135 h 6858000"/>
              <a:gd name="connsiteX47" fmla="*/ 215686 w 6354263"/>
              <a:gd name="connsiteY47" fmla="*/ 2118008 h 6858000"/>
              <a:gd name="connsiteX48" fmla="*/ 216653 w 6354263"/>
              <a:gd name="connsiteY48" fmla="*/ 2050531 h 6858000"/>
              <a:gd name="connsiteX49" fmla="*/ 190335 w 6354263"/>
              <a:gd name="connsiteY49" fmla="*/ 1906352 h 6858000"/>
              <a:gd name="connsiteX50" fmla="*/ 167497 w 6354263"/>
              <a:gd name="connsiteY50" fmla="*/ 1861531 h 6858000"/>
              <a:gd name="connsiteX51" fmla="*/ 122489 w 6354263"/>
              <a:gd name="connsiteY51" fmla="*/ 1732919 h 6858000"/>
              <a:gd name="connsiteX52" fmla="*/ 94663 w 6354263"/>
              <a:gd name="connsiteY52" fmla="*/ 1615777 h 6858000"/>
              <a:gd name="connsiteX53" fmla="*/ 75954 w 6354263"/>
              <a:gd name="connsiteY53" fmla="*/ 1563678 h 6858000"/>
              <a:gd name="connsiteX54" fmla="*/ 81626 w 6354263"/>
              <a:gd name="connsiteY54" fmla="*/ 1477995 h 6858000"/>
              <a:gd name="connsiteX55" fmla="*/ 76163 w 6354263"/>
              <a:gd name="connsiteY55" fmla="*/ 1307086 h 6858000"/>
              <a:gd name="connsiteX56" fmla="*/ 81884 w 6354263"/>
              <a:gd name="connsiteY56" fmla="*/ 1168288 h 6858000"/>
              <a:gd name="connsiteX57" fmla="*/ 10557 w 6354263"/>
              <a:gd name="connsiteY57" fmla="*/ 711705 h 6858000"/>
              <a:gd name="connsiteX58" fmla="*/ 7547 w 6354263"/>
              <a:gd name="connsiteY58" fmla="*/ 619315 h 6858000"/>
              <a:gd name="connsiteX59" fmla="*/ 1367 w 6354263"/>
              <a:gd name="connsiteY59" fmla="*/ 585934 h 6858000"/>
              <a:gd name="connsiteX60" fmla="*/ 2540 w 6354263"/>
              <a:gd name="connsiteY60" fmla="*/ 525163 h 6858000"/>
              <a:gd name="connsiteX61" fmla="*/ 27257 w 6354263"/>
              <a:gd name="connsiteY61" fmla="*/ 393828 h 6858000"/>
              <a:gd name="connsiteX62" fmla="*/ 42081 w 6354263"/>
              <a:gd name="connsiteY62" fmla="*/ 236673 h 6858000"/>
              <a:gd name="connsiteX63" fmla="*/ 41149 w 6354263"/>
              <a:gd name="connsiteY63" fmla="*/ 144983 h 6858000"/>
              <a:gd name="connsiteX64" fmla="*/ 31684 w 6354263"/>
              <a:gd name="connsiteY64" fmla="*/ 33857 h 6858000"/>
              <a:gd name="connsiteX65" fmla="*/ 13714 w 6354263"/>
              <a:gd name="connsiteY6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43196 w 6354263"/>
              <a:gd name="connsiteY38" fmla="*/ 3112365 h 6858000"/>
              <a:gd name="connsiteX39" fmla="*/ 429046 w 6354263"/>
              <a:gd name="connsiteY39" fmla="*/ 3072935 h 6858000"/>
              <a:gd name="connsiteX40" fmla="*/ 404861 w 6354263"/>
              <a:gd name="connsiteY40" fmla="*/ 2958185 h 6858000"/>
              <a:gd name="connsiteX41" fmla="*/ 363244 w 6354263"/>
              <a:gd name="connsiteY41" fmla="*/ 2843952 h 6858000"/>
              <a:gd name="connsiteX42" fmla="*/ 299193 w 6354263"/>
              <a:gd name="connsiteY42" fmla="*/ 2554718 h 6858000"/>
              <a:gd name="connsiteX43" fmla="*/ 270763 w 6354263"/>
              <a:gd name="connsiteY43" fmla="*/ 2447068 h 6858000"/>
              <a:gd name="connsiteX44" fmla="*/ 274728 w 6354263"/>
              <a:gd name="connsiteY44" fmla="*/ 2423438 h 6858000"/>
              <a:gd name="connsiteX45" fmla="*/ 243390 w 6354263"/>
              <a:gd name="connsiteY45" fmla="*/ 2261920 h 6858000"/>
              <a:gd name="connsiteX46" fmla="*/ 218162 w 6354263"/>
              <a:gd name="connsiteY46" fmla="*/ 2155135 h 6858000"/>
              <a:gd name="connsiteX47" fmla="*/ 215686 w 6354263"/>
              <a:gd name="connsiteY47" fmla="*/ 2118008 h 6858000"/>
              <a:gd name="connsiteX48" fmla="*/ 216653 w 6354263"/>
              <a:gd name="connsiteY48" fmla="*/ 2050531 h 6858000"/>
              <a:gd name="connsiteX49" fmla="*/ 190335 w 6354263"/>
              <a:gd name="connsiteY49" fmla="*/ 1906352 h 6858000"/>
              <a:gd name="connsiteX50" fmla="*/ 167497 w 6354263"/>
              <a:gd name="connsiteY50" fmla="*/ 1861531 h 6858000"/>
              <a:gd name="connsiteX51" fmla="*/ 122489 w 6354263"/>
              <a:gd name="connsiteY51" fmla="*/ 1732919 h 6858000"/>
              <a:gd name="connsiteX52" fmla="*/ 94663 w 6354263"/>
              <a:gd name="connsiteY52" fmla="*/ 1615777 h 6858000"/>
              <a:gd name="connsiteX53" fmla="*/ 75954 w 6354263"/>
              <a:gd name="connsiteY53" fmla="*/ 1563678 h 6858000"/>
              <a:gd name="connsiteX54" fmla="*/ 81626 w 6354263"/>
              <a:gd name="connsiteY54" fmla="*/ 1477995 h 6858000"/>
              <a:gd name="connsiteX55" fmla="*/ 76163 w 6354263"/>
              <a:gd name="connsiteY55" fmla="*/ 1307086 h 6858000"/>
              <a:gd name="connsiteX56" fmla="*/ 81884 w 6354263"/>
              <a:gd name="connsiteY56" fmla="*/ 1168288 h 6858000"/>
              <a:gd name="connsiteX57" fmla="*/ 10557 w 6354263"/>
              <a:gd name="connsiteY57" fmla="*/ 711705 h 6858000"/>
              <a:gd name="connsiteX58" fmla="*/ 7547 w 6354263"/>
              <a:gd name="connsiteY58" fmla="*/ 619315 h 6858000"/>
              <a:gd name="connsiteX59" fmla="*/ 1367 w 6354263"/>
              <a:gd name="connsiteY59" fmla="*/ 585934 h 6858000"/>
              <a:gd name="connsiteX60" fmla="*/ 2540 w 6354263"/>
              <a:gd name="connsiteY60" fmla="*/ 525163 h 6858000"/>
              <a:gd name="connsiteX61" fmla="*/ 27257 w 6354263"/>
              <a:gd name="connsiteY61" fmla="*/ 393828 h 6858000"/>
              <a:gd name="connsiteX62" fmla="*/ 42081 w 6354263"/>
              <a:gd name="connsiteY62" fmla="*/ 236673 h 6858000"/>
              <a:gd name="connsiteX63" fmla="*/ 41149 w 6354263"/>
              <a:gd name="connsiteY63" fmla="*/ 144983 h 6858000"/>
              <a:gd name="connsiteX64" fmla="*/ 31684 w 6354263"/>
              <a:gd name="connsiteY64" fmla="*/ 33857 h 6858000"/>
              <a:gd name="connsiteX65" fmla="*/ 13714 w 6354263"/>
              <a:gd name="connsiteY6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43196 w 6354263"/>
              <a:gd name="connsiteY38" fmla="*/ 3112365 h 6858000"/>
              <a:gd name="connsiteX39" fmla="*/ 429046 w 6354263"/>
              <a:gd name="connsiteY39" fmla="*/ 3072935 h 6858000"/>
              <a:gd name="connsiteX40" fmla="*/ 404861 w 6354263"/>
              <a:gd name="connsiteY40" fmla="*/ 2958185 h 6858000"/>
              <a:gd name="connsiteX41" fmla="*/ 363244 w 6354263"/>
              <a:gd name="connsiteY41" fmla="*/ 2843952 h 6858000"/>
              <a:gd name="connsiteX42" fmla="*/ 299193 w 6354263"/>
              <a:gd name="connsiteY42" fmla="*/ 2554718 h 6858000"/>
              <a:gd name="connsiteX43" fmla="*/ 270763 w 6354263"/>
              <a:gd name="connsiteY43" fmla="*/ 2447068 h 6858000"/>
              <a:gd name="connsiteX44" fmla="*/ 274728 w 6354263"/>
              <a:gd name="connsiteY44" fmla="*/ 2423438 h 6858000"/>
              <a:gd name="connsiteX45" fmla="*/ 243390 w 6354263"/>
              <a:gd name="connsiteY45" fmla="*/ 2261920 h 6858000"/>
              <a:gd name="connsiteX46" fmla="*/ 218162 w 6354263"/>
              <a:gd name="connsiteY46" fmla="*/ 2155135 h 6858000"/>
              <a:gd name="connsiteX47" fmla="*/ 215686 w 6354263"/>
              <a:gd name="connsiteY47" fmla="*/ 2118008 h 6858000"/>
              <a:gd name="connsiteX48" fmla="*/ 216653 w 6354263"/>
              <a:gd name="connsiteY48" fmla="*/ 2050531 h 6858000"/>
              <a:gd name="connsiteX49" fmla="*/ 190335 w 6354263"/>
              <a:gd name="connsiteY49" fmla="*/ 1906352 h 6858000"/>
              <a:gd name="connsiteX50" fmla="*/ 167497 w 6354263"/>
              <a:gd name="connsiteY50" fmla="*/ 1861531 h 6858000"/>
              <a:gd name="connsiteX51" fmla="*/ 122489 w 6354263"/>
              <a:gd name="connsiteY51" fmla="*/ 1732919 h 6858000"/>
              <a:gd name="connsiteX52" fmla="*/ 94663 w 6354263"/>
              <a:gd name="connsiteY52" fmla="*/ 1615777 h 6858000"/>
              <a:gd name="connsiteX53" fmla="*/ 75954 w 6354263"/>
              <a:gd name="connsiteY53" fmla="*/ 1563678 h 6858000"/>
              <a:gd name="connsiteX54" fmla="*/ 81626 w 6354263"/>
              <a:gd name="connsiteY54" fmla="*/ 1477995 h 6858000"/>
              <a:gd name="connsiteX55" fmla="*/ 76163 w 6354263"/>
              <a:gd name="connsiteY55" fmla="*/ 1307086 h 6858000"/>
              <a:gd name="connsiteX56" fmla="*/ 81884 w 6354263"/>
              <a:gd name="connsiteY56" fmla="*/ 1168288 h 6858000"/>
              <a:gd name="connsiteX57" fmla="*/ 10557 w 6354263"/>
              <a:gd name="connsiteY57" fmla="*/ 711705 h 6858000"/>
              <a:gd name="connsiteX58" fmla="*/ 7547 w 6354263"/>
              <a:gd name="connsiteY58" fmla="*/ 619315 h 6858000"/>
              <a:gd name="connsiteX59" fmla="*/ 1367 w 6354263"/>
              <a:gd name="connsiteY59" fmla="*/ 585934 h 6858000"/>
              <a:gd name="connsiteX60" fmla="*/ 2540 w 6354263"/>
              <a:gd name="connsiteY60" fmla="*/ 525163 h 6858000"/>
              <a:gd name="connsiteX61" fmla="*/ 27257 w 6354263"/>
              <a:gd name="connsiteY61" fmla="*/ 393828 h 6858000"/>
              <a:gd name="connsiteX62" fmla="*/ 42081 w 6354263"/>
              <a:gd name="connsiteY62" fmla="*/ 236673 h 6858000"/>
              <a:gd name="connsiteX63" fmla="*/ 41149 w 6354263"/>
              <a:gd name="connsiteY63" fmla="*/ 144983 h 6858000"/>
              <a:gd name="connsiteX64" fmla="*/ 31684 w 6354263"/>
              <a:gd name="connsiteY64" fmla="*/ 33857 h 6858000"/>
              <a:gd name="connsiteX65" fmla="*/ 13714 w 6354263"/>
              <a:gd name="connsiteY6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43196 w 6354263"/>
              <a:gd name="connsiteY38" fmla="*/ 3112365 h 6858000"/>
              <a:gd name="connsiteX39" fmla="*/ 429046 w 6354263"/>
              <a:gd name="connsiteY39" fmla="*/ 3072935 h 6858000"/>
              <a:gd name="connsiteX40" fmla="*/ 404861 w 6354263"/>
              <a:gd name="connsiteY40" fmla="*/ 2958185 h 6858000"/>
              <a:gd name="connsiteX41" fmla="*/ 363244 w 6354263"/>
              <a:gd name="connsiteY41" fmla="*/ 2843952 h 6858000"/>
              <a:gd name="connsiteX42" fmla="*/ 299193 w 6354263"/>
              <a:gd name="connsiteY42" fmla="*/ 2554718 h 6858000"/>
              <a:gd name="connsiteX43" fmla="*/ 270763 w 6354263"/>
              <a:gd name="connsiteY43" fmla="*/ 2447068 h 6858000"/>
              <a:gd name="connsiteX44" fmla="*/ 274728 w 6354263"/>
              <a:gd name="connsiteY44" fmla="*/ 2423438 h 6858000"/>
              <a:gd name="connsiteX45" fmla="*/ 243390 w 6354263"/>
              <a:gd name="connsiteY45" fmla="*/ 2261920 h 6858000"/>
              <a:gd name="connsiteX46" fmla="*/ 218162 w 6354263"/>
              <a:gd name="connsiteY46" fmla="*/ 2155135 h 6858000"/>
              <a:gd name="connsiteX47" fmla="*/ 215686 w 6354263"/>
              <a:gd name="connsiteY47" fmla="*/ 2118008 h 6858000"/>
              <a:gd name="connsiteX48" fmla="*/ 216653 w 6354263"/>
              <a:gd name="connsiteY48" fmla="*/ 2050531 h 6858000"/>
              <a:gd name="connsiteX49" fmla="*/ 190335 w 6354263"/>
              <a:gd name="connsiteY49" fmla="*/ 1906352 h 6858000"/>
              <a:gd name="connsiteX50" fmla="*/ 167497 w 6354263"/>
              <a:gd name="connsiteY50" fmla="*/ 1861531 h 6858000"/>
              <a:gd name="connsiteX51" fmla="*/ 122489 w 6354263"/>
              <a:gd name="connsiteY51" fmla="*/ 1732919 h 6858000"/>
              <a:gd name="connsiteX52" fmla="*/ 94663 w 6354263"/>
              <a:gd name="connsiteY52" fmla="*/ 1615777 h 6858000"/>
              <a:gd name="connsiteX53" fmla="*/ 75954 w 6354263"/>
              <a:gd name="connsiteY53" fmla="*/ 1563678 h 6858000"/>
              <a:gd name="connsiteX54" fmla="*/ 81626 w 6354263"/>
              <a:gd name="connsiteY54" fmla="*/ 1477995 h 6858000"/>
              <a:gd name="connsiteX55" fmla="*/ 76163 w 6354263"/>
              <a:gd name="connsiteY55" fmla="*/ 1307086 h 6858000"/>
              <a:gd name="connsiteX56" fmla="*/ 81884 w 6354263"/>
              <a:gd name="connsiteY56" fmla="*/ 1168288 h 6858000"/>
              <a:gd name="connsiteX57" fmla="*/ 10557 w 6354263"/>
              <a:gd name="connsiteY57" fmla="*/ 711705 h 6858000"/>
              <a:gd name="connsiteX58" fmla="*/ 7547 w 6354263"/>
              <a:gd name="connsiteY58" fmla="*/ 619315 h 6858000"/>
              <a:gd name="connsiteX59" fmla="*/ 1367 w 6354263"/>
              <a:gd name="connsiteY59" fmla="*/ 585934 h 6858000"/>
              <a:gd name="connsiteX60" fmla="*/ 2540 w 6354263"/>
              <a:gd name="connsiteY60" fmla="*/ 525163 h 6858000"/>
              <a:gd name="connsiteX61" fmla="*/ 27257 w 6354263"/>
              <a:gd name="connsiteY61" fmla="*/ 393828 h 6858000"/>
              <a:gd name="connsiteX62" fmla="*/ 42081 w 6354263"/>
              <a:gd name="connsiteY62" fmla="*/ 236673 h 6858000"/>
              <a:gd name="connsiteX63" fmla="*/ 41149 w 6354263"/>
              <a:gd name="connsiteY63" fmla="*/ 144983 h 6858000"/>
              <a:gd name="connsiteX64" fmla="*/ 31684 w 6354263"/>
              <a:gd name="connsiteY64" fmla="*/ 33857 h 6858000"/>
              <a:gd name="connsiteX65" fmla="*/ 13714 w 6354263"/>
              <a:gd name="connsiteY65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90335 w 6354263"/>
              <a:gd name="connsiteY48" fmla="*/ 1906352 h 6858000"/>
              <a:gd name="connsiteX49" fmla="*/ 167497 w 6354263"/>
              <a:gd name="connsiteY49" fmla="*/ 1861531 h 6858000"/>
              <a:gd name="connsiteX50" fmla="*/ 122489 w 6354263"/>
              <a:gd name="connsiteY50" fmla="*/ 1732919 h 6858000"/>
              <a:gd name="connsiteX51" fmla="*/ 94663 w 6354263"/>
              <a:gd name="connsiteY51" fmla="*/ 1615777 h 6858000"/>
              <a:gd name="connsiteX52" fmla="*/ 75954 w 6354263"/>
              <a:gd name="connsiteY52" fmla="*/ 1563678 h 6858000"/>
              <a:gd name="connsiteX53" fmla="*/ 81626 w 6354263"/>
              <a:gd name="connsiteY53" fmla="*/ 1477995 h 6858000"/>
              <a:gd name="connsiteX54" fmla="*/ 76163 w 6354263"/>
              <a:gd name="connsiteY54" fmla="*/ 1307086 h 6858000"/>
              <a:gd name="connsiteX55" fmla="*/ 81884 w 6354263"/>
              <a:gd name="connsiteY55" fmla="*/ 1168288 h 6858000"/>
              <a:gd name="connsiteX56" fmla="*/ 10557 w 6354263"/>
              <a:gd name="connsiteY56" fmla="*/ 711705 h 6858000"/>
              <a:gd name="connsiteX57" fmla="*/ 7547 w 6354263"/>
              <a:gd name="connsiteY57" fmla="*/ 619315 h 6858000"/>
              <a:gd name="connsiteX58" fmla="*/ 1367 w 6354263"/>
              <a:gd name="connsiteY58" fmla="*/ 585934 h 6858000"/>
              <a:gd name="connsiteX59" fmla="*/ 2540 w 6354263"/>
              <a:gd name="connsiteY59" fmla="*/ 525163 h 6858000"/>
              <a:gd name="connsiteX60" fmla="*/ 27257 w 6354263"/>
              <a:gd name="connsiteY60" fmla="*/ 393828 h 6858000"/>
              <a:gd name="connsiteX61" fmla="*/ 42081 w 6354263"/>
              <a:gd name="connsiteY61" fmla="*/ 236673 h 6858000"/>
              <a:gd name="connsiteX62" fmla="*/ 41149 w 6354263"/>
              <a:gd name="connsiteY62" fmla="*/ 144983 h 6858000"/>
              <a:gd name="connsiteX63" fmla="*/ 31684 w 6354263"/>
              <a:gd name="connsiteY63" fmla="*/ 33857 h 6858000"/>
              <a:gd name="connsiteX64" fmla="*/ 13714 w 6354263"/>
              <a:gd name="connsiteY64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67497 w 6354263"/>
              <a:gd name="connsiteY48" fmla="*/ 1861531 h 6858000"/>
              <a:gd name="connsiteX49" fmla="*/ 122489 w 6354263"/>
              <a:gd name="connsiteY49" fmla="*/ 1732919 h 6858000"/>
              <a:gd name="connsiteX50" fmla="*/ 94663 w 6354263"/>
              <a:gd name="connsiteY50" fmla="*/ 1615777 h 6858000"/>
              <a:gd name="connsiteX51" fmla="*/ 75954 w 6354263"/>
              <a:gd name="connsiteY51" fmla="*/ 1563678 h 6858000"/>
              <a:gd name="connsiteX52" fmla="*/ 81626 w 6354263"/>
              <a:gd name="connsiteY52" fmla="*/ 1477995 h 6858000"/>
              <a:gd name="connsiteX53" fmla="*/ 76163 w 6354263"/>
              <a:gd name="connsiteY53" fmla="*/ 1307086 h 6858000"/>
              <a:gd name="connsiteX54" fmla="*/ 81884 w 6354263"/>
              <a:gd name="connsiteY54" fmla="*/ 1168288 h 6858000"/>
              <a:gd name="connsiteX55" fmla="*/ 10557 w 6354263"/>
              <a:gd name="connsiteY55" fmla="*/ 711705 h 6858000"/>
              <a:gd name="connsiteX56" fmla="*/ 7547 w 6354263"/>
              <a:gd name="connsiteY56" fmla="*/ 619315 h 6858000"/>
              <a:gd name="connsiteX57" fmla="*/ 1367 w 6354263"/>
              <a:gd name="connsiteY57" fmla="*/ 585934 h 6858000"/>
              <a:gd name="connsiteX58" fmla="*/ 2540 w 6354263"/>
              <a:gd name="connsiteY58" fmla="*/ 525163 h 6858000"/>
              <a:gd name="connsiteX59" fmla="*/ 27257 w 6354263"/>
              <a:gd name="connsiteY59" fmla="*/ 393828 h 6858000"/>
              <a:gd name="connsiteX60" fmla="*/ 42081 w 6354263"/>
              <a:gd name="connsiteY60" fmla="*/ 236673 h 6858000"/>
              <a:gd name="connsiteX61" fmla="*/ 41149 w 6354263"/>
              <a:gd name="connsiteY61" fmla="*/ 144983 h 6858000"/>
              <a:gd name="connsiteX62" fmla="*/ 31684 w 6354263"/>
              <a:gd name="connsiteY62" fmla="*/ 33857 h 6858000"/>
              <a:gd name="connsiteX63" fmla="*/ 13714 w 6354263"/>
              <a:gd name="connsiteY63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67497 w 6354263"/>
              <a:gd name="connsiteY48" fmla="*/ 1861531 h 6858000"/>
              <a:gd name="connsiteX49" fmla="*/ 122489 w 6354263"/>
              <a:gd name="connsiteY49" fmla="*/ 1732919 h 6858000"/>
              <a:gd name="connsiteX50" fmla="*/ 94663 w 6354263"/>
              <a:gd name="connsiteY50" fmla="*/ 1615777 h 6858000"/>
              <a:gd name="connsiteX51" fmla="*/ 75954 w 6354263"/>
              <a:gd name="connsiteY51" fmla="*/ 1563678 h 6858000"/>
              <a:gd name="connsiteX52" fmla="*/ 81626 w 6354263"/>
              <a:gd name="connsiteY52" fmla="*/ 1477995 h 6858000"/>
              <a:gd name="connsiteX53" fmla="*/ 76163 w 6354263"/>
              <a:gd name="connsiteY53" fmla="*/ 1307086 h 6858000"/>
              <a:gd name="connsiteX54" fmla="*/ 81884 w 6354263"/>
              <a:gd name="connsiteY54" fmla="*/ 1168288 h 6858000"/>
              <a:gd name="connsiteX55" fmla="*/ 10557 w 6354263"/>
              <a:gd name="connsiteY55" fmla="*/ 711705 h 6858000"/>
              <a:gd name="connsiteX56" fmla="*/ 7547 w 6354263"/>
              <a:gd name="connsiteY56" fmla="*/ 619315 h 6858000"/>
              <a:gd name="connsiteX57" fmla="*/ 1367 w 6354263"/>
              <a:gd name="connsiteY57" fmla="*/ 585934 h 6858000"/>
              <a:gd name="connsiteX58" fmla="*/ 2540 w 6354263"/>
              <a:gd name="connsiteY58" fmla="*/ 525163 h 6858000"/>
              <a:gd name="connsiteX59" fmla="*/ 27257 w 6354263"/>
              <a:gd name="connsiteY59" fmla="*/ 393828 h 6858000"/>
              <a:gd name="connsiteX60" fmla="*/ 42081 w 6354263"/>
              <a:gd name="connsiteY60" fmla="*/ 236673 h 6858000"/>
              <a:gd name="connsiteX61" fmla="*/ 41149 w 6354263"/>
              <a:gd name="connsiteY61" fmla="*/ 144983 h 6858000"/>
              <a:gd name="connsiteX62" fmla="*/ 31684 w 6354263"/>
              <a:gd name="connsiteY62" fmla="*/ 33857 h 6858000"/>
              <a:gd name="connsiteX63" fmla="*/ 13714 w 6354263"/>
              <a:gd name="connsiteY63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22489 w 6354263"/>
              <a:gd name="connsiteY48" fmla="*/ 1732919 h 6858000"/>
              <a:gd name="connsiteX49" fmla="*/ 94663 w 6354263"/>
              <a:gd name="connsiteY49" fmla="*/ 1615777 h 6858000"/>
              <a:gd name="connsiteX50" fmla="*/ 75954 w 6354263"/>
              <a:gd name="connsiteY50" fmla="*/ 1563678 h 6858000"/>
              <a:gd name="connsiteX51" fmla="*/ 81626 w 6354263"/>
              <a:gd name="connsiteY51" fmla="*/ 1477995 h 6858000"/>
              <a:gd name="connsiteX52" fmla="*/ 76163 w 6354263"/>
              <a:gd name="connsiteY52" fmla="*/ 1307086 h 6858000"/>
              <a:gd name="connsiteX53" fmla="*/ 81884 w 6354263"/>
              <a:gd name="connsiteY53" fmla="*/ 1168288 h 6858000"/>
              <a:gd name="connsiteX54" fmla="*/ 10557 w 6354263"/>
              <a:gd name="connsiteY54" fmla="*/ 711705 h 6858000"/>
              <a:gd name="connsiteX55" fmla="*/ 7547 w 6354263"/>
              <a:gd name="connsiteY55" fmla="*/ 619315 h 6858000"/>
              <a:gd name="connsiteX56" fmla="*/ 1367 w 6354263"/>
              <a:gd name="connsiteY56" fmla="*/ 585934 h 6858000"/>
              <a:gd name="connsiteX57" fmla="*/ 2540 w 6354263"/>
              <a:gd name="connsiteY57" fmla="*/ 525163 h 6858000"/>
              <a:gd name="connsiteX58" fmla="*/ 27257 w 6354263"/>
              <a:gd name="connsiteY58" fmla="*/ 393828 h 6858000"/>
              <a:gd name="connsiteX59" fmla="*/ 42081 w 6354263"/>
              <a:gd name="connsiteY59" fmla="*/ 236673 h 6858000"/>
              <a:gd name="connsiteX60" fmla="*/ 41149 w 6354263"/>
              <a:gd name="connsiteY60" fmla="*/ 144983 h 6858000"/>
              <a:gd name="connsiteX61" fmla="*/ 31684 w 6354263"/>
              <a:gd name="connsiteY61" fmla="*/ 33857 h 6858000"/>
              <a:gd name="connsiteX62" fmla="*/ 13714 w 6354263"/>
              <a:gd name="connsiteY62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22489 w 6354263"/>
              <a:gd name="connsiteY48" fmla="*/ 1732919 h 6858000"/>
              <a:gd name="connsiteX49" fmla="*/ 94663 w 6354263"/>
              <a:gd name="connsiteY49" fmla="*/ 1615777 h 6858000"/>
              <a:gd name="connsiteX50" fmla="*/ 75954 w 6354263"/>
              <a:gd name="connsiteY50" fmla="*/ 1563678 h 6858000"/>
              <a:gd name="connsiteX51" fmla="*/ 81626 w 6354263"/>
              <a:gd name="connsiteY51" fmla="*/ 1477995 h 6858000"/>
              <a:gd name="connsiteX52" fmla="*/ 76163 w 6354263"/>
              <a:gd name="connsiteY52" fmla="*/ 1307086 h 6858000"/>
              <a:gd name="connsiteX53" fmla="*/ 81884 w 6354263"/>
              <a:gd name="connsiteY53" fmla="*/ 1168288 h 6858000"/>
              <a:gd name="connsiteX54" fmla="*/ 10557 w 6354263"/>
              <a:gd name="connsiteY54" fmla="*/ 711705 h 6858000"/>
              <a:gd name="connsiteX55" fmla="*/ 7547 w 6354263"/>
              <a:gd name="connsiteY55" fmla="*/ 619315 h 6858000"/>
              <a:gd name="connsiteX56" fmla="*/ 1367 w 6354263"/>
              <a:gd name="connsiteY56" fmla="*/ 585934 h 6858000"/>
              <a:gd name="connsiteX57" fmla="*/ 2540 w 6354263"/>
              <a:gd name="connsiteY57" fmla="*/ 525163 h 6858000"/>
              <a:gd name="connsiteX58" fmla="*/ 27257 w 6354263"/>
              <a:gd name="connsiteY58" fmla="*/ 393828 h 6858000"/>
              <a:gd name="connsiteX59" fmla="*/ 42081 w 6354263"/>
              <a:gd name="connsiteY59" fmla="*/ 236673 h 6858000"/>
              <a:gd name="connsiteX60" fmla="*/ 41149 w 6354263"/>
              <a:gd name="connsiteY60" fmla="*/ 144983 h 6858000"/>
              <a:gd name="connsiteX61" fmla="*/ 31684 w 6354263"/>
              <a:gd name="connsiteY61" fmla="*/ 33857 h 6858000"/>
              <a:gd name="connsiteX62" fmla="*/ 13714 w 6354263"/>
              <a:gd name="connsiteY62" fmla="*/ 0 h 6858000"/>
              <a:gd name="connsiteX0" fmla="*/ 13714 w 6354263"/>
              <a:gd name="connsiteY0" fmla="*/ 0 h 6858000"/>
              <a:gd name="connsiteX1" fmla="*/ 6354263 w 6354263"/>
              <a:gd name="connsiteY1" fmla="*/ 0 h 6858000"/>
              <a:gd name="connsiteX2" fmla="*/ 6354263 w 6354263"/>
              <a:gd name="connsiteY2" fmla="*/ 6858000 h 6858000"/>
              <a:gd name="connsiteX3" fmla="*/ 75551 w 6354263"/>
              <a:gd name="connsiteY3" fmla="*/ 6857735 h 6858000"/>
              <a:gd name="connsiteX4" fmla="*/ 111199 w 6354263"/>
              <a:gd name="connsiteY4" fmla="*/ 6776847 h 6858000"/>
              <a:gd name="connsiteX5" fmla="*/ 122402 w 6354263"/>
              <a:gd name="connsiteY5" fmla="*/ 6737706 h 6858000"/>
              <a:gd name="connsiteX6" fmla="*/ 139360 w 6354263"/>
              <a:gd name="connsiteY6" fmla="*/ 6686827 h 6858000"/>
              <a:gd name="connsiteX7" fmla="*/ 150639 w 6354263"/>
              <a:gd name="connsiteY7" fmla="*/ 6633777 h 6858000"/>
              <a:gd name="connsiteX8" fmla="*/ 221601 w 6354263"/>
              <a:gd name="connsiteY8" fmla="*/ 6492130 h 6858000"/>
              <a:gd name="connsiteX9" fmla="*/ 236883 w 6354263"/>
              <a:gd name="connsiteY9" fmla="*/ 6431610 h 6858000"/>
              <a:gd name="connsiteX10" fmla="*/ 255237 w 6354263"/>
              <a:gd name="connsiteY10" fmla="*/ 6294334 h 6858000"/>
              <a:gd name="connsiteX11" fmla="*/ 243327 w 6354263"/>
              <a:gd name="connsiteY11" fmla="*/ 6231403 h 6858000"/>
              <a:gd name="connsiteX12" fmla="*/ 236174 w 6354263"/>
              <a:gd name="connsiteY12" fmla="*/ 6202459 h 6858000"/>
              <a:gd name="connsiteX13" fmla="*/ 235003 w 6354263"/>
              <a:gd name="connsiteY13" fmla="*/ 6153037 h 6858000"/>
              <a:gd name="connsiteX14" fmla="*/ 242392 w 6354263"/>
              <a:gd name="connsiteY14" fmla="*/ 5905303 h 6858000"/>
              <a:gd name="connsiteX15" fmla="*/ 271577 w 6354263"/>
              <a:gd name="connsiteY15" fmla="*/ 5712857 h 6858000"/>
              <a:gd name="connsiteX16" fmla="*/ 338056 w 6354263"/>
              <a:gd name="connsiteY16" fmla="*/ 5449031 h 6858000"/>
              <a:gd name="connsiteX17" fmla="*/ 373987 w 6354263"/>
              <a:gd name="connsiteY17" fmla="*/ 5341916 h 6858000"/>
              <a:gd name="connsiteX18" fmla="*/ 411377 w 6354263"/>
              <a:gd name="connsiteY18" fmla="*/ 5264214 h 6858000"/>
              <a:gd name="connsiteX19" fmla="*/ 417377 w 6354263"/>
              <a:gd name="connsiteY19" fmla="*/ 5225268 h 6858000"/>
              <a:gd name="connsiteX20" fmla="*/ 425445 w 6354263"/>
              <a:gd name="connsiteY20" fmla="*/ 5159961 h 6858000"/>
              <a:gd name="connsiteX21" fmla="*/ 428962 w 6354263"/>
              <a:gd name="connsiteY21" fmla="*/ 5125185 h 6858000"/>
              <a:gd name="connsiteX22" fmla="*/ 443433 w 6354263"/>
              <a:gd name="connsiteY22" fmla="*/ 4993030 h 6858000"/>
              <a:gd name="connsiteX23" fmla="*/ 450164 w 6354263"/>
              <a:gd name="connsiteY23" fmla="*/ 4946844 h 6858000"/>
              <a:gd name="connsiteX24" fmla="*/ 461132 w 6354263"/>
              <a:gd name="connsiteY24" fmla="*/ 4858827 h 6858000"/>
              <a:gd name="connsiteX25" fmla="*/ 466883 w 6354263"/>
              <a:gd name="connsiteY25" fmla="*/ 4808488 h 6858000"/>
              <a:gd name="connsiteX26" fmla="*/ 458077 w 6354263"/>
              <a:gd name="connsiteY26" fmla="*/ 4375228 h 6858000"/>
              <a:gd name="connsiteX27" fmla="*/ 439230 w 6354263"/>
              <a:gd name="connsiteY27" fmla="*/ 4214165 h 6858000"/>
              <a:gd name="connsiteX28" fmla="*/ 440817 w 6354263"/>
              <a:gd name="connsiteY28" fmla="*/ 4076008 h 6858000"/>
              <a:gd name="connsiteX29" fmla="*/ 428834 w 6354263"/>
              <a:gd name="connsiteY29" fmla="*/ 4033999 h 6858000"/>
              <a:gd name="connsiteX30" fmla="*/ 428566 w 6354263"/>
              <a:gd name="connsiteY30" fmla="*/ 4013953 h 6858000"/>
              <a:gd name="connsiteX31" fmla="*/ 432754 w 6354263"/>
              <a:gd name="connsiteY31" fmla="*/ 3872886 h 6858000"/>
              <a:gd name="connsiteX32" fmla="*/ 453474 w 6354263"/>
              <a:gd name="connsiteY32" fmla="*/ 3738082 h 6858000"/>
              <a:gd name="connsiteX33" fmla="*/ 460631 w 6354263"/>
              <a:gd name="connsiteY33" fmla="*/ 3673397 h 6858000"/>
              <a:gd name="connsiteX34" fmla="*/ 459945 w 6354263"/>
              <a:gd name="connsiteY34" fmla="*/ 3637109 h 6858000"/>
              <a:gd name="connsiteX35" fmla="*/ 463299 w 6354263"/>
              <a:gd name="connsiteY35" fmla="*/ 3536883 h 6858000"/>
              <a:gd name="connsiteX36" fmla="*/ 484176 w 6354263"/>
              <a:gd name="connsiteY36" fmla="*/ 3295862 h 6858000"/>
              <a:gd name="connsiteX37" fmla="*/ 467153 w 6354263"/>
              <a:gd name="connsiteY37" fmla="*/ 3158586 h 6858000"/>
              <a:gd name="connsiteX38" fmla="*/ 429046 w 6354263"/>
              <a:gd name="connsiteY38" fmla="*/ 3072935 h 6858000"/>
              <a:gd name="connsiteX39" fmla="*/ 404861 w 6354263"/>
              <a:gd name="connsiteY39" fmla="*/ 2958185 h 6858000"/>
              <a:gd name="connsiteX40" fmla="*/ 363244 w 6354263"/>
              <a:gd name="connsiteY40" fmla="*/ 2843952 h 6858000"/>
              <a:gd name="connsiteX41" fmla="*/ 299193 w 6354263"/>
              <a:gd name="connsiteY41" fmla="*/ 2554718 h 6858000"/>
              <a:gd name="connsiteX42" fmla="*/ 270763 w 6354263"/>
              <a:gd name="connsiteY42" fmla="*/ 2447068 h 6858000"/>
              <a:gd name="connsiteX43" fmla="*/ 274728 w 6354263"/>
              <a:gd name="connsiteY43" fmla="*/ 2423438 h 6858000"/>
              <a:gd name="connsiteX44" fmla="*/ 243390 w 6354263"/>
              <a:gd name="connsiteY44" fmla="*/ 2261920 h 6858000"/>
              <a:gd name="connsiteX45" fmla="*/ 218162 w 6354263"/>
              <a:gd name="connsiteY45" fmla="*/ 2155135 h 6858000"/>
              <a:gd name="connsiteX46" fmla="*/ 215686 w 6354263"/>
              <a:gd name="connsiteY46" fmla="*/ 2118008 h 6858000"/>
              <a:gd name="connsiteX47" fmla="*/ 216653 w 6354263"/>
              <a:gd name="connsiteY47" fmla="*/ 2050531 h 6858000"/>
              <a:gd name="connsiteX48" fmla="*/ 122489 w 6354263"/>
              <a:gd name="connsiteY48" fmla="*/ 1732919 h 6858000"/>
              <a:gd name="connsiteX49" fmla="*/ 94663 w 6354263"/>
              <a:gd name="connsiteY49" fmla="*/ 1615777 h 6858000"/>
              <a:gd name="connsiteX50" fmla="*/ 75954 w 6354263"/>
              <a:gd name="connsiteY50" fmla="*/ 1563678 h 6858000"/>
              <a:gd name="connsiteX51" fmla="*/ 81626 w 6354263"/>
              <a:gd name="connsiteY51" fmla="*/ 1477995 h 6858000"/>
              <a:gd name="connsiteX52" fmla="*/ 76163 w 6354263"/>
              <a:gd name="connsiteY52" fmla="*/ 1307086 h 6858000"/>
              <a:gd name="connsiteX53" fmla="*/ 81884 w 6354263"/>
              <a:gd name="connsiteY53" fmla="*/ 1168288 h 6858000"/>
              <a:gd name="connsiteX54" fmla="*/ 10557 w 6354263"/>
              <a:gd name="connsiteY54" fmla="*/ 711705 h 6858000"/>
              <a:gd name="connsiteX55" fmla="*/ 7547 w 6354263"/>
              <a:gd name="connsiteY55" fmla="*/ 619315 h 6858000"/>
              <a:gd name="connsiteX56" fmla="*/ 1367 w 6354263"/>
              <a:gd name="connsiteY56" fmla="*/ 585934 h 6858000"/>
              <a:gd name="connsiteX57" fmla="*/ 2540 w 6354263"/>
              <a:gd name="connsiteY57" fmla="*/ 525163 h 6858000"/>
              <a:gd name="connsiteX58" fmla="*/ 27257 w 6354263"/>
              <a:gd name="connsiteY58" fmla="*/ 393828 h 6858000"/>
              <a:gd name="connsiteX59" fmla="*/ 42081 w 6354263"/>
              <a:gd name="connsiteY59" fmla="*/ 236673 h 6858000"/>
              <a:gd name="connsiteX60" fmla="*/ 41149 w 6354263"/>
              <a:gd name="connsiteY60" fmla="*/ 144983 h 6858000"/>
              <a:gd name="connsiteX61" fmla="*/ 31684 w 6354263"/>
              <a:gd name="connsiteY61" fmla="*/ 33857 h 6858000"/>
              <a:gd name="connsiteX62" fmla="*/ 13714 w 6354263"/>
              <a:gd name="connsiteY62" fmla="*/ 0 h 6858000"/>
              <a:gd name="connsiteX0" fmla="*/ 12347 w 6352896"/>
              <a:gd name="connsiteY0" fmla="*/ 0 h 6858000"/>
              <a:gd name="connsiteX1" fmla="*/ 6352896 w 6352896"/>
              <a:gd name="connsiteY1" fmla="*/ 0 h 6858000"/>
              <a:gd name="connsiteX2" fmla="*/ 6352896 w 6352896"/>
              <a:gd name="connsiteY2" fmla="*/ 6858000 h 6858000"/>
              <a:gd name="connsiteX3" fmla="*/ 74184 w 6352896"/>
              <a:gd name="connsiteY3" fmla="*/ 6857735 h 6858000"/>
              <a:gd name="connsiteX4" fmla="*/ 109832 w 6352896"/>
              <a:gd name="connsiteY4" fmla="*/ 6776847 h 6858000"/>
              <a:gd name="connsiteX5" fmla="*/ 121035 w 6352896"/>
              <a:gd name="connsiteY5" fmla="*/ 6737706 h 6858000"/>
              <a:gd name="connsiteX6" fmla="*/ 137993 w 6352896"/>
              <a:gd name="connsiteY6" fmla="*/ 6686827 h 6858000"/>
              <a:gd name="connsiteX7" fmla="*/ 149272 w 6352896"/>
              <a:gd name="connsiteY7" fmla="*/ 6633777 h 6858000"/>
              <a:gd name="connsiteX8" fmla="*/ 220234 w 6352896"/>
              <a:gd name="connsiteY8" fmla="*/ 6492130 h 6858000"/>
              <a:gd name="connsiteX9" fmla="*/ 235516 w 6352896"/>
              <a:gd name="connsiteY9" fmla="*/ 6431610 h 6858000"/>
              <a:gd name="connsiteX10" fmla="*/ 253870 w 6352896"/>
              <a:gd name="connsiteY10" fmla="*/ 6294334 h 6858000"/>
              <a:gd name="connsiteX11" fmla="*/ 241960 w 6352896"/>
              <a:gd name="connsiteY11" fmla="*/ 6231403 h 6858000"/>
              <a:gd name="connsiteX12" fmla="*/ 234807 w 6352896"/>
              <a:gd name="connsiteY12" fmla="*/ 6202459 h 6858000"/>
              <a:gd name="connsiteX13" fmla="*/ 233636 w 6352896"/>
              <a:gd name="connsiteY13" fmla="*/ 6153037 h 6858000"/>
              <a:gd name="connsiteX14" fmla="*/ 241025 w 6352896"/>
              <a:gd name="connsiteY14" fmla="*/ 5905303 h 6858000"/>
              <a:gd name="connsiteX15" fmla="*/ 270210 w 6352896"/>
              <a:gd name="connsiteY15" fmla="*/ 5712857 h 6858000"/>
              <a:gd name="connsiteX16" fmla="*/ 336689 w 6352896"/>
              <a:gd name="connsiteY16" fmla="*/ 5449031 h 6858000"/>
              <a:gd name="connsiteX17" fmla="*/ 372620 w 6352896"/>
              <a:gd name="connsiteY17" fmla="*/ 5341916 h 6858000"/>
              <a:gd name="connsiteX18" fmla="*/ 410010 w 6352896"/>
              <a:gd name="connsiteY18" fmla="*/ 5264214 h 6858000"/>
              <a:gd name="connsiteX19" fmla="*/ 416010 w 6352896"/>
              <a:gd name="connsiteY19" fmla="*/ 5225268 h 6858000"/>
              <a:gd name="connsiteX20" fmla="*/ 424078 w 6352896"/>
              <a:gd name="connsiteY20" fmla="*/ 5159961 h 6858000"/>
              <a:gd name="connsiteX21" fmla="*/ 427595 w 6352896"/>
              <a:gd name="connsiteY21" fmla="*/ 5125185 h 6858000"/>
              <a:gd name="connsiteX22" fmla="*/ 442066 w 6352896"/>
              <a:gd name="connsiteY22" fmla="*/ 4993030 h 6858000"/>
              <a:gd name="connsiteX23" fmla="*/ 448797 w 6352896"/>
              <a:gd name="connsiteY23" fmla="*/ 4946844 h 6858000"/>
              <a:gd name="connsiteX24" fmla="*/ 459765 w 6352896"/>
              <a:gd name="connsiteY24" fmla="*/ 4858827 h 6858000"/>
              <a:gd name="connsiteX25" fmla="*/ 465516 w 6352896"/>
              <a:gd name="connsiteY25" fmla="*/ 4808488 h 6858000"/>
              <a:gd name="connsiteX26" fmla="*/ 456710 w 6352896"/>
              <a:gd name="connsiteY26" fmla="*/ 4375228 h 6858000"/>
              <a:gd name="connsiteX27" fmla="*/ 437863 w 6352896"/>
              <a:gd name="connsiteY27" fmla="*/ 4214165 h 6858000"/>
              <a:gd name="connsiteX28" fmla="*/ 439450 w 6352896"/>
              <a:gd name="connsiteY28" fmla="*/ 4076008 h 6858000"/>
              <a:gd name="connsiteX29" fmla="*/ 427467 w 6352896"/>
              <a:gd name="connsiteY29" fmla="*/ 4033999 h 6858000"/>
              <a:gd name="connsiteX30" fmla="*/ 427199 w 6352896"/>
              <a:gd name="connsiteY30" fmla="*/ 4013953 h 6858000"/>
              <a:gd name="connsiteX31" fmla="*/ 431387 w 6352896"/>
              <a:gd name="connsiteY31" fmla="*/ 3872886 h 6858000"/>
              <a:gd name="connsiteX32" fmla="*/ 452107 w 6352896"/>
              <a:gd name="connsiteY32" fmla="*/ 3738082 h 6858000"/>
              <a:gd name="connsiteX33" fmla="*/ 459264 w 6352896"/>
              <a:gd name="connsiteY33" fmla="*/ 3673397 h 6858000"/>
              <a:gd name="connsiteX34" fmla="*/ 458578 w 6352896"/>
              <a:gd name="connsiteY34" fmla="*/ 3637109 h 6858000"/>
              <a:gd name="connsiteX35" fmla="*/ 461932 w 6352896"/>
              <a:gd name="connsiteY35" fmla="*/ 3536883 h 6858000"/>
              <a:gd name="connsiteX36" fmla="*/ 482809 w 6352896"/>
              <a:gd name="connsiteY36" fmla="*/ 3295862 h 6858000"/>
              <a:gd name="connsiteX37" fmla="*/ 465786 w 6352896"/>
              <a:gd name="connsiteY37" fmla="*/ 3158586 h 6858000"/>
              <a:gd name="connsiteX38" fmla="*/ 427679 w 6352896"/>
              <a:gd name="connsiteY38" fmla="*/ 3072935 h 6858000"/>
              <a:gd name="connsiteX39" fmla="*/ 403494 w 6352896"/>
              <a:gd name="connsiteY39" fmla="*/ 2958185 h 6858000"/>
              <a:gd name="connsiteX40" fmla="*/ 361877 w 6352896"/>
              <a:gd name="connsiteY40" fmla="*/ 2843952 h 6858000"/>
              <a:gd name="connsiteX41" fmla="*/ 297826 w 6352896"/>
              <a:gd name="connsiteY41" fmla="*/ 2554718 h 6858000"/>
              <a:gd name="connsiteX42" fmla="*/ 269396 w 6352896"/>
              <a:gd name="connsiteY42" fmla="*/ 2447068 h 6858000"/>
              <a:gd name="connsiteX43" fmla="*/ 273361 w 6352896"/>
              <a:gd name="connsiteY43" fmla="*/ 2423438 h 6858000"/>
              <a:gd name="connsiteX44" fmla="*/ 242023 w 6352896"/>
              <a:gd name="connsiteY44" fmla="*/ 2261920 h 6858000"/>
              <a:gd name="connsiteX45" fmla="*/ 216795 w 6352896"/>
              <a:gd name="connsiteY45" fmla="*/ 2155135 h 6858000"/>
              <a:gd name="connsiteX46" fmla="*/ 214319 w 6352896"/>
              <a:gd name="connsiteY46" fmla="*/ 2118008 h 6858000"/>
              <a:gd name="connsiteX47" fmla="*/ 215286 w 6352896"/>
              <a:gd name="connsiteY47" fmla="*/ 2050531 h 6858000"/>
              <a:gd name="connsiteX48" fmla="*/ 121122 w 6352896"/>
              <a:gd name="connsiteY48" fmla="*/ 1732919 h 6858000"/>
              <a:gd name="connsiteX49" fmla="*/ 93296 w 6352896"/>
              <a:gd name="connsiteY49" fmla="*/ 1615777 h 6858000"/>
              <a:gd name="connsiteX50" fmla="*/ 74587 w 6352896"/>
              <a:gd name="connsiteY50" fmla="*/ 1563678 h 6858000"/>
              <a:gd name="connsiteX51" fmla="*/ 80259 w 6352896"/>
              <a:gd name="connsiteY51" fmla="*/ 1477995 h 6858000"/>
              <a:gd name="connsiteX52" fmla="*/ 74796 w 6352896"/>
              <a:gd name="connsiteY52" fmla="*/ 1307086 h 6858000"/>
              <a:gd name="connsiteX53" fmla="*/ 80517 w 6352896"/>
              <a:gd name="connsiteY53" fmla="*/ 1168288 h 6858000"/>
              <a:gd name="connsiteX54" fmla="*/ 9190 w 6352896"/>
              <a:gd name="connsiteY54" fmla="*/ 711705 h 6858000"/>
              <a:gd name="connsiteX55" fmla="*/ 6180 w 6352896"/>
              <a:gd name="connsiteY55" fmla="*/ 619315 h 6858000"/>
              <a:gd name="connsiteX56" fmla="*/ 0 w 6352896"/>
              <a:gd name="connsiteY56" fmla="*/ 585934 h 6858000"/>
              <a:gd name="connsiteX57" fmla="*/ 25890 w 6352896"/>
              <a:gd name="connsiteY57" fmla="*/ 393828 h 6858000"/>
              <a:gd name="connsiteX58" fmla="*/ 40714 w 6352896"/>
              <a:gd name="connsiteY58" fmla="*/ 236673 h 6858000"/>
              <a:gd name="connsiteX59" fmla="*/ 39782 w 6352896"/>
              <a:gd name="connsiteY59" fmla="*/ 144983 h 6858000"/>
              <a:gd name="connsiteX60" fmla="*/ 30317 w 6352896"/>
              <a:gd name="connsiteY60" fmla="*/ 33857 h 6858000"/>
              <a:gd name="connsiteX61" fmla="*/ 12347 w 6352896"/>
              <a:gd name="connsiteY61" fmla="*/ 0 h 6858000"/>
              <a:gd name="connsiteX0" fmla="*/ 6167 w 6346716"/>
              <a:gd name="connsiteY0" fmla="*/ 0 h 6858000"/>
              <a:gd name="connsiteX1" fmla="*/ 6346716 w 6346716"/>
              <a:gd name="connsiteY1" fmla="*/ 0 h 6858000"/>
              <a:gd name="connsiteX2" fmla="*/ 6346716 w 6346716"/>
              <a:gd name="connsiteY2" fmla="*/ 6858000 h 6858000"/>
              <a:gd name="connsiteX3" fmla="*/ 68004 w 6346716"/>
              <a:gd name="connsiteY3" fmla="*/ 6857735 h 6858000"/>
              <a:gd name="connsiteX4" fmla="*/ 103652 w 6346716"/>
              <a:gd name="connsiteY4" fmla="*/ 6776847 h 6858000"/>
              <a:gd name="connsiteX5" fmla="*/ 114855 w 6346716"/>
              <a:gd name="connsiteY5" fmla="*/ 6737706 h 6858000"/>
              <a:gd name="connsiteX6" fmla="*/ 131813 w 6346716"/>
              <a:gd name="connsiteY6" fmla="*/ 6686827 h 6858000"/>
              <a:gd name="connsiteX7" fmla="*/ 143092 w 6346716"/>
              <a:gd name="connsiteY7" fmla="*/ 6633777 h 6858000"/>
              <a:gd name="connsiteX8" fmla="*/ 214054 w 6346716"/>
              <a:gd name="connsiteY8" fmla="*/ 6492130 h 6858000"/>
              <a:gd name="connsiteX9" fmla="*/ 229336 w 6346716"/>
              <a:gd name="connsiteY9" fmla="*/ 6431610 h 6858000"/>
              <a:gd name="connsiteX10" fmla="*/ 247690 w 6346716"/>
              <a:gd name="connsiteY10" fmla="*/ 6294334 h 6858000"/>
              <a:gd name="connsiteX11" fmla="*/ 235780 w 6346716"/>
              <a:gd name="connsiteY11" fmla="*/ 6231403 h 6858000"/>
              <a:gd name="connsiteX12" fmla="*/ 228627 w 6346716"/>
              <a:gd name="connsiteY12" fmla="*/ 6202459 h 6858000"/>
              <a:gd name="connsiteX13" fmla="*/ 227456 w 6346716"/>
              <a:gd name="connsiteY13" fmla="*/ 6153037 h 6858000"/>
              <a:gd name="connsiteX14" fmla="*/ 234845 w 6346716"/>
              <a:gd name="connsiteY14" fmla="*/ 5905303 h 6858000"/>
              <a:gd name="connsiteX15" fmla="*/ 264030 w 6346716"/>
              <a:gd name="connsiteY15" fmla="*/ 5712857 h 6858000"/>
              <a:gd name="connsiteX16" fmla="*/ 330509 w 6346716"/>
              <a:gd name="connsiteY16" fmla="*/ 5449031 h 6858000"/>
              <a:gd name="connsiteX17" fmla="*/ 366440 w 6346716"/>
              <a:gd name="connsiteY17" fmla="*/ 5341916 h 6858000"/>
              <a:gd name="connsiteX18" fmla="*/ 403830 w 6346716"/>
              <a:gd name="connsiteY18" fmla="*/ 5264214 h 6858000"/>
              <a:gd name="connsiteX19" fmla="*/ 409830 w 6346716"/>
              <a:gd name="connsiteY19" fmla="*/ 5225268 h 6858000"/>
              <a:gd name="connsiteX20" fmla="*/ 417898 w 6346716"/>
              <a:gd name="connsiteY20" fmla="*/ 5159961 h 6858000"/>
              <a:gd name="connsiteX21" fmla="*/ 421415 w 6346716"/>
              <a:gd name="connsiteY21" fmla="*/ 5125185 h 6858000"/>
              <a:gd name="connsiteX22" fmla="*/ 435886 w 6346716"/>
              <a:gd name="connsiteY22" fmla="*/ 4993030 h 6858000"/>
              <a:gd name="connsiteX23" fmla="*/ 442617 w 6346716"/>
              <a:gd name="connsiteY23" fmla="*/ 4946844 h 6858000"/>
              <a:gd name="connsiteX24" fmla="*/ 453585 w 6346716"/>
              <a:gd name="connsiteY24" fmla="*/ 4858827 h 6858000"/>
              <a:gd name="connsiteX25" fmla="*/ 459336 w 6346716"/>
              <a:gd name="connsiteY25" fmla="*/ 4808488 h 6858000"/>
              <a:gd name="connsiteX26" fmla="*/ 450530 w 6346716"/>
              <a:gd name="connsiteY26" fmla="*/ 4375228 h 6858000"/>
              <a:gd name="connsiteX27" fmla="*/ 431683 w 6346716"/>
              <a:gd name="connsiteY27" fmla="*/ 4214165 h 6858000"/>
              <a:gd name="connsiteX28" fmla="*/ 433270 w 6346716"/>
              <a:gd name="connsiteY28" fmla="*/ 4076008 h 6858000"/>
              <a:gd name="connsiteX29" fmla="*/ 421287 w 6346716"/>
              <a:gd name="connsiteY29" fmla="*/ 4033999 h 6858000"/>
              <a:gd name="connsiteX30" fmla="*/ 421019 w 6346716"/>
              <a:gd name="connsiteY30" fmla="*/ 4013953 h 6858000"/>
              <a:gd name="connsiteX31" fmla="*/ 425207 w 6346716"/>
              <a:gd name="connsiteY31" fmla="*/ 3872886 h 6858000"/>
              <a:gd name="connsiteX32" fmla="*/ 445927 w 6346716"/>
              <a:gd name="connsiteY32" fmla="*/ 3738082 h 6858000"/>
              <a:gd name="connsiteX33" fmla="*/ 453084 w 6346716"/>
              <a:gd name="connsiteY33" fmla="*/ 3673397 h 6858000"/>
              <a:gd name="connsiteX34" fmla="*/ 452398 w 6346716"/>
              <a:gd name="connsiteY34" fmla="*/ 3637109 h 6858000"/>
              <a:gd name="connsiteX35" fmla="*/ 455752 w 6346716"/>
              <a:gd name="connsiteY35" fmla="*/ 3536883 h 6858000"/>
              <a:gd name="connsiteX36" fmla="*/ 476629 w 6346716"/>
              <a:gd name="connsiteY36" fmla="*/ 3295862 h 6858000"/>
              <a:gd name="connsiteX37" fmla="*/ 459606 w 6346716"/>
              <a:gd name="connsiteY37" fmla="*/ 3158586 h 6858000"/>
              <a:gd name="connsiteX38" fmla="*/ 421499 w 6346716"/>
              <a:gd name="connsiteY38" fmla="*/ 3072935 h 6858000"/>
              <a:gd name="connsiteX39" fmla="*/ 397314 w 6346716"/>
              <a:gd name="connsiteY39" fmla="*/ 2958185 h 6858000"/>
              <a:gd name="connsiteX40" fmla="*/ 355697 w 6346716"/>
              <a:gd name="connsiteY40" fmla="*/ 2843952 h 6858000"/>
              <a:gd name="connsiteX41" fmla="*/ 291646 w 6346716"/>
              <a:gd name="connsiteY41" fmla="*/ 2554718 h 6858000"/>
              <a:gd name="connsiteX42" fmla="*/ 263216 w 6346716"/>
              <a:gd name="connsiteY42" fmla="*/ 2447068 h 6858000"/>
              <a:gd name="connsiteX43" fmla="*/ 267181 w 6346716"/>
              <a:gd name="connsiteY43" fmla="*/ 2423438 h 6858000"/>
              <a:gd name="connsiteX44" fmla="*/ 235843 w 6346716"/>
              <a:gd name="connsiteY44" fmla="*/ 2261920 h 6858000"/>
              <a:gd name="connsiteX45" fmla="*/ 210615 w 6346716"/>
              <a:gd name="connsiteY45" fmla="*/ 2155135 h 6858000"/>
              <a:gd name="connsiteX46" fmla="*/ 208139 w 6346716"/>
              <a:gd name="connsiteY46" fmla="*/ 2118008 h 6858000"/>
              <a:gd name="connsiteX47" fmla="*/ 209106 w 6346716"/>
              <a:gd name="connsiteY47" fmla="*/ 2050531 h 6858000"/>
              <a:gd name="connsiteX48" fmla="*/ 114942 w 6346716"/>
              <a:gd name="connsiteY48" fmla="*/ 1732919 h 6858000"/>
              <a:gd name="connsiteX49" fmla="*/ 87116 w 6346716"/>
              <a:gd name="connsiteY49" fmla="*/ 1615777 h 6858000"/>
              <a:gd name="connsiteX50" fmla="*/ 68407 w 6346716"/>
              <a:gd name="connsiteY50" fmla="*/ 1563678 h 6858000"/>
              <a:gd name="connsiteX51" fmla="*/ 74079 w 6346716"/>
              <a:gd name="connsiteY51" fmla="*/ 1477995 h 6858000"/>
              <a:gd name="connsiteX52" fmla="*/ 68616 w 6346716"/>
              <a:gd name="connsiteY52" fmla="*/ 1307086 h 6858000"/>
              <a:gd name="connsiteX53" fmla="*/ 74337 w 6346716"/>
              <a:gd name="connsiteY53" fmla="*/ 1168288 h 6858000"/>
              <a:gd name="connsiteX54" fmla="*/ 3010 w 6346716"/>
              <a:gd name="connsiteY54" fmla="*/ 711705 h 6858000"/>
              <a:gd name="connsiteX55" fmla="*/ 0 w 6346716"/>
              <a:gd name="connsiteY55" fmla="*/ 619315 h 6858000"/>
              <a:gd name="connsiteX56" fmla="*/ 19710 w 6346716"/>
              <a:gd name="connsiteY56" fmla="*/ 393828 h 6858000"/>
              <a:gd name="connsiteX57" fmla="*/ 34534 w 6346716"/>
              <a:gd name="connsiteY57" fmla="*/ 236673 h 6858000"/>
              <a:gd name="connsiteX58" fmla="*/ 33602 w 6346716"/>
              <a:gd name="connsiteY58" fmla="*/ 144983 h 6858000"/>
              <a:gd name="connsiteX59" fmla="*/ 24137 w 6346716"/>
              <a:gd name="connsiteY59" fmla="*/ 33857 h 6858000"/>
              <a:gd name="connsiteX60" fmla="*/ 6167 w 6346716"/>
              <a:gd name="connsiteY60" fmla="*/ 0 h 6858000"/>
              <a:gd name="connsiteX0" fmla="*/ 8704 w 6349253"/>
              <a:gd name="connsiteY0" fmla="*/ 0 h 6858000"/>
              <a:gd name="connsiteX1" fmla="*/ 6349253 w 6349253"/>
              <a:gd name="connsiteY1" fmla="*/ 0 h 6858000"/>
              <a:gd name="connsiteX2" fmla="*/ 6349253 w 6349253"/>
              <a:gd name="connsiteY2" fmla="*/ 6858000 h 6858000"/>
              <a:gd name="connsiteX3" fmla="*/ 70541 w 6349253"/>
              <a:gd name="connsiteY3" fmla="*/ 6857735 h 6858000"/>
              <a:gd name="connsiteX4" fmla="*/ 106189 w 6349253"/>
              <a:gd name="connsiteY4" fmla="*/ 6776847 h 6858000"/>
              <a:gd name="connsiteX5" fmla="*/ 117392 w 6349253"/>
              <a:gd name="connsiteY5" fmla="*/ 6737706 h 6858000"/>
              <a:gd name="connsiteX6" fmla="*/ 134350 w 6349253"/>
              <a:gd name="connsiteY6" fmla="*/ 6686827 h 6858000"/>
              <a:gd name="connsiteX7" fmla="*/ 145629 w 6349253"/>
              <a:gd name="connsiteY7" fmla="*/ 6633777 h 6858000"/>
              <a:gd name="connsiteX8" fmla="*/ 216591 w 6349253"/>
              <a:gd name="connsiteY8" fmla="*/ 6492130 h 6858000"/>
              <a:gd name="connsiteX9" fmla="*/ 231873 w 6349253"/>
              <a:gd name="connsiteY9" fmla="*/ 6431610 h 6858000"/>
              <a:gd name="connsiteX10" fmla="*/ 250227 w 6349253"/>
              <a:gd name="connsiteY10" fmla="*/ 6294334 h 6858000"/>
              <a:gd name="connsiteX11" fmla="*/ 238317 w 6349253"/>
              <a:gd name="connsiteY11" fmla="*/ 6231403 h 6858000"/>
              <a:gd name="connsiteX12" fmla="*/ 231164 w 6349253"/>
              <a:gd name="connsiteY12" fmla="*/ 6202459 h 6858000"/>
              <a:gd name="connsiteX13" fmla="*/ 229993 w 6349253"/>
              <a:gd name="connsiteY13" fmla="*/ 6153037 h 6858000"/>
              <a:gd name="connsiteX14" fmla="*/ 237382 w 6349253"/>
              <a:gd name="connsiteY14" fmla="*/ 5905303 h 6858000"/>
              <a:gd name="connsiteX15" fmla="*/ 266567 w 6349253"/>
              <a:gd name="connsiteY15" fmla="*/ 5712857 h 6858000"/>
              <a:gd name="connsiteX16" fmla="*/ 333046 w 6349253"/>
              <a:gd name="connsiteY16" fmla="*/ 5449031 h 6858000"/>
              <a:gd name="connsiteX17" fmla="*/ 368977 w 6349253"/>
              <a:gd name="connsiteY17" fmla="*/ 5341916 h 6858000"/>
              <a:gd name="connsiteX18" fmla="*/ 406367 w 6349253"/>
              <a:gd name="connsiteY18" fmla="*/ 5264214 h 6858000"/>
              <a:gd name="connsiteX19" fmla="*/ 412367 w 6349253"/>
              <a:gd name="connsiteY19" fmla="*/ 5225268 h 6858000"/>
              <a:gd name="connsiteX20" fmla="*/ 420435 w 6349253"/>
              <a:gd name="connsiteY20" fmla="*/ 5159961 h 6858000"/>
              <a:gd name="connsiteX21" fmla="*/ 423952 w 6349253"/>
              <a:gd name="connsiteY21" fmla="*/ 5125185 h 6858000"/>
              <a:gd name="connsiteX22" fmla="*/ 438423 w 6349253"/>
              <a:gd name="connsiteY22" fmla="*/ 4993030 h 6858000"/>
              <a:gd name="connsiteX23" fmla="*/ 445154 w 6349253"/>
              <a:gd name="connsiteY23" fmla="*/ 4946844 h 6858000"/>
              <a:gd name="connsiteX24" fmla="*/ 456122 w 6349253"/>
              <a:gd name="connsiteY24" fmla="*/ 4858827 h 6858000"/>
              <a:gd name="connsiteX25" fmla="*/ 461873 w 6349253"/>
              <a:gd name="connsiteY25" fmla="*/ 4808488 h 6858000"/>
              <a:gd name="connsiteX26" fmla="*/ 453067 w 6349253"/>
              <a:gd name="connsiteY26" fmla="*/ 4375228 h 6858000"/>
              <a:gd name="connsiteX27" fmla="*/ 434220 w 6349253"/>
              <a:gd name="connsiteY27" fmla="*/ 4214165 h 6858000"/>
              <a:gd name="connsiteX28" fmla="*/ 435807 w 6349253"/>
              <a:gd name="connsiteY28" fmla="*/ 4076008 h 6858000"/>
              <a:gd name="connsiteX29" fmla="*/ 423824 w 6349253"/>
              <a:gd name="connsiteY29" fmla="*/ 4033999 h 6858000"/>
              <a:gd name="connsiteX30" fmla="*/ 423556 w 6349253"/>
              <a:gd name="connsiteY30" fmla="*/ 4013953 h 6858000"/>
              <a:gd name="connsiteX31" fmla="*/ 427744 w 6349253"/>
              <a:gd name="connsiteY31" fmla="*/ 3872886 h 6858000"/>
              <a:gd name="connsiteX32" fmla="*/ 448464 w 6349253"/>
              <a:gd name="connsiteY32" fmla="*/ 3738082 h 6858000"/>
              <a:gd name="connsiteX33" fmla="*/ 455621 w 6349253"/>
              <a:gd name="connsiteY33" fmla="*/ 3673397 h 6858000"/>
              <a:gd name="connsiteX34" fmla="*/ 454935 w 6349253"/>
              <a:gd name="connsiteY34" fmla="*/ 3637109 h 6858000"/>
              <a:gd name="connsiteX35" fmla="*/ 458289 w 6349253"/>
              <a:gd name="connsiteY35" fmla="*/ 3536883 h 6858000"/>
              <a:gd name="connsiteX36" fmla="*/ 479166 w 6349253"/>
              <a:gd name="connsiteY36" fmla="*/ 3295862 h 6858000"/>
              <a:gd name="connsiteX37" fmla="*/ 462143 w 6349253"/>
              <a:gd name="connsiteY37" fmla="*/ 3158586 h 6858000"/>
              <a:gd name="connsiteX38" fmla="*/ 424036 w 6349253"/>
              <a:gd name="connsiteY38" fmla="*/ 3072935 h 6858000"/>
              <a:gd name="connsiteX39" fmla="*/ 399851 w 6349253"/>
              <a:gd name="connsiteY39" fmla="*/ 2958185 h 6858000"/>
              <a:gd name="connsiteX40" fmla="*/ 358234 w 6349253"/>
              <a:gd name="connsiteY40" fmla="*/ 2843952 h 6858000"/>
              <a:gd name="connsiteX41" fmla="*/ 294183 w 6349253"/>
              <a:gd name="connsiteY41" fmla="*/ 2554718 h 6858000"/>
              <a:gd name="connsiteX42" fmla="*/ 265753 w 6349253"/>
              <a:gd name="connsiteY42" fmla="*/ 2447068 h 6858000"/>
              <a:gd name="connsiteX43" fmla="*/ 269718 w 6349253"/>
              <a:gd name="connsiteY43" fmla="*/ 2423438 h 6858000"/>
              <a:gd name="connsiteX44" fmla="*/ 238380 w 6349253"/>
              <a:gd name="connsiteY44" fmla="*/ 2261920 h 6858000"/>
              <a:gd name="connsiteX45" fmla="*/ 213152 w 6349253"/>
              <a:gd name="connsiteY45" fmla="*/ 2155135 h 6858000"/>
              <a:gd name="connsiteX46" fmla="*/ 210676 w 6349253"/>
              <a:gd name="connsiteY46" fmla="*/ 2118008 h 6858000"/>
              <a:gd name="connsiteX47" fmla="*/ 211643 w 6349253"/>
              <a:gd name="connsiteY47" fmla="*/ 2050531 h 6858000"/>
              <a:gd name="connsiteX48" fmla="*/ 117479 w 6349253"/>
              <a:gd name="connsiteY48" fmla="*/ 1732919 h 6858000"/>
              <a:gd name="connsiteX49" fmla="*/ 89653 w 6349253"/>
              <a:gd name="connsiteY49" fmla="*/ 1615777 h 6858000"/>
              <a:gd name="connsiteX50" fmla="*/ 70944 w 6349253"/>
              <a:gd name="connsiteY50" fmla="*/ 1563678 h 6858000"/>
              <a:gd name="connsiteX51" fmla="*/ 76616 w 6349253"/>
              <a:gd name="connsiteY51" fmla="*/ 1477995 h 6858000"/>
              <a:gd name="connsiteX52" fmla="*/ 71153 w 6349253"/>
              <a:gd name="connsiteY52" fmla="*/ 1307086 h 6858000"/>
              <a:gd name="connsiteX53" fmla="*/ 76874 w 6349253"/>
              <a:gd name="connsiteY53" fmla="*/ 1168288 h 6858000"/>
              <a:gd name="connsiteX54" fmla="*/ 5547 w 6349253"/>
              <a:gd name="connsiteY54" fmla="*/ 711705 h 6858000"/>
              <a:gd name="connsiteX55" fmla="*/ 0 w 6349253"/>
              <a:gd name="connsiteY55" fmla="*/ 657363 h 6858000"/>
              <a:gd name="connsiteX56" fmla="*/ 22247 w 6349253"/>
              <a:gd name="connsiteY56" fmla="*/ 393828 h 6858000"/>
              <a:gd name="connsiteX57" fmla="*/ 37071 w 6349253"/>
              <a:gd name="connsiteY57" fmla="*/ 236673 h 6858000"/>
              <a:gd name="connsiteX58" fmla="*/ 36139 w 6349253"/>
              <a:gd name="connsiteY58" fmla="*/ 144983 h 6858000"/>
              <a:gd name="connsiteX59" fmla="*/ 26674 w 6349253"/>
              <a:gd name="connsiteY59" fmla="*/ 33857 h 6858000"/>
              <a:gd name="connsiteX60" fmla="*/ 8704 w 6349253"/>
              <a:gd name="connsiteY60" fmla="*/ 0 h 6858000"/>
              <a:gd name="connsiteX0" fmla="*/ 11360 w 6351909"/>
              <a:gd name="connsiteY0" fmla="*/ 0 h 6858000"/>
              <a:gd name="connsiteX1" fmla="*/ 6351909 w 6351909"/>
              <a:gd name="connsiteY1" fmla="*/ 0 h 6858000"/>
              <a:gd name="connsiteX2" fmla="*/ 6351909 w 6351909"/>
              <a:gd name="connsiteY2" fmla="*/ 6858000 h 6858000"/>
              <a:gd name="connsiteX3" fmla="*/ 73197 w 6351909"/>
              <a:gd name="connsiteY3" fmla="*/ 6857735 h 6858000"/>
              <a:gd name="connsiteX4" fmla="*/ 108845 w 6351909"/>
              <a:gd name="connsiteY4" fmla="*/ 6776847 h 6858000"/>
              <a:gd name="connsiteX5" fmla="*/ 120048 w 6351909"/>
              <a:gd name="connsiteY5" fmla="*/ 6737706 h 6858000"/>
              <a:gd name="connsiteX6" fmla="*/ 137006 w 6351909"/>
              <a:gd name="connsiteY6" fmla="*/ 6686827 h 6858000"/>
              <a:gd name="connsiteX7" fmla="*/ 148285 w 6351909"/>
              <a:gd name="connsiteY7" fmla="*/ 6633777 h 6858000"/>
              <a:gd name="connsiteX8" fmla="*/ 219247 w 6351909"/>
              <a:gd name="connsiteY8" fmla="*/ 6492130 h 6858000"/>
              <a:gd name="connsiteX9" fmla="*/ 234529 w 6351909"/>
              <a:gd name="connsiteY9" fmla="*/ 6431610 h 6858000"/>
              <a:gd name="connsiteX10" fmla="*/ 252883 w 6351909"/>
              <a:gd name="connsiteY10" fmla="*/ 6294334 h 6858000"/>
              <a:gd name="connsiteX11" fmla="*/ 240973 w 6351909"/>
              <a:gd name="connsiteY11" fmla="*/ 6231403 h 6858000"/>
              <a:gd name="connsiteX12" fmla="*/ 233820 w 6351909"/>
              <a:gd name="connsiteY12" fmla="*/ 6202459 h 6858000"/>
              <a:gd name="connsiteX13" fmla="*/ 232649 w 6351909"/>
              <a:gd name="connsiteY13" fmla="*/ 6153037 h 6858000"/>
              <a:gd name="connsiteX14" fmla="*/ 240038 w 6351909"/>
              <a:gd name="connsiteY14" fmla="*/ 5905303 h 6858000"/>
              <a:gd name="connsiteX15" fmla="*/ 269223 w 6351909"/>
              <a:gd name="connsiteY15" fmla="*/ 5712857 h 6858000"/>
              <a:gd name="connsiteX16" fmla="*/ 335702 w 6351909"/>
              <a:gd name="connsiteY16" fmla="*/ 5449031 h 6858000"/>
              <a:gd name="connsiteX17" fmla="*/ 371633 w 6351909"/>
              <a:gd name="connsiteY17" fmla="*/ 5341916 h 6858000"/>
              <a:gd name="connsiteX18" fmla="*/ 409023 w 6351909"/>
              <a:gd name="connsiteY18" fmla="*/ 5264214 h 6858000"/>
              <a:gd name="connsiteX19" fmla="*/ 415023 w 6351909"/>
              <a:gd name="connsiteY19" fmla="*/ 5225268 h 6858000"/>
              <a:gd name="connsiteX20" fmla="*/ 423091 w 6351909"/>
              <a:gd name="connsiteY20" fmla="*/ 5159961 h 6858000"/>
              <a:gd name="connsiteX21" fmla="*/ 426608 w 6351909"/>
              <a:gd name="connsiteY21" fmla="*/ 5125185 h 6858000"/>
              <a:gd name="connsiteX22" fmla="*/ 441079 w 6351909"/>
              <a:gd name="connsiteY22" fmla="*/ 4993030 h 6858000"/>
              <a:gd name="connsiteX23" fmla="*/ 447810 w 6351909"/>
              <a:gd name="connsiteY23" fmla="*/ 4946844 h 6858000"/>
              <a:gd name="connsiteX24" fmla="*/ 458778 w 6351909"/>
              <a:gd name="connsiteY24" fmla="*/ 4858827 h 6858000"/>
              <a:gd name="connsiteX25" fmla="*/ 464529 w 6351909"/>
              <a:gd name="connsiteY25" fmla="*/ 4808488 h 6858000"/>
              <a:gd name="connsiteX26" fmla="*/ 455723 w 6351909"/>
              <a:gd name="connsiteY26" fmla="*/ 4375228 h 6858000"/>
              <a:gd name="connsiteX27" fmla="*/ 436876 w 6351909"/>
              <a:gd name="connsiteY27" fmla="*/ 4214165 h 6858000"/>
              <a:gd name="connsiteX28" fmla="*/ 438463 w 6351909"/>
              <a:gd name="connsiteY28" fmla="*/ 4076008 h 6858000"/>
              <a:gd name="connsiteX29" fmla="*/ 426480 w 6351909"/>
              <a:gd name="connsiteY29" fmla="*/ 4033999 h 6858000"/>
              <a:gd name="connsiteX30" fmla="*/ 426212 w 6351909"/>
              <a:gd name="connsiteY30" fmla="*/ 4013953 h 6858000"/>
              <a:gd name="connsiteX31" fmla="*/ 430400 w 6351909"/>
              <a:gd name="connsiteY31" fmla="*/ 3872886 h 6858000"/>
              <a:gd name="connsiteX32" fmla="*/ 451120 w 6351909"/>
              <a:gd name="connsiteY32" fmla="*/ 3738082 h 6858000"/>
              <a:gd name="connsiteX33" fmla="*/ 458277 w 6351909"/>
              <a:gd name="connsiteY33" fmla="*/ 3673397 h 6858000"/>
              <a:gd name="connsiteX34" fmla="*/ 457591 w 6351909"/>
              <a:gd name="connsiteY34" fmla="*/ 3637109 h 6858000"/>
              <a:gd name="connsiteX35" fmla="*/ 460945 w 6351909"/>
              <a:gd name="connsiteY35" fmla="*/ 3536883 h 6858000"/>
              <a:gd name="connsiteX36" fmla="*/ 481822 w 6351909"/>
              <a:gd name="connsiteY36" fmla="*/ 3295862 h 6858000"/>
              <a:gd name="connsiteX37" fmla="*/ 464799 w 6351909"/>
              <a:gd name="connsiteY37" fmla="*/ 3158586 h 6858000"/>
              <a:gd name="connsiteX38" fmla="*/ 426692 w 6351909"/>
              <a:gd name="connsiteY38" fmla="*/ 3072935 h 6858000"/>
              <a:gd name="connsiteX39" fmla="*/ 402507 w 6351909"/>
              <a:gd name="connsiteY39" fmla="*/ 2958185 h 6858000"/>
              <a:gd name="connsiteX40" fmla="*/ 360890 w 6351909"/>
              <a:gd name="connsiteY40" fmla="*/ 2843952 h 6858000"/>
              <a:gd name="connsiteX41" fmla="*/ 296839 w 6351909"/>
              <a:gd name="connsiteY41" fmla="*/ 2554718 h 6858000"/>
              <a:gd name="connsiteX42" fmla="*/ 268409 w 6351909"/>
              <a:gd name="connsiteY42" fmla="*/ 2447068 h 6858000"/>
              <a:gd name="connsiteX43" fmla="*/ 272374 w 6351909"/>
              <a:gd name="connsiteY43" fmla="*/ 2423438 h 6858000"/>
              <a:gd name="connsiteX44" fmla="*/ 241036 w 6351909"/>
              <a:gd name="connsiteY44" fmla="*/ 2261920 h 6858000"/>
              <a:gd name="connsiteX45" fmla="*/ 215808 w 6351909"/>
              <a:gd name="connsiteY45" fmla="*/ 2155135 h 6858000"/>
              <a:gd name="connsiteX46" fmla="*/ 213332 w 6351909"/>
              <a:gd name="connsiteY46" fmla="*/ 2118008 h 6858000"/>
              <a:gd name="connsiteX47" fmla="*/ 214299 w 6351909"/>
              <a:gd name="connsiteY47" fmla="*/ 2050531 h 6858000"/>
              <a:gd name="connsiteX48" fmla="*/ 120135 w 6351909"/>
              <a:gd name="connsiteY48" fmla="*/ 1732919 h 6858000"/>
              <a:gd name="connsiteX49" fmla="*/ 92309 w 6351909"/>
              <a:gd name="connsiteY49" fmla="*/ 1615777 h 6858000"/>
              <a:gd name="connsiteX50" fmla="*/ 73600 w 6351909"/>
              <a:gd name="connsiteY50" fmla="*/ 1563678 h 6858000"/>
              <a:gd name="connsiteX51" fmla="*/ 79272 w 6351909"/>
              <a:gd name="connsiteY51" fmla="*/ 1477995 h 6858000"/>
              <a:gd name="connsiteX52" fmla="*/ 73809 w 6351909"/>
              <a:gd name="connsiteY52" fmla="*/ 1307086 h 6858000"/>
              <a:gd name="connsiteX53" fmla="*/ 79530 w 6351909"/>
              <a:gd name="connsiteY53" fmla="*/ 1168288 h 6858000"/>
              <a:gd name="connsiteX54" fmla="*/ 593 w 6351909"/>
              <a:gd name="connsiteY54" fmla="*/ 716778 h 6858000"/>
              <a:gd name="connsiteX55" fmla="*/ 2656 w 6351909"/>
              <a:gd name="connsiteY55" fmla="*/ 657363 h 6858000"/>
              <a:gd name="connsiteX56" fmla="*/ 24903 w 6351909"/>
              <a:gd name="connsiteY56" fmla="*/ 393828 h 6858000"/>
              <a:gd name="connsiteX57" fmla="*/ 39727 w 6351909"/>
              <a:gd name="connsiteY57" fmla="*/ 236673 h 6858000"/>
              <a:gd name="connsiteX58" fmla="*/ 38795 w 6351909"/>
              <a:gd name="connsiteY58" fmla="*/ 144983 h 6858000"/>
              <a:gd name="connsiteX59" fmla="*/ 29330 w 6351909"/>
              <a:gd name="connsiteY59" fmla="*/ 33857 h 6858000"/>
              <a:gd name="connsiteX60" fmla="*/ 11360 w 6351909"/>
              <a:gd name="connsiteY60" fmla="*/ 0 h 6858000"/>
              <a:gd name="connsiteX0" fmla="*/ 11778 w 6352327"/>
              <a:gd name="connsiteY0" fmla="*/ 0 h 6858000"/>
              <a:gd name="connsiteX1" fmla="*/ 6352327 w 6352327"/>
              <a:gd name="connsiteY1" fmla="*/ 0 h 6858000"/>
              <a:gd name="connsiteX2" fmla="*/ 6352327 w 6352327"/>
              <a:gd name="connsiteY2" fmla="*/ 6858000 h 6858000"/>
              <a:gd name="connsiteX3" fmla="*/ 73615 w 6352327"/>
              <a:gd name="connsiteY3" fmla="*/ 6857735 h 6858000"/>
              <a:gd name="connsiteX4" fmla="*/ 109263 w 6352327"/>
              <a:gd name="connsiteY4" fmla="*/ 6776847 h 6858000"/>
              <a:gd name="connsiteX5" fmla="*/ 120466 w 6352327"/>
              <a:gd name="connsiteY5" fmla="*/ 6737706 h 6858000"/>
              <a:gd name="connsiteX6" fmla="*/ 137424 w 6352327"/>
              <a:gd name="connsiteY6" fmla="*/ 6686827 h 6858000"/>
              <a:gd name="connsiteX7" fmla="*/ 148703 w 6352327"/>
              <a:gd name="connsiteY7" fmla="*/ 6633777 h 6858000"/>
              <a:gd name="connsiteX8" fmla="*/ 219665 w 6352327"/>
              <a:gd name="connsiteY8" fmla="*/ 6492130 h 6858000"/>
              <a:gd name="connsiteX9" fmla="*/ 234947 w 6352327"/>
              <a:gd name="connsiteY9" fmla="*/ 6431610 h 6858000"/>
              <a:gd name="connsiteX10" fmla="*/ 253301 w 6352327"/>
              <a:gd name="connsiteY10" fmla="*/ 6294334 h 6858000"/>
              <a:gd name="connsiteX11" fmla="*/ 241391 w 6352327"/>
              <a:gd name="connsiteY11" fmla="*/ 6231403 h 6858000"/>
              <a:gd name="connsiteX12" fmla="*/ 234238 w 6352327"/>
              <a:gd name="connsiteY12" fmla="*/ 6202459 h 6858000"/>
              <a:gd name="connsiteX13" fmla="*/ 233067 w 6352327"/>
              <a:gd name="connsiteY13" fmla="*/ 6153037 h 6858000"/>
              <a:gd name="connsiteX14" fmla="*/ 240456 w 6352327"/>
              <a:gd name="connsiteY14" fmla="*/ 5905303 h 6858000"/>
              <a:gd name="connsiteX15" fmla="*/ 269641 w 6352327"/>
              <a:gd name="connsiteY15" fmla="*/ 5712857 h 6858000"/>
              <a:gd name="connsiteX16" fmla="*/ 336120 w 6352327"/>
              <a:gd name="connsiteY16" fmla="*/ 5449031 h 6858000"/>
              <a:gd name="connsiteX17" fmla="*/ 372051 w 6352327"/>
              <a:gd name="connsiteY17" fmla="*/ 5341916 h 6858000"/>
              <a:gd name="connsiteX18" fmla="*/ 409441 w 6352327"/>
              <a:gd name="connsiteY18" fmla="*/ 5264214 h 6858000"/>
              <a:gd name="connsiteX19" fmla="*/ 415441 w 6352327"/>
              <a:gd name="connsiteY19" fmla="*/ 5225268 h 6858000"/>
              <a:gd name="connsiteX20" fmla="*/ 423509 w 6352327"/>
              <a:gd name="connsiteY20" fmla="*/ 5159961 h 6858000"/>
              <a:gd name="connsiteX21" fmla="*/ 427026 w 6352327"/>
              <a:gd name="connsiteY21" fmla="*/ 5125185 h 6858000"/>
              <a:gd name="connsiteX22" fmla="*/ 441497 w 6352327"/>
              <a:gd name="connsiteY22" fmla="*/ 4993030 h 6858000"/>
              <a:gd name="connsiteX23" fmla="*/ 448228 w 6352327"/>
              <a:gd name="connsiteY23" fmla="*/ 4946844 h 6858000"/>
              <a:gd name="connsiteX24" fmla="*/ 459196 w 6352327"/>
              <a:gd name="connsiteY24" fmla="*/ 4858827 h 6858000"/>
              <a:gd name="connsiteX25" fmla="*/ 464947 w 6352327"/>
              <a:gd name="connsiteY25" fmla="*/ 4808488 h 6858000"/>
              <a:gd name="connsiteX26" fmla="*/ 456141 w 6352327"/>
              <a:gd name="connsiteY26" fmla="*/ 4375228 h 6858000"/>
              <a:gd name="connsiteX27" fmla="*/ 437294 w 6352327"/>
              <a:gd name="connsiteY27" fmla="*/ 4214165 h 6858000"/>
              <a:gd name="connsiteX28" fmla="*/ 438881 w 6352327"/>
              <a:gd name="connsiteY28" fmla="*/ 4076008 h 6858000"/>
              <a:gd name="connsiteX29" fmla="*/ 426898 w 6352327"/>
              <a:gd name="connsiteY29" fmla="*/ 4033999 h 6858000"/>
              <a:gd name="connsiteX30" fmla="*/ 426630 w 6352327"/>
              <a:gd name="connsiteY30" fmla="*/ 4013953 h 6858000"/>
              <a:gd name="connsiteX31" fmla="*/ 430818 w 6352327"/>
              <a:gd name="connsiteY31" fmla="*/ 3872886 h 6858000"/>
              <a:gd name="connsiteX32" fmla="*/ 451538 w 6352327"/>
              <a:gd name="connsiteY32" fmla="*/ 3738082 h 6858000"/>
              <a:gd name="connsiteX33" fmla="*/ 458695 w 6352327"/>
              <a:gd name="connsiteY33" fmla="*/ 3673397 h 6858000"/>
              <a:gd name="connsiteX34" fmla="*/ 458009 w 6352327"/>
              <a:gd name="connsiteY34" fmla="*/ 3637109 h 6858000"/>
              <a:gd name="connsiteX35" fmla="*/ 461363 w 6352327"/>
              <a:gd name="connsiteY35" fmla="*/ 3536883 h 6858000"/>
              <a:gd name="connsiteX36" fmla="*/ 482240 w 6352327"/>
              <a:gd name="connsiteY36" fmla="*/ 3295862 h 6858000"/>
              <a:gd name="connsiteX37" fmla="*/ 465217 w 6352327"/>
              <a:gd name="connsiteY37" fmla="*/ 3158586 h 6858000"/>
              <a:gd name="connsiteX38" fmla="*/ 427110 w 6352327"/>
              <a:gd name="connsiteY38" fmla="*/ 3072935 h 6858000"/>
              <a:gd name="connsiteX39" fmla="*/ 402925 w 6352327"/>
              <a:gd name="connsiteY39" fmla="*/ 2958185 h 6858000"/>
              <a:gd name="connsiteX40" fmla="*/ 361308 w 6352327"/>
              <a:gd name="connsiteY40" fmla="*/ 2843952 h 6858000"/>
              <a:gd name="connsiteX41" fmla="*/ 297257 w 6352327"/>
              <a:gd name="connsiteY41" fmla="*/ 2554718 h 6858000"/>
              <a:gd name="connsiteX42" fmla="*/ 268827 w 6352327"/>
              <a:gd name="connsiteY42" fmla="*/ 2447068 h 6858000"/>
              <a:gd name="connsiteX43" fmla="*/ 272792 w 6352327"/>
              <a:gd name="connsiteY43" fmla="*/ 2423438 h 6858000"/>
              <a:gd name="connsiteX44" fmla="*/ 241454 w 6352327"/>
              <a:gd name="connsiteY44" fmla="*/ 2261920 h 6858000"/>
              <a:gd name="connsiteX45" fmla="*/ 216226 w 6352327"/>
              <a:gd name="connsiteY45" fmla="*/ 2155135 h 6858000"/>
              <a:gd name="connsiteX46" fmla="*/ 213750 w 6352327"/>
              <a:gd name="connsiteY46" fmla="*/ 2118008 h 6858000"/>
              <a:gd name="connsiteX47" fmla="*/ 214717 w 6352327"/>
              <a:gd name="connsiteY47" fmla="*/ 2050531 h 6858000"/>
              <a:gd name="connsiteX48" fmla="*/ 120553 w 6352327"/>
              <a:gd name="connsiteY48" fmla="*/ 1732919 h 6858000"/>
              <a:gd name="connsiteX49" fmla="*/ 92727 w 6352327"/>
              <a:gd name="connsiteY49" fmla="*/ 1615777 h 6858000"/>
              <a:gd name="connsiteX50" fmla="*/ 74018 w 6352327"/>
              <a:gd name="connsiteY50" fmla="*/ 1563678 h 6858000"/>
              <a:gd name="connsiteX51" fmla="*/ 79690 w 6352327"/>
              <a:gd name="connsiteY51" fmla="*/ 1477995 h 6858000"/>
              <a:gd name="connsiteX52" fmla="*/ 74227 w 6352327"/>
              <a:gd name="connsiteY52" fmla="*/ 1307086 h 6858000"/>
              <a:gd name="connsiteX53" fmla="*/ 79948 w 6352327"/>
              <a:gd name="connsiteY53" fmla="*/ 1168288 h 6858000"/>
              <a:gd name="connsiteX54" fmla="*/ 1011 w 6352327"/>
              <a:gd name="connsiteY54" fmla="*/ 716778 h 6858000"/>
              <a:gd name="connsiteX55" fmla="*/ 3074 w 6352327"/>
              <a:gd name="connsiteY55" fmla="*/ 657363 h 6858000"/>
              <a:gd name="connsiteX56" fmla="*/ 25321 w 6352327"/>
              <a:gd name="connsiteY56" fmla="*/ 393828 h 6858000"/>
              <a:gd name="connsiteX57" fmla="*/ 40145 w 6352327"/>
              <a:gd name="connsiteY57" fmla="*/ 236673 h 6858000"/>
              <a:gd name="connsiteX58" fmla="*/ 39213 w 6352327"/>
              <a:gd name="connsiteY58" fmla="*/ 144983 h 6858000"/>
              <a:gd name="connsiteX59" fmla="*/ 29748 w 6352327"/>
              <a:gd name="connsiteY59" fmla="*/ 33857 h 6858000"/>
              <a:gd name="connsiteX60" fmla="*/ 11778 w 6352327"/>
              <a:gd name="connsiteY60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8464 w 6351910"/>
              <a:gd name="connsiteY28" fmla="*/ 4076008 h 6858000"/>
              <a:gd name="connsiteX29" fmla="*/ 426481 w 6351910"/>
              <a:gd name="connsiteY29" fmla="*/ 4033999 h 6858000"/>
              <a:gd name="connsiteX30" fmla="*/ 426213 w 6351910"/>
              <a:gd name="connsiteY30" fmla="*/ 4013953 h 6858000"/>
              <a:gd name="connsiteX31" fmla="*/ 430401 w 6351910"/>
              <a:gd name="connsiteY31" fmla="*/ 3872886 h 6858000"/>
              <a:gd name="connsiteX32" fmla="*/ 451121 w 6351910"/>
              <a:gd name="connsiteY32" fmla="*/ 3738082 h 6858000"/>
              <a:gd name="connsiteX33" fmla="*/ 458278 w 6351910"/>
              <a:gd name="connsiteY33" fmla="*/ 3673397 h 6858000"/>
              <a:gd name="connsiteX34" fmla="*/ 457592 w 6351910"/>
              <a:gd name="connsiteY34" fmla="*/ 3637109 h 6858000"/>
              <a:gd name="connsiteX35" fmla="*/ 460946 w 6351910"/>
              <a:gd name="connsiteY35" fmla="*/ 3536883 h 6858000"/>
              <a:gd name="connsiteX36" fmla="*/ 481823 w 6351910"/>
              <a:gd name="connsiteY36" fmla="*/ 3295862 h 6858000"/>
              <a:gd name="connsiteX37" fmla="*/ 464800 w 6351910"/>
              <a:gd name="connsiteY37" fmla="*/ 3158586 h 6858000"/>
              <a:gd name="connsiteX38" fmla="*/ 426693 w 6351910"/>
              <a:gd name="connsiteY38" fmla="*/ 3072935 h 6858000"/>
              <a:gd name="connsiteX39" fmla="*/ 402508 w 6351910"/>
              <a:gd name="connsiteY39" fmla="*/ 2958185 h 6858000"/>
              <a:gd name="connsiteX40" fmla="*/ 360891 w 6351910"/>
              <a:gd name="connsiteY40" fmla="*/ 2843952 h 6858000"/>
              <a:gd name="connsiteX41" fmla="*/ 296840 w 6351910"/>
              <a:gd name="connsiteY41" fmla="*/ 2554718 h 6858000"/>
              <a:gd name="connsiteX42" fmla="*/ 268410 w 6351910"/>
              <a:gd name="connsiteY42" fmla="*/ 2447068 h 6858000"/>
              <a:gd name="connsiteX43" fmla="*/ 272375 w 6351910"/>
              <a:gd name="connsiteY43" fmla="*/ 2423438 h 6858000"/>
              <a:gd name="connsiteX44" fmla="*/ 241037 w 6351910"/>
              <a:gd name="connsiteY44" fmla="*/ 2261920 h 6858000"/>
              <a:gd name="connsiteX45" fmla="*/ 215809 w 6351910"/>
              <a:gd name="connsiteY45" fmla="*/ 2155135 h 6858000"/>
              <a:gd name="connsiteX46" fmla="*/ 213333 w 6351910"/>
              <a:gd name="connsiteY46" fmla="*/ 2118008 h 6858000"/>
              <a:gd name="connsiteX47" fmla="*/ 214300 w 6351910"/>
              <a:gd name="connsiteY47" fmla="*/ 2050531 h 6858000"/>
              <a:gd name="connsiteX48" fmla="*/ 120136 w 6351910"/>
              <a:gd name="connsiteY48" fmla="*/ 1732919 h 6858000"/>
              <a:gd name="connsiteX49" fmla="*/ 92310 w 6351910"/>
              <a:gd name="connsiteY49" fmla="*/ 1615777 h 6858000"/>
              <a:gd name="connsiteX50" fmla="*/ 73601 w 6351910"/>
              <a:gd name="connsiteY50" fmla="*/ 1563678 h 6858000"/>
              <a:gd name="connsiteX51" fmla="*/ 79273 w 6351910"/>
              <a:gd name="connsiteY51" fmla="*/ 1477995 h 6858000"/>
              <a:gd name="connsiteX52" fmla="*/ 73810 w 6351910"/>
              <a:gd name="connsiteY52" fmla="*/ 1307086 h 6858000"/>
              <a:gd name="connsiteX53" fmla="*/ 79531 w 6351910"/>
              <a:gd name="connsiteY53" fmla="*/ 1168288 h 6858000"/>
              <a:gd name="connsiteX54" fmla="*/ 594 w 6351910"/>
              <a:gd name="connsiteY54" fmla="*/ 716778 h 6858000"/>
              <a:gd name="connsiteX55" fmla="*/ 2657 w 6351910"/>
              <a:gd name="connsiteY55" fmla="*/ 657363 h 6858000"/>
              <a:gd name="connsiteX56" fmla="*/ 24904 w 6351910"/>
              <a:gd name="connsiteY56" fmla="*/ 393828 h 6858000"/>
              <a:gd name="connsiteX57" fmla="*/ 39728 w 6351910"/>
              <a:gd name="connsiteY57" fmla="*/ 236673 h 6858000"/>
              <a:gd name="connsiteX58" fmla="*/ 38796 w 6351910"/>
              <a:gd name="connsiteY58" fmla="*/ 144983 h 6858000"/>
              <a:gd name="connsiteX59" fmla="*/ 29331 w 6351910"/>
              <a:gd name="connsiteY59" fmla="*/ 33857 h 6858000"/>
              <a:gd name="connsiteX60" fmla="*/ 11361 w 6351910"/>
              <a:gd name="connsiteY60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8464 w 6351910"/>
              <a:gd name="connsiteY28" fmla="*/ 4076008 h 6858000"/>
              <a:gd name="connsiteX29" fmla="*/ 426213 w 6351910"/>
              <a:gd name="connsiteY29" fmla="*/ 4013953 h 6858000"/>
              <a:gd name="connsiteX30" fmla="*/ 430401 w 6351910"/>
              <a:gd name="connsiteY30" fmla="*/ 3872886 h 6858000"/>
              <a:gd name="connsiteX31" fmla="*/ 451121 w 6351910"/>
              <a:gd name="connsiteY31" fmla="*/ 3738082 h 6858000"/>
              <a:gd name="connsiteX32" fmla="*/ 458278 w 6351910"/>
              <a:gd name="connsiteY32" fmla="*/ 3673397 h 6858000"/>
              <a:gd name="connsiteX33" fmla="*/ 457592 w 6351910"/>
              <a:gd name="connsiteY33" fmla="*/ 3637109 h 6858000"/>
              <a:gd name="connsiteX34" fmla="*/ 460946 w 6351910"/>
              <a:gd name="connsiteY34" fmla="*/ 3536883 h 6858000"/>
              <a:gd name="connsiteX35" fmla="*/ 481823 w 6351910"/>
              <a:gd name="connsiteY35" fmla="*/ 3295862 h 6858000"/>
              <a:gd name="connsiteX36" fmla="*/ 464800 w 6351910"/>
              <a:gd name="connsiteY36" fmla="*/ 3158586 h 6858000"/>
              <a:gd name="connsiteX37" fmla="*/ 426693 w 6351910"/>
              <a:gd name="connsiteY37" fmla="*/ 3072935 h 6858000"/>
              <a:gd name="connsiteX38" fmla="*/ 402508 w 6351910"/>
              <a:gd name="connsiteY38" fmla="*/ 2958185 h 6858000"/>
              <a:gd name="connsiteX39" fmla="*/ 360891 w 6351910"/>
              <a:gd name="connsiteY39" fmla="*/ 2843952 h 6858000"/>
              <a:gd name="connsiteX40" fmla="*/ 296840 w 6351910"/>
              <a:gd name="connsiteY40" fmla="*/ 2554718 h 6858000"/>
              <a:gd name="connsiteX41" fmla="*/ 268410 w 6351910"/>
              <a:gd name="connsiteY41" fmla="*/ 2447068 h 6858000"/>
              <a:gd name="connsiteX42" fmla="*/ 272375 w 6351910"/>
              <a:gd name="connsiteY42" fmla="*/ 2423438 h 6858000"/>
              <a:gd name="connsiteX43" fmla="*/ 241037 w 6351910"/>
              <a:gd name="connsiteY43" fmla="*/ 2261920 h 6858000"/>
              <a:gd name="connsiteX44" fmla="*/ 215809 w 6351910"/>
              <a:gd name="connsiteY44" fmla="*/ 2155135 h 6858000"/>
              <a:gd name="connsiteX45" fmla="*/ 213333 w 6351910"/>
              <a:gd name="connsiteY45" fmla="*/ 2118008 h 6858000"/>
              <a:gd name="connsiteX46" fmla="*/ 214300 w 6351910"/>
              <a:gd name="connsiteY46" fmla="*/ 2050531 h 6858000"/>
              <a:gd name="connsiteX47" fmla="*/ 120136 w 6351910"/>
              <a:gd name="connsiteY47" fmla="*/ 1732919 h 6858000"/>
              <a:gd name="connsiteX48" fmla="*/ 92310 w 6351910"/>
              <a:gd name="connsiteY48" fmla="*/ 1615777 h 6858000"/>
              <a:gd name="connsiteX49" fmla="*/ 73601 w 6351910"/>
              <a:gd name="connsiteY49" fmla="*/ 1563678 h 6858000"/>
              <a:gd name="connsiteX50" fmla="*/ 79273 w 6351910"/>
              <a:gd name="connsiteY50" fmla="*/ 1477995 h 6858000"/>
              <a:gd name="connsiteX51" fmla="*/ 73810 w 6351910"/>
              <a:gd name="connsiteY51" fmla="*/ 1307086 h 6858000"/>
              <a:gd name="connsiteX52" fmla="*/ 79531 w 6351910"/>
              <a:gd name="connsiteY52" fmla="*/ 1168288 h 6858000"/>
              <a:gd name="connsiteX53" fmla="*/ 594 w 6351910"/>
              <a:gd name="connsiteY53" fmla="*/ 716778 h 6858000"/>
              <a:gd name="connsiteX54" fmla="*/ 2657 w 6351910"/>
              <a:gd name="connsiteY54" fmla="*/ 657363 h 6858000"/>
              <a:gd name="connsiteX55" fmla="*/ 24904 w 6351910"/>
              <a:gd name="connsiteY55" fmla="*/ 393828 h 6858000"/>
              <a:gd name="connsiteX56" fmla="*/ 39728 w 6351910"/>
              <a:gd name="connsiteY56" fmla="*/ 236673 h 6858000"/>
              <a:gd name="connsiteX57" fmla="*/ 38796 w 6351910"/>
              <a:gd name="connsiteY57" fmla="*/ 144983 h 6858000"/>
              <a:gd name="connsiteX58" fmla="*/ 29331 w 6351910"/>
              <a:gd name="connsiteY58" fmla="*/ 33857 h 6858000"/>
              <a:gd name="connsiteX59" fmla="*/ 11361 w 6351910"/>
              <a:gd name="connsiteY59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8464 w 6351910"/>
              <a:gd name="connsiteY28" fmla="*/ 4076008 h 6858000"/>
              <a:gd name="connsiteX29" fmla="*/ 430401 w 6351910"/>
              <a:gd name="connsiteY29" fmla="*/ 3872886 h 6858000"/>
              <a:gd name="connsiteX30" fmla="*/ 451121 w 6351910"/>
              <a:gd name="connsiteY30" fmla="*/ 3738082 h 6858000"/>
              <a:gd name="connsiteX31" fmla="*/ 458278 w 6351910"/>
              <a:gd name="connsiteY31" fmla="*/ 3673397 h 6858000"/>
              <a:gd name="connsiteX32" fmla="*/ 457592 w 6351910"/>
              <a:gd name="connsiteY32" fmla="*/ 3637109 h 6858000"/>
              <a:gd name="connsiteX33" fmla="*/ 460946 w 6351910"/>
              <a:gd name="connsiteY33" fmla="*/ 3536883 h 6858000"/>
              <a:gd name="connsiteX34" fmla="*/ 481823 w 6351910"/>
              <a:gd name="connsiteY34" fmla="*/ 3295862 h 6858000"/>
              <a:gd name="connsiteX35" fmla="*/ 464800 w 6351910"/>
              <a:gd name="connsiteY35" fmla="*/ 3158586 h 6858000"/>
              <a:gd name="connsiteX36" fmla="*/ 426693 w 6351910"/>
              <a:gd name="connsiteY36" fmla="*/ 3072935 h 6858000"/>
              <a:gd name="connsiteX37" fmla="*/ 402508 w 6351910"/>
              <a:gd name="connsiteY37" fmla="*/ 2958185 h 6858000"/>
              <a:gd name="connsiteX38" fmla="*/ 360891 w 6351910"/>
              <a:gd name="connsiteY38" fmla="*/ 2843952 h 6858000"/>
              <a:gd name="connsiteX39" fmla="*/ 296840 w 6351910"/>
              <a:gd name="connsiteY39" fmla="*/ 2554718 h 6858000"/>
              <a:gd name="connsiteX40" fmla="*/ 268410 w 6351910"/>
              <a:gd name="connsiteY40" fmla="*/ 2447068 h 6858000"/>
              <a:gd name="connsiteX41" fmla="*/ 272375 w 6351910"/>
              <a:gd name="connsiteY41" fmla="*/ 2423438 h 6858000"/>
              <a:gd name="connsiteX42" fmla="*/ 241037 w 6351910"/>
              <a:gd name="connsiteY42" fmla="*/ 2261920 h 6858000"/>
              <a:gd name="connsiteX43" fmla="*/ 215809 w 6351910"/>
              <a:gd name="connsiteY43" fmla="*/ 2155135 h 6858000"/>
              <a:gd name="connsiteX44" fmla="*/ 213333 w 6351910"/>
              <a:gd name="connsiteY44" fmla="*/ 2118008 h 6858000"/>
              <a:gd name="connsiteX45" fmla="*/ 214300 w 6351910"/>
              <a:gd name="connsiteY45" fmla="*/ 2050531 h 6858000"/>
              <a:gd name="connsiteX46" fmla="*/ 120136 w 6351910"/>
              <a:gd name="connsiteY46" fmla="*/ 1732919 h 6858000"/>
              <a:gd name="connsiteX47" fmla="*/ 92310 w 6351910"/>
              <a:gd name="connsiteY47" fmla="*/ 1615777 h 6858000"/>
              <a:gd name="connsiteX48" fmla="*/ 73601 w 6351910"/>
              <a:gd name="connsiteY48" fmla="*/ 1563678 h 6858000"/>
              <a:gd name="connsiteX49" fmla="*/ 79273 w 6351910"/>
              <a:gd name="connsiteY49" fmla="*/ 1477995 h 6858000"/>
              <a:gd name="connsiteX50" fmla="*/ 73810 w 6351910"/>
              <a:gd name="connsiteY50" fmla="*/ 1307086 h 6858000"/>
              <a:gd name="connsiteX51" fmla="*/ 79531 w 6351910"/>
              <a:gd name="connsiteY51" fmla="*/ 1168288 h 6858000"/>
              <a:gd name="connsiteX52" fmla="*/ 594 w 6351910"/>
              <a:gd name="connsiteY52" fmla="*/ 716778 h 6858000"/>
              <a:gd name="connsiteX53" fmla="*/ 2657 w 6351910"/>
              <a:gd name="connsiteY53" fmla="*/ 657363 h 6858000"/>
              <a:gd name="connsiteX54" fmla="*/ 24904 w 6351910"/>
              <a:gd name="connsiteY54" fmla="*/ 393828 h 6858000"/>
              <a:gd name="connsiteX55" fmla="*/ 39728 w 6351910"/>
              <a:gd name="connsiteY55" fmla="*/ 236673 h 6858000"/>
              <a:gd name="connsiteX56" fmla="*/ 38796 w 6351910"/>
              <a:gd name="connsiteY56" fmla="*/ 144983 h 6858000"/>
              <a:gd name="connsiteX57" fmla="*/ 29331 w 6351910"/>
              <a:gd name="connsiteY57" fmla="*/ 33857 h 6858000"/>
              <a:gd name="connsiteX58" fmla="*/ 11361 w 6351910"/>
              <a:gd name="connsiteY58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0401 w 6351910"/>
              <a:gd name="connsiteY28" fmla="*/ 3872886 h 6858000"/>
              <a:gd name="connsiteX29" fmla="*/ 451121 w 6351910"/>
              <a:gd name="connsiteY29" fmla="*/ 3738082 h 6858000"/>
              <a:gd name="connsiteX30" fmla="*/ 458278 w 6351910"/>
              <a:gd name="connsiteY30" fmla="*/ 3673397 h 6858000"/>
              <a:gd name="connsiteX31" fmla="*/ 457592 w 6351910"/>
              <a:gd name="connsiteY31" fmla="*/ 3637109 h 6858000"/>
              <a:gd name="connsiteX32" fmla="*/ 460946 w 6351910"/>
              <a:gd name="connsiteY32" fmla="*/ 3536883 h 6858000"/>
              <a:gd name="connsiteX33" fmla="*/ 481823 w 6351910"/>
              <a:gd name="connsiteY33" fmla="*/ 3295862 h 6858000"/>
              <a:gd name="connsiteX34" fmla="*/ 464800 w 6351910"/>
              <a:gd name="connsiteY34" fmla="*/ 3158586 h 6858000"/>
              <a:gd name="connsiteX35" fmla="*/ 426693 w 6351910"/>
              <a:gd name="connsiteY35" fmla="*/ 3072935 h 6858000"/>
              <a:gd name="connsiteX36" fmla="*/ 402508 w 6351910"/>
              <a:gd name="connsiteY36" fmla="*/ 2958185 h 6858000"/>
              <a:gd name="connsiteX37" fmla="*/ 360891 w 6351910"/>
              <a:gd name="connsiteY37" fmla="*/ 2843952 h 6858000"/>
              <a:gd name="connsiteX38" fmla="*/ 296840 w 6351910"/>
              <a:gd name="connsiteY38" fmla="*/ 2554718 h 6858000"/>
              <a:gd name="connsiteX39" fmla="*/ 268410 w 6351910"/>
              <a:gd name="connsiteY39" fmla="*/ 2447068 h 6858000"/>
              <a:gd name="connsiteX40" fmla="*/ 272375 w 6351910"/>
              <a:gd name="connsiteY40" fmla="*/ 2423438 h 6858000"/>
              <a:gd name="connsiteX41" fmla="*/ 241037 w 6351910"/>
              <a:gd name="connsiteY41" fmla="*/ 2261920 h 6858000"/>
              <a:gd name="connsiteX42" fmla="*/ 215809 w 6351910"/>
              <a:gd name="connsiteY42" fmla="*/ 2155135 h 6858000"/>
              <a:gd name="connsiteX43" fmla="*/ 213333 w 6351910"/>
              <a:gd name="connsiteY43" fmla="*/ 2118008 h 6858000"/>
              <a:gd name="connsiteX44" fmla="*/ 214300 w 6351910"/>
              <a:gd name="connsiteY44" fmla="*/ 2050531 h 6858000"/>
              <a:gd name="connsiteX45" fmla="*/ 120136 w 6351910"/>
              <a:gd name="connsiteY45" fmla="*/ 1732919 h 6858000"/>
              <a:gd name="connsiteX46" fmla="*/ 92310 w 6351910"/>
              <a:gd name="connsiteY46" fmla="*/ 1615777 h 6858000"/>
              <a:gd name="connsiteX47" fmla="*/ 73601 w 6351910"/>
              <a:gd name="connsiteY47" fmla="*/ 1563678 h 6858000"/>
              <a:gd name="connsiteX48" fmla="*/ 79273 w 6351910"/>
              <a:gd name="connsiteY48" fmla="*/ 1477995 h 6858000"/>
              <a:gd name="connsiteX49" fmla="*/ 73810 w 6351910"/>
              <a:gd name="connsiteY49" fmla="*/ 1307086 h 6858000"/>
              <a:gd name="connsiteX50" fmla="*/ 79531 w 6351910"/>
              <a:gd name="connsiteY50" fmla="*/ 1168288 h 6858000"/>
              <a:gd name="connsiteX51" fmla="*/ 594 w 6351910"/>
              <a:gd name="connsiteY51" fmla="*/ 716778 h 6858000"/>
              <a:gd name="connsiteX52" fmla="*/ 2657 w 6351910"/>
              <a:gd name="connsiteY52" fmla="*/ 657363 h 6858000"/>
              <a:gd name="connsiteX53" fmla="*/ 24904 w 6351910"/>
              <a:gd name="connsiteY53" fmla="*/ 393828 h 6858000"/>
              <a:gd name="connsiteX54" fmla="*/ 39728 w 6351910"/>
              <a:gd name="connsiteY54" fmla="*/ 236673 h 6858000"/>
              <a:gd name="connsiteX55" fmla="*/ 38796 w 6351910"/>
              <a:gd name="connsiteY55" fmla="*/ 144983 h 6858000"/>
              <a:gd name="connsiteX56" fmla="*/ 29331 w 6351910"/>
              <a:gd name="connsiteY56" fmla="*/ 33857 h 6858000"/>
              <a:gd name="connsiteX57" fmla="*/ 11361 w 6351910"/>
              <a:gd name="connsiteY57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0401 w 6351910"/>
              <a:gd name="connsiteY28" fmla="*/ 3872886 h 6858000"/>
              <a:gd name="connsiteX29" fmla="*/ 451121 w 6351910"/>
              <a:gd name="connsiteY29" fmla="*/ 3738082 h 6858000"/>
              <a:gd name="connsiteX30" fmla="*/ 458278 w 6351910"/>
              <a:gd name="connsiteY30" fmla="*/ 3673397 h 6858000"/>
              <a:gd name="connsiteX31" fmla="*/ 457592 w 6351910"/>
              <a:gd name="connsiteY31" fmla="*/ 3637109 h 6858000"/>
              <a:gd name="connsiteX32" fmla="*/ 460946 w 6351910"/>
              <a:gd name="connsiteY32" fmla="*/ 3536883 h 6858000"/>
              <a:gd name="connsiteX33" fmla="*/ 481823 w 6351910"/>
              <a:gd name="connsiteY33" fmla="*/ 3295862 h 6858000"/>
              <a:gd name="connsiteX34" fmla="*/ 464800 w 6351910"/>
              <a:gd name="connsiteY34" fmla="*/ 3158586 h 6858000"/>
              <a:gd name="connsiteX35" fmla="*/ 426693 w 6351910"/>
              <a:gd name="connsiteY35" fmla="*/ 3072935 h 6858000"/>
              <a:gd name="connsiteX36" fmla="*/ 402508 w 6351910"/>
              <a:gd name="connsiteY36" fmla="*/ 2958185 h 6858000"/>
              <a:gd name="connsiteX37" fmla="*/ 360891 w 6351910"/>
              <a:gd name="connsiteY37" fmla="*/ 2843952 h 6858000"/>
              <a:gd name="connsiteX38" fmla="*/ 296840 w 6351910"/>
              <a:gd name="connsiteY38" fmla="*/ 2554718 h 6858000"/>
              <a:gd name="connsiteX39" fmla="*/ 268410 w 6351910"/>
              <a:gd name="connsiteY39" fmla="*/ 2447068 h 6858000"/>
              <a:gd name="connsiteX40" fmla="*/ 272375 w 6351910"/>
              <a:gd name="connsiteY40" fmla="*/ 2423438 h 6858000"/>
              <a:gd name="connsiteX41" fmla="*/ 241037 w 6351910"/>
              <a:gd name="connsiteY41" fmla="*/ 2261920 h 6858000"/>
              <a:gd name="connsiteX42" fmla="*/ 215809 w 6351910"/>
              <a:gd name="connsiteY42" fmla="*/ 2155135 h 6858000"/>
              <a:gd name="connsiteX43" fmla="*/ 213333 w 6351910"/>
              <a:gd name="connsiteY43" fmla="*/ 2118008 h 6858000"/>
              <a:gd name="connsiteX44" fmla="*/ 214300 w 6351910"/>
              <a:gd name="connsiteY44" fmla="*/ 2050531 h 6858000"/>
              <a:gd name="connsiteX45" fmla="*/ 120136 w 6351910"/>
              <a:gd name="connsiteY45" fmla="*/ 1732919 h 6858000"/>
              <a:gd name="connsiteX46" fmla="*/ 92310 w 6351910"/>
              <a:gd name="connsiteY46" fmla="*/ 1615777 h 6858000"/>
              <a:gd name="connsiteX47" fmla="*/ 73601 w 6351910"/>
              <a:gd name="connsiteY47" fmla="*/ 1563678 h 6858000"/>
              <a:gd name="connsiteX48" fmla="*/ 79273 w 6351910"/>
              <a:gd name="connsiteY48" fmla="*/ 1477995 h 6858000"/>
              <a:gd name="connsiteX49" fmla="*/ 73810 w 6351910"/>
              <a:gd name="connsiteY49" fmla="*/ 1307086 h 6858000"/>
              <a:gd name="connsiteX50" fmla="*/ 79531 w 6351910"/>
              <a:gd name="connsiteY50" fmla="*/ 1168288 h 6858000"/>
              <a:gd name="connsiteX51" fmla="*/ 594 w 6351910"/>
              <a:gd name="connsiteY51" fmla="*/ 716778 h 6858000"/>
              <a:gd name="connsiteX52" fmla="*/ 2657 w 6351910"/>
              <a:gd name="connsiteY52" fmla="*/ 657363 h 6858000"/>
              <a:gd name="connsiteX53" fmla="*/ 24904 w 6351910"/>
              <a:gd name="connsiteY53" fmla="*/ 393828 h 6858000"/>
              <a:gd name="connsiteX54" fmla="*/ 39728 w 6351910"/>
              <a:gd name="connsiteY54" fmla="*/ 236673 h 6858000"/>
              <a:gd name="connsiteX55" fmla="*/ 38796 w 6351910"/>
              <a:gd name="connsiteY55" fmla="*/ 144983 h 6858000"/>
              <a:gd name="connsiteX56" fmla="*/ 29331 w 6351910"/>
              <a:gd name="connsiteY56" fmla="*/ 33857 h 6858000"/>
              <a:gd name="connsiteX57" fmla="*/ 11361 w 6351910"/>
              <a:gd name="connsiteY57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0401 w 6351910"/>
              <a:gd name="connsiteY28" fmla="*/ 3872886 h 6858000"/>
              <a:gd name="connsiteX29" fmla="*/ 451121 w 6351910"/>
              <a:gd name="connsiteY29" fmla="*/ 3738082 h 6858000"/>
              <a:gd name="connsiteX30" fmla="*/ 458278 w 6351910"/>
              <a:gd name="connsiteY30" fmla="*/ 3673397 h 6858000"/>
              <a:gd name="connsiteX31" fmla="*/ 457592 w 6351910"/>
              <a:gd name="connsiteY31" fmla="*/ 3637109 h 6858000"/>
              <a:gd name="connsiteX32" fmla="*/ 460946 w 6351910"/>
              <a:gd name="connsiteY32" fmla="*/ 3536883 h 6858000"/>
              <a:gd name="connsiteX33" fmla="*/ 481823 w 6351910"/>
              <a:gd name="connsiteY33" fmla="*/ 3295862 h 6858000"/>
              <a:gd name="connsiteX34" fmla="*/ 464800 w 6351910"/>
              <a:gd name="connsiteY34" fmla="*/ 3158586 h 6858000"/>
              <a:gd name="connsiteX35" fmla="*/ 426693 w 6351910"/>
              <a:gd name="connsiteY35" fmla="*/ 3072935 h 6858000"/>
              <a:gd name="connsiteX36" fmla="*/ 402508 w 6351910"/>
              <a:gd name="connsiteY36" fmla="*/ 2958185 h 6858000"/>
              <a:gd name="connsiteX37" fmla="*/ 360891 w 6351910"/>
              <a:gd name="connsiteY37" fmla="*/ 2843952 h 6858000"/>
              <a:gd name="connsiteX38" fmla="*/ 296840 w 6351910"/>
              <a:gd name="connsiteY38" fmla="*/ 2554718 h 6858000"/>
              <a:gd name="connsiteX39" fmla="*/ 268410 w 6351910"/>
              <a:gd name="connsiteY39" fmla="*/ 2447068 h 6858000"/>
              <a:gd name="connsiteX40" fmla="*/ 272375 w 6351910"/>
              <a:gd name="connsiteY40" fmla="*/ 2423438 h 6858000"/>
              <a:gd name="connsiteX41" fmla="*/ 241037 w 6351910"/>
              <a:gd name="connsiteY41" fmla="*/ 2261920 h 6858000"/>
              <a:gd name="connsiteX42" fmla="*/ 215809 w 6351910"/>
              <a:gd name="connsiteY42" fmla="*/ 2155135 h 6858000"/>
              <a:gd name="connsiteX43" fmla="*/ 213333 w 6351910"/>
              <a:gd name="connsiteY43" fmla="*/ 2118008 h 6858000"/>
              <a:gd name="connsiteX44" fmla="*/ 214300 w 6351910"/>
              <a:gd name="connsiteY44" fmla="*/ 2050531 h 6858000"/>
              <a:gd name="connsiteX45" fmla="*/ 120136 w 6351910"/>
              <a:gd name="connsiteY45" fmla="*/ 1732919 h 6858000"/>
              <a:gd name="connsiteX46" fmla="*/ 92310 w 6351910"/>
              <a:gd name="connsiteY46" fmla="*/ 1615777 h 6858000"/>
              <a:gd name="connsiteX47" fmla="*/ 73601 w 6351910"/>
              <a:gd name="connsiteY47" fmla="*/ 1563678 h 6858000"/>
              <a:gd name="connsiteX48" fmla="*/ 79273 w 6351910"/>
              <a:gd name="connsiteY48" fmla="*/ 1477995 h 6858000"/>
              <a:gd name="connsiteX49" fmla="*/ 73810 w 6351910"/>
              <a:gd name="connsiteY49" fmla="*/ 1307086 h 6858000"/>
              <a:gd name="connsiteX50" fmla="*/ 79531 w 6351910"/>
              <a:gd name="connsiteY50" fmla="*/ 1168288 h 6858000"/>
              <a:gd name="connsiteX51" fmla="*/ 594 w 6351910"/>
              <a:gd name="connsiteY51" fmla="*/ 716778 h 6858000"/>
              <a:gd name="connsiteX52" fmla="*/ 2657 w 6351910"/>
              <a:gd name="connsiteY52" fmla="*/ 657363 h 6858000"/>
              <a:gd name="connsiteX53" fmla="*/ 24904 w 6351910"/>
              <a:gd name="connsiteY53" fmla="*/ 393828 h 6858000"/>
              <a:gd name="connsiteX54" fmla="*/ 39728 w 6351910"/>
              <a:gd name="connsiteY54" fmla="*/ 236673 h 6858000"/>
              <a:gd name="connsiteX55" fmla="*/ 38796 w 6351910"/>
              <a:gd name="connsiteY55" fmla="*/ 144983 h 6858000"/>
              <a:gd name="connsiteX56" fmla="*/ 29331 w 6351910"/>
              <a:gd name="connsiteY56" fmla="*/ 33857 h 6858000"/>
              <a:gd name="connsiteX57" fmla="*/ 11361 w 6351910"/>
              <a:gd name="connsiteY57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269224 w 6351910"/>
              <a:gd name="connsiteY15" fmla="*/ 5712857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0401 w 6351910"/>
              <a:gd name="connsiteY28" fmla="*/ 3872886 h 6858000"/>
              <a:gd name="connsiteX29" fmla="*/ 451121 w 6351910"/>
              <a:gd name="connsiteY29" fmla="*/ 3738082 h 6858000"/>
              <a:gd name="connsiteX30" fmla="*/ 458278 w 6351910"/>
              <a:gd name="connsiteY30" fmla="*/ 3673397 h 6858000"/>
              <a:gd name="connsiteX31" fmla="*/ 457592 w 6351910"/>
              <a:gd name="connsiteY31" fmla="*/ 3637109 h 6858000"/>
              <a:gd name="connsiteX32" fmla="*/ 460946 w 6351910"/>
              <a:gd name="connsiteY32" fmla="*/ 3536883 h 6858000"/>
              <a:gd name="connsiteX33" fmla="*/ 481823 w 6351910"/>
              <a:gd name="connsiteY33" fmla="*/ 3295862 h 6858000"/>
              <a:gd name="connsiteX34" fmla="*/ 464800 w 6351910"/>
              <a:gd name="connsiteY34" fmla="*/ 3158586 h 6858000"/>
              <a:gd name="connsiteX35" fmla="*/ 426693 w 6351910"/>
              <a:gd name="connsiteY35" fmla="*/ 3072935 h 6858000"/>
              <a:gd name="connsiteX36" fmla="*/ 402508 w 6351910"/>
              <a:gd name="connsiteY36" fmla="*/ 2958185 h 6858000"/>
              <a:gd name="connsiteX37" fmla="*/ 360891 w 6351910"/>
              <a:gd name="connsiteY37" fmla="*/ 2843952 h 6858000"/>
              <a:gd name="connsiteX38" fmla="*/ 296840 w 6351910"/>
              <a:gd name="connsiteY38" fmla="*/ 2554718 h 6858000"/>
              <a:gd name="connsiteX39" fmla="*/ 268410 w 6351910"/>
              <a:gd name="connsiteY39" fmla="*/ 2447068 h 6858000"/>
              <a:gd name="connsiteX40" fmla="*/ 272375 w 6351910"/>
              <a:gd name="connsiteY40" fmla="*/ 2423438 h 6858000"/>
              <a:gd name="connsiteX41" fmla="*/ 241037 w 6351910"/>
              <a:gd name="connsiteY41" fmla="*/ 2261920 h 6858000"/>
              <a:gd name="connsiteX42" fmla="*/ 215809 w 6351910"/>
              <a:gd name="connsiteY42" fmla="*/ 2155135 h 6858000"/>
              <a:gd name="connsiteX43" fmla="*/ 213333 w 6351910"/>
              <a:gd name="connsiteY43" fmla="*/ 2118008 h 6858000"/>
              <a:gd name="connsiteX44" fmla="*/ 214300 w 6351910"/>
              <a:gd name="connsiteY44" fmla="*/ 2050531 h 6858000"/>
              <a:gd name="connsiteX45" fmla="*/ 120136 w 6351910"/>
              <a:gd name="connsiteY45" fmla="*/ 1732919 h 6858000"/>
              <a:gd name="connsiteX46" fmla="*/ 92310 w 6351910"/>
              <a:gd name="connsiteY46" fmla="*/ 1615777 h 6858000"/>
              <a:gd name="connsiteX47" fmla="*/ 73601 w 6351910"/>
              <a:gd name="connsiteY47" fmla="*/ 1563678 h 6858000"/>
              <a:gd name="connsiteX48" fmla="*/ 79273 w 6351910"/>
              <a:gd name="connsiteY48" fmla="*/ 1477995 h 6858000"/>
              <a:gd name="connsiteX49" fmla="*/ 73810 w 6351910"/>
              <a:gd name="connsiteY49" fmla="*/ 1307086 h 6858000"/>
              <a:gd name="connsiteX50" fmla="*/ 79531 w 6351910"/>
              <a:gd name="connsiteY50" fmla="*/ 1168288 h 6858000"/>
              <a:gd name="connsiteX51" fmla="*/ 594 w 6351910"/>
              <a:gd name="connsiteY51" fmla="*/ 716778 h 6858000"/>
              <a:gd name="connsiteX52" fmla="*/ 2657 w 6351910"/>
              <a:gd name="connsiteY52" fmla="*/ 657363 h 6858000"/>
              <a:gd name="connsiteX53" fmla="*/ 24904 w 6351910"/>
              <a:gd name="connsiteY53" fmla="*/ 393828 h 6858000"/>
              <a:gd name="connsiteX54" fmla="*/ 39728 w 6351910"/>
              <a:gd name="connsiteY54" fmla="*/ 236673 h 6858000"/>
              <a:gd name="connsiteX55" fmla="*/ 38796 w 6351910"/>
              <a:gd name="connsiteY55" fmla="*/ 144983 h 6858000"/>
              <a:gd name="connsiteX56" fmla="*/ 29331 w 6351910"/>
              <a:gd name="connsiteY56" fmla="*/ 33857 h 6858000"/>
              <a:gd name="connsiteX57" fmla="*/ 11361 w 6351910"/>
              <a:gd name="connsiteY57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335703 w 6351910"/>
              <a:gd name="connsiteY15" fmla="*/ 5449031 h 6858000"/>
              <a:gd name="connsiteX16" fmla="*/ 371634 w 6351910"/>
              <a:gd name="connsiteY16" fmla="*/ 5341916 h 6858000"/>
              <a:gd name="connsiteX17" fmla="*/ 409024 w 6351910"/>
              <a:gd name="connsiteY17" fmla="*/ 5264214 h 6858000"/>
              <a:gd name="connsiteX18" fmla="*/ 415024 w 6351910"/>
              <a:gd name="connsiteY18" fmla="*/ 5225268 h 6858000"/>
              <a:gd name="connsiteX19" fmla="*/ 423092 w 6351910"/>
              <a:gd name="connsiteY19" fmla="*/ 5159961 h 6858000"/>
              <a:gd name="connsiteX20" fmla="*/ 426609 w 6351910"/>
              <a:gd name="connsiteY20" fmla="*/ 5125185 h 6858000"/>
              <a:gd name="connsiteX21" fmla="*/ 441080 w 6351910"/>
              <a:gd name="connsiteY21" fmla="*/ 4993030 h 6858000"/>
              <a:gd name="connsiteX22" fmla="*/ 447811 w 6351910"/>
              <a:gd name="connsiteY22" fmla="*/ 4946844 h 6858000"/>
              <a:gd name="connsiteX23" fmla="*/ 458779 w 6351910"/>
              <a:gd name="connsiteY23" fmla="*/ 4858827 h 6858000"/>
              <a:gd name="connsiteX24" fmla="*/ 464530 w 6351910"/>
              <a:gd name="connsiteY24" fmla="*/ 4808488 h 6858000"/>
              <a:gd name="connsiteX25" fmla="*/ 455724 w 6351910"/>
              <a:gd name="connsiteY25" fmla="*/ 4375228 h 6858000"/>
              <a:gd name="connsiteX26" fmla="*/ 436877 w 6351910"/>
              <a:gd name="connsiteY26" fmla="*/ 4214165 h 6858000"/>
              <a:gd name="connsiteX27" fmla="*/ 430401 w 6351910"/>
              <a:gd name="connsiteY27" fmla="*/ 3872886 h 6858000"/>
              <a:gd name="connsiteX28" fmla="*/ 451121 w 6351910"/>
              <a:gd name="connsiteY28" fmla="*/ 3738082 h 6858000"/>
              <a:gd name="connsiteX29" fmla="*/ 458278 w 6351910"/>
              <a:gd name="connsiteY29" fmla="*/ 3673397 h 6858000"/>
              <a:gd name="connsiteX30" fmla="*/ 457592 w 6351910"/>
              <a:gd name="connsiteY30" fmla="*/ 3637109 h 6858000"/>
              <a:gd name="connsiteX31" fmla="*/ 460946 w 6351910"/>
              <a:gd name="connsiteY31" fmla="*/ 3536883 h 6858000"/>
              <a:gd name="connsiteX32" fmla="*/ 481823 w 6351910"/>
              <a:gd name="connsiteY32" fmla="*/ 3295862 h 6858000"/>
              <a:gd name="connsiteX33" fmla="*/ 464800 w 6351910"/>
              <a:gd name="connsiteY33" fmla="*/ 3158586 h 6858000"/>
              <a:gd name="connsiteX34" fmla="*/ 426693 w 6351910"/>
              <a:gd name="connsiteY34" fmla="*/ 3072935 h 6858000"/>
              <a:gd name="connsiteX35" fmla="*/ 402508 w 6351910"/>
              <a:gd name="connsiteY35" fmla="*/ 2958185 h 6858000"/>
              <a:gd name="connsiteX36" fmla="*/ 360891 w 6351910"/>
              <a:gd name="connsiteY36" fmla="*/ 2843952 h 6858000"/>
              <a:gd name="connsiteX37" fmla="*/ 296840 w 6351910"/>
              <a:gd name="connsiteY37" fmla="*/ 2554718 h 6858000"/>
              <a:gd name="connsiteX38" fmla="*/ 268410 w 6351910"/>
              <a:gd name="connsiteY38" fmla="*/ 2447068 h 6858000"/>
              <a:gd name="connsiteX39" fmla="*/ 272375 w 6351910"/>
              <a:gd name="connsiteY39" fmla="*/ 2423438 h 6858000"/>
              <a:gd name="connsiteX40" fmla="*/ 241037 w 6351910"/>
              <a:gd name="connsiteY40" fmla="*/ 2261920 h 6858000"/>
              <a:gd name="connsiteX41" fmla="*/ 215809 w 6351910"/>
              <a:gd name="connsiteY41" fmla="*/ 2155135 h 6858000"/>
              <a:gd name="connsiteX42" fmla="*/ 213333 w 6351910"/>
              <a:gd name="connsiteY42" fmla="*/ 2118008 h 6858000"/>
              <a:gd name="connsiteX43" fmla="*/ 214300 w 6351910"/>
              <a:gd name="connsiteY43" fmla="*/ 2050531 h 6858000"/>
              <a:gd name="connsiteX44" fmla="*/ 120136 w 6351910"/>
              <a:gd name="connsiteY44" fmla="*/ 1732919 h 6858000"/>
              <a:gd name="connsiteX45" fmla="*/ 92310 w 6351910"/>
              <a:gd name="connsiteY45" fmla="*/ 1615777 h 6858000"/>
              <a:gd name="connsiteX46" fmla="*/ 73601 w 6351910"/>
              <a:gd name="connsiteY46" fmla="*/ 1563678 h 6858000"/>
              <a:gd name="connsiteX47" fmla="*/ 79273 w 6351910"/>
              <a:gd name="connsiteY47" fmla="*/ 1477995 h 6858000"/>
              <a:gd name="connsiteX48" fmla="*/ 73810 w 6351910"/>
              <a:gd name="connsiteY48" fmla="*/ 1307086 h 6858000"/>
              <a:gd name="connsiteX49" fmla="*/ 79531 w 6351910"/>
              <a:gd name="connsiteY49" fmla="*/ 1168288 h 6858000"/>
              <a:gd name="connsiteX50" fmla="*/ 594 w 6351910"/>
              <a:gd name="connsiteY50" fmla="*/ 716778 h 6858000"/>
              <a:gd name="connsiteX51" fmla="*/ 2657 w 6351910"/>
              <a:gd name="connsiteY51" fmla="*/ 657363 h 6858000"/>
              <a:gd name="connsiteX52" fmla="*/ 24904 w 6351910"/>
              <a:gd name="connsiteY52" fmla="*/ 393828 h 6858000"/>
              <a:gd name="connsiteX53" fmla="*/ 39728 w 6351910"/>
              <a:gd name="connsiteY53" fmla="*/ 236673 h 6858000"/>
              <a:gd name="connsiteX54" fmla="*/ 38796 w 6351910"/>
              <a:gd name="connsiteY54" fmla="*/ 144983 h 6858000"/>
              <a:gd name="connsiteX55" fmla="*/ 29331 w 6351910"/>
              <a:gd name="connsiteY55" fmla="*/ 33857 h 6858000"/>
              <a:gd name="connsiteX56" fmla="*/ 11361 w 6351910"/>
              <a:gd name="connsiteY56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335703 w 6351910"/>
              <a:gd name="connsiteY15" fmla="*/ 5449031 h 6858000"/>
              <a:gd name="connsiteX16" fmla="*/ 371634 w 6351910"/>
              <a:gd name="connsiteY16" fmla="*/ 5341916 h 6858000"/>
              <a:gd name="connsiteX17" fmla="*/ 409024 w 6351910"/>
              <a:gd name="connsiteY17" fmla="*/ 5264214 h 6858000"/>
              <a:gd name="connsiteX18" fmla="*/ 415024 w 6351910"/>
              <a:gd name="connsiteY18" fmla="*/ 5225268 h 6858000"/>
              <a:gd name="connsiteX19" fmla="*/ 423092 w 6351910"/>
              <a:gd name="connsiteY19" fmla="*/ 5159961 h 6858000"/>
              <a:gd name="connsiteX20" fmla="*/ 426609 w 6351910"/>
              <a:gd name="connsiteY20" fmla="*/ 5125185 h 6858000"/>
              <a:gd name="connsiteX21" fmla="*/ 441080 w 6351910"/>
              <a:gd name="connsiteY21" fmla="*/ 4993030 h 6858000"/>
              <a:gd name="connsiteX22" fmla="*/ 447811 w 6351910"/>
              <a:gd name="connsiteY22" fmla="*/ 4946844 h 6858000"/>
              <a:gd name="connsiteX23" fmla="*/ 458779 w 6351910"/>
              <a:gd name="connsiteY23" fmla="*/ 4858827 h 6858000"/>
              <a:gd name="connsiteX24" fmla="*/ 464530 w 6351910"/>
              <a:gd name="connsiteY24" fmla="*/ 4808488 h 6858000"/>
              <a:gd name="connsiteX25" fmla="*/ 455724 w 6351910"/>
              <a:gd name="connsiteY25" fmla="*/ 4375228 h 6858000"/>
              <a:gd name="connsiteX26" fmla="*/ 436877 w 6351910"/>
              <a:gd name="connsiteY26" fmla="*/ 4214165 h 6858000"/>
              <a:gd name="connsiteX27" fmla="*/ 430401 w 6351910"/>
              <a:gd name="connsiteY27" fmla="*/ 3872886 h 6858000"/>
              <a:gd name="connsiteX28" fmla="*/ 451121 w 6351910"/>
              <a:gd name="connsiteY28" fmla="*/ 3738082 h 6858000"/>
              <a:gd name="connsiteX29" fmla="*/ 458278 w 6351910"/>
              <a:gd name="connsiteY29" fmla="*/ 3673397 h 6858000"/>
              <a:gd name="connsiteX30" fmla="*/ 457592 w 6351910"/>
              <a:gd name="connsiteY30" fmla="*/ 3637109 h 6858000"/>
              <a:gd name="connsiteX31" fmla="*/ 460946 w 6351910"/>
              <a:gd name="connsiteY31" fmla="*/ 3536883 h 6858000"/>
              <a:gd name="connsiteX32" fmla="*/ 481823 w 6351910"/>
              <a:gd name="connsiteY32" fmla="*/ 3295862 h 6858000"/>
              <a:gd name="connsiteX33" fmla="*/ 464800 w 6351910"/>
              <a:gd name="connsiteY33" fmla="*/ 3158586 h 6858000"/>
              <a:gd name="connsiteX34" fmla="*/ 426693 w 6351910"/>
              <a:gd name="connsiteY34" fmla="*/ 3072935 h 6858000"/>
              <a:gd name="connsiteX35" fmla="*/ 402508 w 6351910"/>
              <a:gd name="connsiteY35" fmla="*/ 2958185 h 6858000"/>
              <a:gd name="connsiteX36" fmla="*/ 360891 w 6351910"/>
              <a:gd name="connsiteY36" fmla="*/ 2843952 h 6858000"/>
              <a:gd name="connsiteX37" fmla="*/ 296840 w 6351910"/>
              <a:gd name="connsiteY37" fmla="*/ 2554718 h 6858000"/>
              <a:gd name="connsiteX38" fmla="*/ 268410 w 6351910"/>
              <a:gd name="connsiteY38" fmla="*/ 2447068 h 6858000"/>
              <a:gd name="connsiteX39" fmla="*/ 272375 w 6351910"/>
              <a:gd name="connsiteY39" fmla="*/ 2423438 h 6858000"/>
              <a:gd name="connsiteX40" fmla="*/ 241037 w 6351910"/>
              <a:gd name="connsiteY40" fmla="*/ 2261920 h 6858000"/>
              <a:gd name="connsiteX41" fmla="*/ 215809 w 6351910"/>
              <a:gd name="connsiteY41" fmla="*/ 2155135 h 6858000"/>
              <a:gd name="connsiteX42" fmla="*/ 213333 w 6351910"/>
              <a:gd name="connsiteY42" fmla="*/ 2118008 h 6858000"/>
              <a:gd name="connsiteX43" fmla="*/ 214300 w 6351910"/>
              <a:gd name="connsiteY43" fmla="*/ 2050531 h 6858000"/>
              <a:gd name="connsiteX44" fmla="*/ 120136 w 6351910"/>
              <a:gd name="connsiteY44" fmla="*/ 1732919 h 6858000"/>
              <a:gd name="connsiteX45" fmla="*/ 92310 w 6351910"/>
              <a:gd name="connsiteY45" fmla="*/ 1615777 h 6858000"/>
              <a:gd name="connsiteX46" fmla="*/ 73601 w 6351910"/>
              <a:gd name="connsiteY46" fmla="*/ 1563678 h 6858000"/>
              <a:gd name="connsiteX47" fmla="*/ 79273 w 6351910"/>
              <a:gd name="connsiteY47" fmla="*/ 1477995 h 6858000"/>
              <a:gd name="connsiteX48" fmla="*/ 73810 w 6351910"/>
              <a:gd name="connsiteY48" fmla="*/ 1307086 h 6858000"/>
              <a:gd name="connsiteX49" fmla="*/ 79531 w 6351910"/>
              <a:gd name="connsiteY49" fmla="*/ 1168288 h 6858000"/>
              <a:gd name="connsiteX50" fmla="*/ 594 w 6351910"/>
              <a:gd name="connsiteY50" fmla="*/ 716778 h 6858000"/>
              <a:gd name="connsiteX51" fmla="*/ 2657 w 6351910"/>
              <a:gd name="connsiteY51" fmla="*/ 657363 h 6858000"/>
              <a:gd name="connsiteX52" fmla="*/ 24904 w 6351910"/>
              <a:gd name="connsiteY52" fmla="*/ 393828 h 6858000"/>
              <a:gd name="connsiteX53" fmla="*/ 39728 w 6351910"/>
              <a:gd name="connsiteY53" fmla="*/ 236673 h 6858000"/>
              <a:gd name="connsiteX54" fmla="*/ 38796 w 6351910"/>
              <a:gd name="connsiteY54" fmla="*/ 144983 h 6858000"/>
              <a:gd name="connsiteX55" fmla="*/ 29331 w 6351910"/>
              <a:gd name="connsiteY55" fmla="*/ 33857 h 6858000"/>
              <a:gd name="connsiteX56" fmla="*/ 11361 w 6351910"/>
              <a:gd name="connsiteY56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0922 w 6351910"/>
              <a:gd name="connsiteY7" fmla="*/ 6684885 h 6858000"/>
              <a:gd name="connsiteX8" fmla="*/ 148286 w 6351910"/>
              <a:gd name="connsiteY8" fmla="*/ 6633777 h 6858000"/>
              <a:gd name="connsiteX9" fmla="*/ 219248 w 6351910"/>
              <a:gd name="connsiteY9" fmla="*/ 6492130 h 6858000"/>
              <a:gd name="connsiteX10" fmla="*/ 234530 w 6351910"/>
              <a:gd name="connsiteY10" fmla="*/ 6431610 h 6858000"/>
              <a:gd name="connsiteX11" fmla="*/ 252884 w 6351910"/>
              <a:gd name="connsiteY11" fmla="*/ 6294334 h 6858000"/>
              <a:gd name="connsiteX12" fmla="*/ 240974 w 6351910"/>
              <a:gd name="connsiteY12" fmla="*/ 6231403 h 6858000"/>
              <a:gd name="connsiteX13" fmla="*/ 233821 w 6351910"/>
              <a:gd name="connsiteY13" fmla="*/ 6202459 h 6858000"/>
              <a:gd name="connsiteX14" fmla="*/ 232650 w 6351910"/>
              <a:gd name="connsiteY14" fmla="*/ 6153037 h 6858000"/>
              <a:gd name="connsiteX15" fmla="*/ 240039 w 6351910"/>
              <a:gd name="connsiteY15" fmla="*/ 5905303 h 6858000"/>
              <a:gd name="connsiteX16" fmla="*/ 335703 w 6351910"/>
              <a:gd name="connsiteY16" fmla="*/ 5449031 h 6858000"/>
              <a:gd name="connsiteX17" fmla="*/ 371634 w 6351910"/>
              <a:gd name="connsiteY17" fmla="*/ 5341916 h 6858000"/>
              <a:gd name="connsiteX18" fmla="*/ 409024 w 6351910"/>
              <a:gd name="connsiteY18" fmla="*/ 5264214 h 6858000"/>
              <a:gd name="connsiteX19" fmla="*/ 415024 w 6351910"/>
              <a:gd name="connsiteY19" fmla="*/ 5225268 h 6858000"/>
              <a:gd name="connsiteX20" fmla="*/ 423092 w 6351910"/>
              <a:gd name="connsiteY20" fmla="*/ 5159961 h 6858000"/>
              <a:gd name="connsiteX21" fmla="*/ 426609 w 6351910"/>
              <a:gd name="connsiteY21" fmla="*/ 5125185 h 6858000"/>
              <a:gd name="connsiteX22" fmla="*/ 441080 w 6351910"/>
              <a:gd name="connsiteY22" fmla="*/ 4993030 h 6858000"/>
              <a:gd name="connsiteX23" fmla="*/ 447811 w 6351910"/>
              <a:gd name="connsiteY23" fmla="*/ 4946844 h 6858000"/>
              <a:gd name="connsiteX24" fmla="*/ 458779 w 6351910"/>
              <a:gd name="connsiteY24" fmla="*/ 4858827 h 6858000"/>
              <a:gd name="connsiteX25" fmla="*/ 464530 w 6351910"/>
              <a:gd name="connsiteY25" fmla="*/ 4808488 h 6858000"/>
              <a:gd name="connsiteX26" fmla="*/ 455724 w 6351910"/>
              <a:gd name="connsiteY26" fmla="*/ 4375228 h 6858000"/>
              <a:gd name="connsiteX27" fmla="*/ 436877 w 6351910"/>
              <a:gd name="connsiteY27" fmla="*/ 4214165 h 6858000"/>
              <a:gd name="connsiteX28" fmla="*/ 430401 w 6351910"/>
              <a:gd name="connsiteY28" fmla="*/ 3872886 h 6858000"/>
              <a:gd name="connsiteX29" fmla="*/ 451121 w 6351910"/>
              <a:gd name="connsiteY29" fmla="*/ 3738082 h 6858000"/>
              <a:gd name="connsiteX30" fmla="*/ 458278 w 6351910"/>
              <a:gd name="connsiteY30" fmla="*/ 3673397 h 6858000"/>
              <a:gd name="connsiteX31" fmla="*/ 457592 w 6351910"/>
              <a:gd name="connsiteY31" fmla="*/ 3637109 h 6858000"/>
              <a:gd name="connsiteX32" fmla="*/ 460946 w 6351910"/>
              <a:gd name="connsiteY32" fmla="*/ 3536883 h 6858000"/>
              <a:gd name="connsiteX33" fmla="*/ 481823 w 6351910"/>
              <a:gd name="connsiteY33" fmla="*/ 3295862 h 6858000"/>
              <a:gd name="connsiteX34" fmla="*/ 464800 w 6351910"/>
              <a:gd name="connsiteY34" fmla="*/ 3158586 h 6858000"/>
              <a:gd name="connsiteX35" fmla="*/ 426693 w 6351910"/>
              <a:gd name="connsiteY35" fmla="*/ 3072935 h 6858000"/>
              <a:gd name="connsiteX36" fmla="*/ 402508 w 6351910"/>
              <a:gd name="connsiteY36" fmla="*/ 2958185 h 6858000"/>
              <a:gd name="connsiteX37" fmla="*/ 360891 w 6351910"/>
              <a:gd name="connsiteY37" fmla="*/ 2843952 h 6858000"/>
              <a:gd name="connsiteX38" fmla="*/ 296840 w 6351910"/>
              <a:gd name="connsiteY38" fmla="*/ 2554718 h 6858000"/>
              <a:gd name="connsiteX39" fmla="*/ 268410 w 6351910"/>
              <a:gd name="connsiteY39" fmla="*/ 2447068 h 6858000"/>
              <a:gd name="connsiteX40" fmla="*/ 272375 w 6351910"/>
              <a:gd name="connsiteY40" fmla="*/ 2423438 h 6858000"/>
              <a:gd name="connsiteX41" fmla="*/ 241037 w 6351910"/>
              <a:gd name="connsiteY41" fmla="*/ 2261920 h 6858000"/>
              <a:gd name="connsiteX42" fmla="*/ 215809 w 6351910"/>
              <a:gd name="connsiteY42" fmla="*/ 2155135 h 6858000"/>
              <a:gd name="connsiteX43" fmla="*/ 213333 w 6351910"/>
              <a:gd name="connsiteY43" fmla="*/ 2118008 h 6858000"/>
              <a:gd name="connsiteX44" fmla="*/ 214300 w 6351910"/>
              <a:gd name="connsiteY44" fmla="*/ 2050531 h 6858000"/>
              <a:gd name="connsiteX45" fmla="*/ 120136 w 6351910"/>
              <a:gd name="connsiteY45" fmla="*/ 1732919 h 6858000"/>
              <a:gd name="connsiteX46" fmla="*/ 92310 w 6351910"/>
              <a:gd name="connsiteY46" fmla="*/ 1615777 h 6858000"/>
              <a:gd name="connsiteX47" fmla="*/ 73601 w 6351910"/>
              <a:gd name="connsiteY47" fmla="*/ 1563678 h 6858000"/>
              <a:gd name="connsiteX48" fmla="*/ 79273 w 6351910"/>
              <a:gd name="connsiteY48" fmla="*/ 1477995 h 6858000"/>
              <a:gd name="connsiteX49" fmla="*/ 73810 w 6351910"/>
              <a:gd name="connsiteY49" fmla="*/ 1307086 h 6858000"/>
              <a:gd name="connsiteX50" fmla="*/ 79531 w 6351910"/>
              <a:gd name="connsiteY50" fmla="*/ 1168288 h 6858000"/>
              <a:gd name="connsiteX51" fmla="*/ 594 w 6351910"/>
              <a:gd name="connsiteY51" fmla="*/ 716778 h 6858000"/>
              <a:gd name="connsiteX52" fmla="*/ 2657 w 6351910"/>
              <a:gd name="connsiteY52" fmla="*/ 657363 h 6858000"/>
              <a:gd name="connsiteX53" fmla="*/ 24904 w 6351910"/>
              <a:gd name="connsiteY53" fmla="*/ 393828 h 6858000"/>
              <a:gd name="connsiteX54" fmla="*/ 39728 w 6351910"/>
              <a:gd name="connsiteY54" fmla="*/ 236673 h 6858000"/>
              <a:gd name="connsiteX55" fmla="*/ 38796 w 6351910"/>
              <a:gd name="connsiteY55" fmla="*/ 144983 h 6858000"/>
              <a:gd name="connsiteX56" fmla="*/ 29331 w 6351910"/>
              <a:gd name="connsiteY56" fmla="*/ 33857 h 6858000"/>
              <a:gd name="connsiteX57" fmla="*/ 11361 w 6351910"/>
              <a:gd name="connsiteY57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08846 w 6351910"/>
              <a:gd name="connsiteY4" fmla="*/ 6776847 h 6858000"/>
              <a:gd name="connsiteX5" fmla="*/ 120049 w 6351910"/>
              <a:gd name="connsiteY5" fmla="*/ 6737706 h 6858000"/>
              <a:gd name="connsiteX6" fmla="*/ 137007 w 6351910"/>
              <a:gd name="connsiteY6" fmla="*/ 6686827 h 6858000"/>
              <a:gd name="connsiteX7" fmla="*/ 148286 w 6351910"/>
              <a:gd name="connsiteY7" fmla="*/ 6633777 h 6858000"/>
              <a:gd name="connsiteX8" fmla="*/ 219248 w 6351910"/>
              <a:gd name="connsiteY8" fmla="*/ 6492130 h 6858000"/>
              <a:gd name="connsiteX9" fmla="*/ 234530 w 6351910"/>
              <a:gd name="connsiteY9" fmla="*/ 6431610 h 6858000"/>
              <a:gd name="connsiteX10" fmla="*/ 252884 w 6351910"/>
              <a:gd name="connsiteY10" fmla="*/ 6294334 h 6858000"/>
              <a:gd name="connsiteX11" fmla="*/ 240974 w 6351910"/>
              <a:gd name="connsiteY11" fmla="*/ 6231403 h 6858000"/>
              <a:gd name="connsiteX12" fmla="*/ 233821 w 6351910"/>
              <a:gd name="connsiteY12" fmla="*/ 6202459 h 6858000"/>
              <a:gd name="connsiteX13" fmla="*/ 232650 w 6351910"/>
              <a:gd name="connsiteY13" fmla="*/ 6153037 h 6858000"/>
              <a:gd name="connsiteX14" fmla="*/ 240039 w 6351910"/>
              <a:gd name="connsiteY14" fmla="*/ 5905303 h 6858000"/>
              <a:gd name="connsiteX15" fmla="*/ 335703 w 6351910"/>
              <a:gd name="connsiteY15" fmla="*/ 5449031 h 6858000"/>
              <a:gd name="connsiteX16" fmla="*/ 371634 w 6351910"/>
              <a:gd name="connsiteY16" fmla="*/ 5341916 h 6858000"/>
              <a:gd name="connsiteX17" fmla="*/ 409024 w 6351910"/>
              <a:gd name="connsiteY17" fmla="*/ 5264214 h 6858000"/>
              <a:gd name="connsiteX18" fmla="*/ 415024 w 6351910"/>
              <a:gd name="connsiteY18" fmla="*/ 5225268 h 6858000"/>
              <a:gd name="connsiteX19" fmla="*/ 423092 w 6351910"/>
              <a:gd name="connsiteY19" fmla="*/ 5159961 h 6858000"/>
              <a:gd name="connsiteX20" fmla="*/ 426609 w 6351910"/>
              <a:gd name="connsiteY20" fmla="*/ 5125185 h 6858000"/>
              <a:gd name="connsiteX21" fmla="*/ 441080 w 6351910"/>
              <a:gd name="connsiteY21" fmla="*/ 4993030 h 6858000"/>
              <a:gd name="connsiteX22" fmla="*/ 447811 w 6351910"/>
              <a:gd name="connsiteY22" fmla="*/ 4946844 h 6858000"/>
              <a:gd name="connsiteX23" fmla="*/ 458779 w 6351910"/>
              <a:gd name="connsiteY23" fmla="*/ 4858827 h 6858000"/>
              <a:gd name="connsiteX24" fmla="*/ 464530 w 6351910"/>
              <a:gd name="connsiteY24" fmla="*/ 4808488 h 6858000"/>
              <a:gd name="connsiteX25" fmla="*/ 455724 w 6351910"/>
              <a:gd name="connsiteY25" fmla="*/ 4375228 h 6858000"/>
              <a:gd name="connsiteX26" fmla="*/ 436877 w 6351910"/>
              <a:gd name="connsiteY26" fmla="*/ 4214165 h 6858000"/>
              <a:gd name="connsiteX27" fmla="*/ 430401 w 6351910"/>
              <a:gd name="connsiteY27" fmla="*/ 3872886 h 6858000"/>
              <a:gd name="connsiteX28" fmla="*/ 451121 w 6351910"/>
              <a:gd name="connsiteY28" fmla="*/ 3738082 h 6858000"/>
              <a:gd name="connsiteX29" fmla="*/ 458278 w 6351910"/>
              <a:gd name="connsiteY29" fmla="*/ 3673397 h 6858000"/>
              <a:gd name="connsiteX30" fmla="*/ 457592 w 6351910"/>
              <a:gd name="connsiteY30" fmla="*/ 3637109 h 6858000"/>
              <a:gd name="connsiteX31" fmla="*/ 460946 w 6351910"/>
              <a:gd name="connsiteY31" fmla="*/ 3536883 h 6858000"/>
              <a:gd name="connsiteX32" fmla="*/ 481823 w 6351910"/>
              <a:gd name="connsiteY32" fmla="*/ 3295862 h 6858000"/>
              <a:gd name="connsiteX33" fmla="*/ 464800 w 6351910"/>
              <a:gd name="connsiteY33" fmla="*/ 3158586 h 6858000"/>
              <a:gd name="connsiteX34" fmla="*/ 426693 w 6351910"/>
              <a:gd name="connsiteY34" fmla="*/ 3072935 h 6858000"/>
              <a:gd name="connsiteX35" fmla="*/ 402508 w 6351910"/>
              <a:gd name="connsiteY35" fmla="*/ 2958185 h 6858000"/>
              <a:gd name="connsiteX36" fmla="*/ 360891 w 6351910"/>
              <a:gd name="connsiteY36" fmla="*/ 2843952 h 6858000"/>
              <a:gd name="connsiteX37" fmla="*/ 296840 w 6351910"/>
              <a:gd name="connsiteY37" fmla="*/ 2554718 h 6858000"/>
              <a:gd name="connsiteX38" fmla="*/ 268410 w 6351910"/>
              <a:gd name="connsiteY38" fmla="*/ 2447068 h 6858000"/>
              <a:gd name="connsiteX39" fmla="*/ 272375 w 6351910"/>
              <a:gd name="connsiteY39" fmla="*/ 2423438 h 6858000"/>
              <a:gd name="connsiteX40" fmla="*/ 241037 w 6351910"/>
              <a:gd name="connsiteY40" fmla="*/ 2261920 h 6858000"/>
              <a:gd name="connsiteX41" fmla="*/ 215809 w 6351910"/>
              <a:gd name="connsiteY41" fmla="*/ 2155135 h 6858000"/>
              <a:gd name="connsiteX42" fmla="*/ 213333 w 6351910"/>
              <a:gd name="connsiteY42" fmla="*/ 2118008 h 6858000"/>
              <a:gd name="connsiteX43" fmla="*/ 214300 w 6351910"/>
              <a:gd name="connsiteY43" fmla="*/ 2050531 h 6858000"/>
              <a:gd name="connsiteX44" fmla="*/ 120136 w 6351910"/>
              <a:gd name="connsiteY44" fmla="*/ 1732919 h 6858000"/>
              <a:gd name="connsiteX45" fmla="*/ 92310 w 6351910"/>
              <a:gd name="connsiteY45" fmla="*/ 1615777 h 6858000"/>
              <a:gd name="connsiteX46" fmla="*/ 73601 w 6351910"/>
              <a:gd name="connsiteY46" fmla="*/ 1563678 h 6858000"/>
              <a:gd name="connsiteX47" fmla="*/ 79273 w 6351910"/>
              <a:gd name="connsiteY47" fmla="*/ 1477995 h 6858000"/>
              <a:gd name="connsiteX48" fmla="*/ 73810 w 6351910"/>
              <a:gd name="connsiteY48" fmla="*/ 1307086 h 6858000"/>
              <a:gd name="connsiteX49" fmla="*/ 79531 w 6351910"/>
              <a:gd name="connsiteY49" fmla="*/ 1168288 h 6858000"/>
              <a:gd name="connsiteX50" fmla="*/ 594 w 6351910"/>
              <a:gd name="connsiteY50" fmla="*/ 716778 h 6858000"/>
              <a:gd name="connsiteX51" fmla="*/ 2657 w 6351910"/>
              <a:gd name="connsiteY51" fmla="*/ 657363 h 6858000"/>
              <a:gd name="connsiteX52" fmla="*/ 24904 w 6351910"/>
              <a:gd name="connsiteY52" fmla="*/ 393828 h 6858000"/>
              <a:gd name="connsiteX53" fmla="*/ 39728 w 6351910"/>
              <a:gd name="connsiteY53" fmla="*/ 236673 h 6858000"/>
              <a:gd name="connsiteX54" fmla="*/ 38796 w 6351910"/>
              <a:gd name="connsiteY54" fmla="*/ 144983 h 6858000"/>
              <a:gd name="connsiteX55" fmla="*/ 29331 w 6351910"/>
              <a:gd name="connsiteY55" fmla="*/ 33857 h 6858000"/>
              <a:gd name="connsiteX56" fmla="*/ 11361 w 6351910"/>
              <a:gd name="connsiteY56" fmla="*/ 0 h 6858000"/>
              <a:gd name="connsiteX0" fmla="*/ 390209 w 6730758"/>
              <a:gd name="connsiteY0" fmla="*/ 0 h 6858000"/>
              <a:gd name="connsiteX1" fmla="*/ 6730758 w 6730758"/>
              <a:gd name="connsiteY1" fmla="*/ 0 h 6858000"/>
              <a:gd name="connsiteX2" fmla="*/ 6730758 w 6730758"/>
              <a:gd name="connsiteY2" fmla="*/ 6858000 h 6858000"/>
              <a:gd name="connsiteX3" fmla="*/ 452046 w 6730758"/>
              <a:gd name="connsiteY3" fmla="*/ 6857735 h 6858000"/>
              <a:gd name="connsiteX4" fmla="*/ 498897 w 6730758"/>
              <a:gd name="connsiteY4" fmla="*/ 6737706 h 6858000"/>
              <a:gd name="connsiteX5" fmla="*/ 515855 w 6730758"/>
              <a:gd name="connsiteY5" fmla="*/ 6686827 h 6858000"/>
              <a:gd name="connsiteX6" fmla="*/ 527134 w 6730758"/>
              <a:gd name="connsiteY6" fmla="*/ 6633777 h 6858000"/>
              <a:gd name="connsiteX7" fmla="*/ 598096 w 6730758"/>
              <a:gd name="connsiteY7" fmla="*/ 6492130 h 6858000"/>
              <a:gd name="connsiteX8" fmla="*/ 613378 w 6730758"/>
              <a:gd name="connsiteY8" fmla="*/ 6431610 h 6858000"/>
              <a:gd name="connsiteX9" fmla="*/ 631732 w 6730758"/>
              <a:gd name="connsiteY9" fmla="*/ 6294334 h 6858000"/>
              <a:gd name="connsiteX10" fmla="*/ 619822 w 6730758"/>
              <a:gd name="connsiteY10" fmla="*/ 6231403 h 6858000"/>
              <a:gd name="connsiteX11" fmla="*/ 612669 w 6730758"/>
              <a:gd name="connsiteY11" fmla="*/ 6202459 h 6858000"/>
              <a:gd name="connsiteX12" fmla="*/ 611498 w 6730758"/>
              <a:gd name="connsiteY12" fmla="*/ 6153037 h 6858000"/>
              <a:gd name="connsiteX13" fmla="*/ 618887 w 6730758"/>
              <a:gd name="connsiteY13" fmla="*/ 5905303 h 6858000"/>
              <a:gd name="connsiteX14" fmla="*/ 714551 w 6730758"/>
              <a:gd name="connsiteY14" fmla="*/ 5449031 h 6858000"/>
              <a:gd name="connsiteX15" fmla="*/ 750482 w 6730758"/>
              <a:gd name="connsiteY15" fmla="*/ 5341916 h 6858000"/>
              <a:gd name="connsiteX16" fmla="*/ 787872 w 6730758"/>
              <a:gd name="connsiteY16" fmla="*/ 5264214 h 6858000"/>
              <a:gd name="connsiteX17" fmla="*/ 793872 w 6730758"/>
              <a:gd name="connsiteY17" fmla="*/ 5225268 h 6858000"/>
              <a:gd name="connsiteX18" fmla="*/ 801940 w 6730758"/>
              <a:gd name="connsiteY18" fmla="*/ 5159961 h 6858000"/>
              <a:gd name="connsiteX19" fmla="*/ 805457 w 6730758"/>
              <a:gd name="connsiteY19" fmla="*/ 5125185 h 6858000"/>
              <a:gd name="connsiteX20" fmla="*/ 819928 w 6730758"/>
              <a:gd name="connsiteY20" fmla="*/ 4993030 h 6858000"/>
              <a:gd name="connsiteX21" fmla="*/ 826659 w 6730758"/>
              <a:gd name="connsiteY21" fmla="*/ 4946844 h 6858000"/>
              <a:gd name="connsiteX22" fmla="*/ 837627 w 6730758"/>
              <a:gd name="connsiteY22" fmla="*/ 4858827 h 6858000"/>
              <a:gd name="connsiteX23" fmla="*/ 843378 w 6730758"/>
              <a:gd name="connsiteY23" fmla="*/ 4808488 h 6858000"/>
              <a:gd name="connsiteX24" fmla="*/ 834572 w 6730758"/>
              <a:gd name="connsiteY24" fmla="*/ 4375228 h 6858000"/>
              <a:gd name="connsiteX25" fmla="*/ 815725 w 6730758"/>
              <a:gd name="connsiteY25" fmla="*/ 4214165 h 6858000"/>
              <a:gd name="connsiteX26" fmla="*/ 809249 w 6730758"/>
              <a:gd name="connsiteY26" fmla="*/ 3872886 h 6858000"/>
              <a:gd name="connsiteX27" fmla="*/ 829969 w 6730758"/>
              <a:gd name="connsiteY27" fmla="*/ 3738082 h 6858000"/>
              <a:gd name="connsiteX28" fmla="*/ 837126 w 6730758"/>
              <a:gd name="connsiteY28" fmla="*/ 3673397 h 6858000"/>
              <a:gd name="connsiteX29" fmla="*/ 836440 w 6730758"/>
              <a:gd name="connsiteY29" fmla="*/ 3637109 h 6858000"/>
              <a:gd name="connsiteX30" fmla="*/ 839794 w 6730758"/>
              <a:gd name="connsiteY30" fmla="*/ 3536883 h 6858000"/>
              <a:gd name="connsiteX31" fmla="*/ 860671 w 6730758"/>
              <a:gd name="connsiteY31" fmla="*/ 3295862 h 6858000"/>
              <a:gd name="connsiteX32" fmla="*/ 843648 w 6730758"/>
              <a:gd name="connsiteY32" fmla="*/ 3158586 h 6858000"/>
              <a:gd name="connsiteX33" fmla="*/ 805541 w 6730758"/>
              <a:gd name="connsiteY33" fmla="*/ 3072935 h 6858000"/>
              <a:gd name="connsiteX34" fmla="*/ 781356 w 6730758"/>
              <a:gd name="connsiteY34" fmla="*/ 2958185 h 6858000"/>
              <a:gd name="connsiteX35" fmla="*/ 739739 w 6730758"/>
              <a:gd name="connsiteY35" fmla="*/ 2843952 h 6858000"/>
              <a:gd name="connsiteX36" fmla="*/ 675688 w 6730758"/>
              <a:gd name="connsiteY36" fmla="*/ 2554718 h 6858000"/>
              <a:gd name="connsiteX37" fmla="*/ 647258 w 6730758"/>
              <a:gd name="connsiteY37" fmla="*/ 2447068 h 6858000"/>
              <a:gd name="connsiteX38" fmla="*/ 651223 w 6730758"/>
              <a:gd name="connsiteY38" fmla="*/ 2423438 h 6858000"/>
              <a:gd name="connsiteX39" fmla="*/ 619885 w 6730758"/>
              <a:gd name="connsiteY39" fmla="*/ 2261920 h 6858000"/>
              <a:gd name="connsiteX40" fmla="*/ 594657 w 6730758"/>
              <a:gd name="connsiteY40" fmla="*/ 2155135 h 6858000"/>
              <a:gd name="connsiteX41" fmla="*/ 592181 w 6730758"/>
              <a:gd name="connsiteY41" fmla="*/ 2118008 h 6858000"/>
              <a:gd name="connsiteX42" fmla="*/ 593148 w 6730758"/>
              <a:gd name="connsiteY42" fmla="*/ 2050531 h 6858000"/>
              <a:gd name="connsiteX43" fmla="*/ 498984 w 6730758"/>
              <a:gd name="connsiteY43" fmla="*/ 1732919 h 6858000"/>
              <a:gd name="connsiteX44" fmla="*/ 471158 w 6730758"/>
              <a:gd name="connsiteY44" fmla="*/ 1615777 h 6858000"/>
              <a:gd name="connsiteX45" fmla="*/ 452449 w 6730758"/>
              <a:gd name="connsiteY45" fmla="*/ 1563678 h 6858000"/>
              <a:gd name="connsiteX46" fmla="*/ 458121 w 6730758"/>
              <a:gd name="connsiteY46" fmla="*/ 1477995 h 6858000"/>
              <a:gd name="connsiteX47" fmla="*/ 452658 w 6730758"/>
              <a:gd name="connsiteY47" fmla="*/ 1307086 h 6858000"/>
              <a:gd name="connsiteX48" fmla="*/ 458379 w 6730758"/>
              <a:gd name="connsiteY48" fmla="*/ 1168288 h 6858000"/>
              <a:gd name="connsiteX49" fmla="*/ 379442 w 6730758"/>
              <a:gd name="connsiteY49" fmla="*/ 716778 h 6858000"/>
              <a:gd name="connsiteX50" fmla="*/ 381505 w 6730758"/>
              <a:gd name="connsiteY50" fmla="*/ 657363 h 6858000"/>
              <a:gd name="connsiteX51" fmla="*/ 403752 w 6730758"/>
              <a:gd name="connsiteY51" fmla="*/ 393828 h 6858000"/>
              <a:gd name="connsiteX52" fmla="*/ 418576 w 6730758"/>
              <a:gd name="connsiteY52" fmla="*/ 236673 h 6858000"/>
              <a:gd name="connsiteX53" fmla="*/ 417644 w 6730758"/>
              <a:gd name="connsiteY53" fmla="*/ 144983 h 6858000"/>
              <a:gd name="connsiteX54" fmla="*/ 408179 w 6730758"/>
              <a:gd name="connsiteY54" fmla="*/ 33857 h 6858000"/>
              <a:gd name="connsiteX55" fmla="*/ 390209 w 6730758"/>
              <a:gd name="connsiteY55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20049 w 6351910"/>
              <a:gd name="connsiteY4" fmla="*/ 6737706 h 6858000"/>
              <a:gd name="connsiteX5" fmla="*/ 137007 w 6351910"/>
              <a:gd name="connsiteY5" fmla="*/ 6686827 h 6858000"/>
              <a:gd name="connsiteX6" fmla="*/ 148286 w 6351910"/>
              <a:gd name="connsiteY6" fmla="*/ 6633777 h 6858000"/>
              <a:gd name="connsiteX7" fmla="*/ 219248 w 6351910"/>
              <a:gd name="connsiteY7" fmla="*/ 6492130 h 6858000"/>
              <a:gd name="connsiteX8" fmla="*/ 234530 w 6351910"/>
              <a:gd name="connsiteY8" fmla="*/ 6431610 h 6858000"/>
              <a:gd name="connsiteX9" fmla="*/ 252884 w 6351910"/>
              <a:gd name="connsiteY9" fmla="*/ 6294334 h 6858000"/>
              <a:gd name="connsiteX10" fmla="*/ 240974 w 6351910"/>
              <a:gd name="connsiteY10" fmla="*/ 6231403 h 6858000"/>
              <a:gd name="connsiteX11" fmla="*/ 233821 w 6351910"/>
              <a:gd name="connsiteY11" fmla="*/ 6202459 h 6858000"/>
              <a:gd name="connsiteX12" fmla="*/ 232650 w 6351910"/>
              <a:gd name="connsiteY12" fmla="*/ 6153037 h 6858000"/>
              <a:gd name="connsiteX13" fmla="*/ 240039 w 6351910"/>
              <a:gd name="connsiteY13" fmla="*/ 5905303 h 6858000"/>
              <a:gd name="connsiteX14" fmla="*/ 335703 w 6351910"/>
              <a:gd name="connsiteY14" fmla="*/ 5449031 h 6858000"/>
              <a:gd name="connsiteX15" fmla="*/ 371634 w 6351910"/>
              <a:gd name="connsiteY15" fmla="*/ 5341916 h 6858000"/>
              <a:gd name="connsiteX16" fmla="*/ 409024 w 6351910"/>
              <a:gd name="connsiteY16" fmla="*/ 5264214 h 6858000"/>
              <a:gd name="connsiteX17" fmla="*/ 415024 w 6351910"/>
              <a:gd name="connsiteY17" fmla="*/ 5225268 h 6858000"/>
              <a:gd name="connsiteX18" fmla="*/ 423092 w 6351910"/>
              <a:gd name="connsiteY18" fmla="*/ 5159961 h 6858000"/>
              <a:gd name="connsiteX19" fmla="*/ 426609 w 6351910"/>
              <a:gd name="connsiteY19" fmla="*/ 5125185 h 6858000"/>
              <a:gd name="connsiteX20" fmla="*/ 441080 w 6351910"/>
              <a:gd name="connsiteY20" fmla="*/ 4993030 h 6858000"/>
              <a:gd name="connsiteX21" fmla="*/ 447811 w 6351910"/>
              <a:gd name="connsiteY21" fmla="*/ 4946844 h 6858000"/>
              <a:gd name="connsiteX22" fmla="*/ 458779 w 6351910"/>
              <a:gd name="connsiteY22" fmla="*/ 4858827 h 6858000"/>
              <a:gd name="connsiteX23" fmla="*/ 464530 w 6351910"/>
              <a:gd name="connsiteY23" fmla="*/ 4808488 h 6858000"/>
              <a:gd name="connsiteX24" fmla="*/ 455724 w 6351910"/>
              <a:gd name="connsiteY24" fmla="*/ 4375228 h 6858000"/>
              <a:gd name="connsiteX25" fmla="*/ 436877 w 6351910"/>
              <a:gd name="connsiteY25" fmla="*/ 4214165 h 6858000"/>
              <a:gd name="connsiteX26" fmla="*/ 430401 w 6351910"/>
              <a:gd name="connsiteY26" fmla="*/ 3872886 h 6858000"/>
              <a:gd name="connsiteX27" fmla="*/ 451121 w 6351910"/>
              <a:gd name="connsiteY27" fmla="*/ 3738082 h 6858000"/>
              <a:gd name="connsiteX28" fmla="*/ 458278 w 6351910"/>
              <a:gd name="connsiteY28" fmla="*/ 3673397 h 6858000"/>
              <a:gd name="connsiteX29" fmla="*/ 457592 w 6351910"/>
              <a:gd name="connsiteY29" fmla="*/ 3637109 h 6858000"/>
              <a:gd name="connsiteX30" fmla="*/ 460946 w 6351910"/>
              <a:gd name="connsiteY30" fmla="*/ 3536883 h 6858000"/>
              <a:gd name="connsiteX31" fmla="*/ 481823 w 6351910"/>
              <a:gd name="connsiteY31" fmla="*/ 3295862 h 6858000"/>
              <a:gd name="connsiteX32" fmla="*/ 464800 w 6351910"/>
              <a:gd name="connsiteY32" fmla="*/ 3158586 h 6858000"/>
              <a:gd name="connsiteX33" fmla="*/ 426693 w 6351910"/>
              <a:gd name="connsiteY33" fmla="*/ 3072935 h 6858000"/>
              <a:gd name="connsiteX34" fmla="*/ 402508 w 6351910"/>
              <a:gd name="connsiteY34" fmla="*/ 2958185 h 6858000"/>
              <a:gd name="connsiteX35" fmla="*/ 360891 w 6351910"/>
              <a:gd name="connsiteY35" fmla="*/ 2843952 h 6858000"/>
              <a:gd name="connsiteX36" fmla="*/ 296840 w 6351910"/>
              <a:gd name="connsiteY36" fmla="*/ 2554718 h 6858000"/>
              <a:gd name="connsiteX37" fmla="*/ 268410 w 6351910"/>
              <a:gd name="connsiteY37" fmla="*/ 2447068 h 6858000"/>
              <a:gd name="connsiteX38" fmla="*/ 272375 w 6351910"/>
              <a:gd name="connsiteY38" fmla="*/ 2423438 h 6858000"/>
              <a:gd name="connsiteX39" fmla="*/ 241037 w 6351910"/>
              <a:gd name="connsiteY39" fmla="*/ 2261920 h 6858000"/>
              <a:gd name="connsiteX40" fmla="*/ 215809 w 6351910"/>
              <a:gd name="connsiteY40" fmla="*/ 2155135 h 6858000"/>
              <a:gd name="connsiteX41" fmla="*/ 213333 w 6351910"/>
              <a:gd name="connsiteY41" fmla="*/ 2118008 h 6858000"/>
              <a:gd name="connsiteX42" fmla="*/ 214300 w 6351910"/>
              <a:gd name="connsiteY42" fmla="*/ 2050531 h 6858000"/>
              <a:gd name="connsiteX43" fmla="*/ 120136 w 6351910"/>
              <a:gd name="connsiteY43" fmla="*/ 1732919 h 6858000"/>
              <a:gd name="connsiteX44" fmla="*/ 92310 w 6351910"/>
              <a:gd name="connsiteY44" fmla="*/ 1615777 h 6858000"/>
              <a:gd name="connsiteX45" fmla="*/ 73601 w 6351910"/>
              <a:gd name="connsiteY45" fmla="*/ 1563678 h 6858000"/>
              <a:gd name="connsiteX46" fmla="*/ 79273 w 6351910"/>
              <a:gd name="connsiteY46" fmla="*/ 1477995 h 6858000"/>
              <a:gd name="connsiteX47" fmla="*/ 73810 w 6351910"/>
              <a:gd name="connsiteY47" fmla="*/ 1307086 h 6858000"/>
              <a:gd name="connsiteX48" fmla="*/ 79531 w 6351910"/>
              <a:gd name="connsiteY48" fmla="*/ 1168288 h 6858000"/>
              <a:gd name="connsiteX49" fmla="*/ 594 w 6351910"/>
              <a:gd name="connsiteY49" fmla="*/ 716778 h 6858000"/>
              <a:gd name="connsiteX50" fmla="*/ 2657 w 6351910"/>
              <a:gd name="connsiteY50" fmla="*/ 657363 h 6858000"/>
              <a:gd name="connsiteX51" fmla="*/ 24904 w 6351910"/>
              <a:gd name="connsiteY51" fmla="*/ 393828 h 6858000"/>
              <a:gd name="connsiteX52" fmla="*/ 39728 w 6351910"/>
              <a:gd name="connsiteY52" fmla="*/ 236673 h 6858000"/>
              <a:gd name="connsiteX53" fmla="*/ 38796 w 6351910"/>
              <a:gd name="connsiteY53" fmla="*/ 144983 h 6858000"/>
              <a:gd name="connsiteX54" fmla="*/ 29331 w 6351910"/>
              <a:gd name="connsiteY54" fmla="*/ 33857 h 6858000"/>
              <a:gd name="connsiteX55" fmla="*/ 11361 w 6351910"/>
              <a:gd name="connsiteY55" fmla="*/ 0 h 6858000"/>
              <a:gd name="connsiteX0" fmla="*/ 11361 w 6351910"/>
              <a:gd name="connsiteY0" fmla="*/ 0 h 6858000"/>
              <a:gd name="connsiteX1" fmla="*/ 6351910 w 6351910"/>
              <a:gd name="connsiteY1" fmla="*/ 0 h 6858000"/>
              <a:gd name="connsiteX2" fmla="*/ 6351910 w 6351910"/>
              <a:gd name="connsiteY2" fmla="*/ 6858000 h 6858000"/>
              <a:gd name="connsiteX3" fmla="*/ 73198 w 6351910"/>
              <a:gd name="connsiteY3" fmla="*/ 6857735 h 6858000"/>
              <a:gd name="connsiteX4" fmla="*/ 120049 w 6351910"/>
              <a:gd name="connsiteY4" fmla="*/ 6737706 h 6858000"/>
              <a:gd name="connsiteX5" fmla="*/ 137007 w 6351910"/>
              <a:gd name="connsiteY5" fmla="*/ 6686827 h 6858000"/>
              <a:gd name="connsiteX6" fmla="*/ 148286 w 6351910"/>
              <a:gd name="connsiteY6" fmla="*/ 6633777 h 6858000"/>
              <a:gd name="connsiteX7" fmla="*/ 219248 w 6351910"/>
              <a:gd name="connsiteY7" fmla="*/ 6492130 h 6858000"/>
              <a:gd name="connsiteX8" fmla="*/ 234530 w 6351910"/>
              <a:gd name="connsiteY8" fmla="*/ 6431610 h 6858000"/>
              <a:gd name="connsiteX9" fmla="*/ 252884 w 6351910"/>
              <a:gd name="connsiteY9" fmla="*/ 6294334 h 6858000"/>
              <a:gd name="connsiteX10" fmla="*/ 240974 w 6351910"/>
              <a:gd name="connsiteY10" fmla="*/ 6231403 h 6858000"/>
              <a:gd name="connsiteX11" fmla="*/ 233821 w 6351910"/>
              <a:gd name="connsiteY11" fmla="*/ 6202459 h 6858000"/>
              <a:gd name="connsiteX12" fmla="*/ 232650 w 6351910"/>
              <a:gd name="connsiteY12" fmla="*/ 6153037 h 6858000"/>
              <a:gd name="connsiteX13" fmla="*/ 240039 w 6351910"/>
              <a:gd name="connsiteY13" fmla="*/ 5905303 h 6858000"/>
              <a:gd name="connsiteX14" fmla="*/ 335703 w 6351910"/>
              <a:gd name="connsiteY14" fmla="*/ 5449031 h 6858000"/>
              <a:gd name="connsiteX15" fmla="*/ 371634 w 6351910"/>
              <a:gd name="connsiteY15" fmla="*/ 5341916 h 6858000"/>
              <a:gd name="connsiteX16" fmla="*/ 409024 w 6351910"/>
              <a:gd name="connsiteY16" fmla="*/ 5264214 h 6858000"/>
              <a:gd name="connsiteX17" fmla="*/ 415024 w 6351910"/>
              <a:gd name="connsiteY17" fmla="*/ 5225268 h 6858000"/>
              <a:gd name="connsiteX18" fmla="*/ 423092 w 6351910"/>
              <a:gd name="connsiteY18" fmla="*/ 5159961 h 6858000"/>
              <a:gd name="connsiteX19" fmla="*/ 426609 w 6351910"/>
              <a:gd name="connsiteY19" fmla="*/ 5125185 h 6858000"/>
              <a:gd name="connsiteX20" fmla="*/ 441080 w 6351910"/>
              <a:gd name="connsiteY20" fmla="*/ 4993030 h 6858000"/>
              <a:gd name="connsiteX21" fmla="*/ 447811 w 6351910"/>
              <a:gd name="connsiteY21" fmla="*/ 4946844 h 6858000"/>
              <a:gd name="connsiteX22" fmla="*/ 458779 w 6351910"/>
              <a:gd name="connsiteY22" fmla="*/ 4858827 h 6858000"/>
              <a:gd name="connsiteX23" fmla="*/ 464530 w 6351910"/>
              <a:gd name="connsiteY23" fmla="*/ 4808488 h 6858000"/>
              <a:gd name="connsiteX24" fmla="*/ 455724 w 6351910"/>
              <a:gd name="connsiteY24" fmla="*/ 4375228 h 6858000"/>
              <a:gd name="connsiteX25" fmla="*/ 436877 w 6351910"/>
              <a:gd name="connsiteY25" fmla="*/ 4214165 h 6858000"/>
              <a:gd name="connsiteX26" fmla="*/ 430401 w 6351910"/>
              <a:gd name="connsiteY26" fmla="*/ 3872886 h 6858000"/>
              <a:gd name="connsiteX27" fmla="*/ 451121 w 6351910"/>
              <a:gd name="connsiteY27" fmla="*/ 3738082 h 6858000"/>
              <a:gd name="connsiteX28" fmla="*/ 458278 w 6351910"/>
              <a:gd name="connsiteY28" fmla="*/ 3673397 h 6858000"/>
              <a:gd name="connsiteX29" fmla="*/ 457592 w 6351910"/>
              <a:gd name="connsiteY29" fmla="*/ 3637109 h 6858000"/>
              <a:gd name="connsiteX30" fmla="*/ 460946 w 6351910"/>
              <a:gd name="connsiteY30" fmla="*/ 3536883 h 6858000"/>
              <a:gd name="connsiteX31" fmla="*/ 481823 w 6351910"/>
              <a:gd name="connsiteY31" fmla="*/ 3295862 h 6858000"/>
              <a:gd name="connsiteX32" fmla="*/ 464800 w 6351910"/>
              <a:gd name="connsiteY32" fmla="*/ 3158586 h 6858000"/>
              <a:gd name="connsiteX33" fmla="*/ 426693 w 6351910"/>
              <a:gd name="connsiteY33" fmla="*/ 3072935 h 6858000"/>
              <a:gd name="connsiteX34" fmla="*/ 402508 w 6351910"/>
              <a:gd name="connsiteY34" fmla="*/ 2958185 h 6858000"/>
              <a:gd name="connsiteX35" fmla="*/ 360891 w 6351910"/>
              <a:gd name="connsiteY35" fmla="*/ 2843952 h 6858000"/>
              <a:gd name="connsiteX36" fmla="*/ 296840 w 6351910"/>
              <a:gd name="connsiteY36" fmla="*/ 2554718 h 6858000"/>
              <a:gd name="connsiteX37" fmla="*/ 268410 w 6351910"/>
              <a:gd name="connsiteY37" fmla="*/ 2447068 h 6858000"/>
              <a:gd name="connsiteX38" fmla="*/ 272375 w 6351910"/>
              <a:gd name="connsiteY38" fmla="*/ 2423438 h 6858000"/>
              <a:gd name="connsiteX39" fmla="*/ 241037 w 6351910"/>
              <a:gd name="connsiteY39" fmla="*/ 2261920 h 6858000"/>
              <a:gd name="connsiteX40" fmla="*/ 215809 w 6351910"/>
              <a:gd name="connsiteY40" fmla="*/ 2155135 h 6858000"/>
              <a:gd name="connsiteX41" fmla="*/ 213333 w 6351910"/>
              <a:gd name="connsiteY41" fmla="*/ 2118008 h 6858000"/>
              <a:gd name="connsiteX42" fmla="*/ 214300 w 6351910"/>
              <a:gd name="connsiteY42" fmla="*/ 2050531 h 6858000"/>
              <a:gd name="connsiteX43" fmla="*/ 120136 w 6351910"/>
              <a:gd name="connsiteY43" fmla="*/ 1732919 h 6858000"/>
              <a:gd name="connsiteX44" fmla="*/ 92310 w 6351910"/>
              <a:gd name="connsiteY44" fmla="*/ 1615777 h 6858000"/>
              <a:gd name="connsiteX45" fmla="*/ 88820 w 6351910"/>
              <a:gd name="connsiteY45" fmla="*/ 1525631 h 6858000"/>
              <a:gd name="connsiteX46" fmla="*/ 79273 w 6351910"/>
              <a:gd name="connsiteY46" fmla="*/ 1477995 h 6858000"/>
              <a:gd name="connsiteX47" fmla="*/ 73810 w 6351910"/>
              <a:gd name="connsiteY47" fmla="*/ 1307086 h 6858000"/>
              <a:gd name="connsiteX48" fmla="*/ 79531 w 6351910"/>
              <a:gd name="connsiteY48" fmla="*/ 1168288 h 6858000"/>
              <a:gd name="connsiteX49" fmla="*/ 594 w 6351910"/>
              <a:gd name="connsiteY49" fmla="*/ 716778 h 6858000"/>
              <a:gd name="connsiteX50" fmla="*/ 2657 w 6351910"/>
              <a:gd name="connsiteY50" fmla="*/ 657363 h 6858000"/>
              <a:gd name="connsiteX51" fmla="*/ 24904 w 6351910"/>
              <a:gd name="connsiteY51" fmla="*/ 393828 h 6858000"/>
              <a:gd name="connsiteX52" fmla="*/ 39728 w 6351910"/>
              <a:gd name="connsiteY52" fmla="*/ 236673 h 6858000"/>
              <a:gd name="connsiteX53" fmla="*/ 38796 w 6351910"/>
              <a:gd name="connsiteY53" fmla="*/ 144983 h 6858000"/>
              <a:gd name="connsiteX54" fmla="*/ 29331 w 6351910"/>
              <a:gd name="connsiteY54" fmla="*/ 33857 h 6858000"/>
              <a:gd name="connsiteX55" fmla="*/ 11361 w 6351910"/>
              <a:gd name="connsiteY5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6351910" h="6858000">
                <a:moveTo>
                  <a:pt x="11361" y="0"/>
                </a:moveTo>
                <a:lnTo>
                  <a:pt x="6351910" y="0"/>
                </a:lnTo>
                <a:lnTo>
                  <a:pt x="6351910" y="6858000"/>
                </a:lnTo>
                <a:lnTo>
                  <a:pt x="73198" y="6857735"/>
                </a:lnTo>
                <a:cubicBezTo>
                  <a:pt x="112558" y="6789493"/>
                  <a:pt x="109414" y="6766191"/>
                  <a:pt x="120049" y="6737706"/>
                </a:cubicBezTo>
                <a:cubicBezTo>
                  <a:pt x="125933" y="6708183"/>
                  <a:pt x="134098" y="6708238"/>
                  <a:pt x="137007" y="6686827"/>
                </a:cubicBezTo>
                <a:cubicBezTo>
                  <a:pt x="141713" y="6669506"/>
                  <a:pt x="134579" y="6666226"/>
                  <a:pt x="148286" y="6633777"/>
                </a:cubicBezTo>
                <a:cubicBezTo>
                  <a:pt x="173899" y="6560846"/>
                  <a:pt x="202890" y="6530190"/>
                  <a:pt x="219248" y="6492130"/>
                </a:cubicBezTo>
                <a:cubicBezTo>
                  <a:pt x="220498" y="6486906"/>
                  <a:pt x="231301" y="6432771"/>
                  <a:pt x="234530" y="6431610"/>
                </a:cubicBezTo>
                <a:cubicBezTo>
                  <a:pt x="240137" y="6398644"/>
                  <a:pt x="251810" y="6327702"/>
                  <a:pt x="252884" y="6294334"/>
                </a:cubicBezTo>
                <a:cubicBezTo>
                  <a:pt x="251967" y="6280685"/>
                  <a:pt x="242960" y="6244334"/>
                  <a:pt x="240974" y="6231403"/>
                </a:cubicBezTo>
                <a:lnTo>
                  <a:pt x="233821" y="6202459"/>
                </a:lnTo>
                <a:cubicBezTo>
                  <a:pt x="232633" y="6196814"/>
                  <a:pt x="235867" y="6158095"/>
                  <a:pt x="232650" y="6153037"/>
                </a:cubicBezTo>
                <a:cubicBezTo>
                  <a:pt x="252737" y="5948729"/>
                  <a:pt x="212718" y="6172289"/>
                  <a:pt x="240039" y="5905303"/>
                </a:cubicBezTo>
                <a:cubicBezTo>
                  <a:pt x="267360" y="5638317"/>
                  <a:pt x="313771" y="5542929"/>
                  <a:pt x="335703" y="5449031"/>
                </a:cubicBezTo>
                <a:cubicBezTo>
                  <a:pt x="367089" y="5399411"/>
                  <a:pt x="359414" y="5372719"/>
                  <a:pt x="371634" y="5341916"/>
                </a:cubicBezTo>
                <a:cubicBezTo>
                  <a:pt x="382048" y="5319908"/>
                  <a:pt x="398345" y="5282101"/>
                  <a:pt x="409024" y="5264214"/>
                </a:cubicBezTo>
                <a:cubicBezTo>
                  <a:pt x="417843" y="5246757"/>
                  <a:pt x="410286" y="5238662"/>
                  <a:pt x="415024" y="5225268"/>
                </a:cubicBezTo>
                <a:lnTo>
                  <a:pt x="423092" y="5159961"/>
                </a:lnTo>
                <a:lnTo>
                  <a:pt x="426609" y="5125185"/>
                </a:lnTo>
                <a:cubicBezTo>
                  <a:pt x="457509" y="5064389"/>
                  <a:pt x="437546" y="5022753"/>
                  <a:pt x="441080" y="4993030"/>
                </a:cubicBezTo>
                <a:lnTo>
                  <a:pt x="447811" y="4946844"/>
                </a:lnTo>
                <a:lnTo>
                  <a:pt x="458779" y="4858827"/>
                </a:lnTo>
                <a:lnTo>
                  <a:pt x="464530" y="4808488"/>
                </a:lnTo>
                <a:cubicBezTo>
                  <a:pt x="486849" y="4590918"/>
                  <a:pt x="442578" y="4537272"/>
                  <a:pt x="455724" y="4375228"/>
                </a:cubicBezTo>
                <a:cubicBezTo>
                  <a:pt x="453435" y="4334791"/>
                  <a:pt x="442883" y="4270639"/>
                  <a:pt x="436877" y="4214165"/>
                </a:cubicBezTo>
                <a:cubicBezTo>
                  <a:pt x="447876" y="4102539"/>
                  <a:pt x="397589" y="4101885"/>
                  <a:pt x="430401" y="3872886"/>
                </a:cubicBezTo>
                <a:cubicBezTo>
                  <a:pt x="434552" y="3826908"/>
                  <a:pt x="451548" y="3804305"/>
                  <a:pt x="451121" y="3738082"/>
                </a:cubicBezTo>
                <a:cubicBezTo>
                  <a:pt x="438816" y="3716230"/>
                  <a:pt x="454592" y="3707883"/>
                  <a:pt x="458278" y="3673397"/>
                </a:cubicBezTo>
                <a:cubicBezTo>
                  <a:pt x="463902" y="3659407"/>
                  <a:pt x="450211" y="3649813"/>
                  <a:pt x="457592" y="3637109"/>
                </a:cubicBezTo>
                <a:cubicBezTo>
                  <a:pt x="450903" y="3605834"/>
                  <a:pt x="460390" y="3573837"/>
                  <a:pt x="460946" y="3536883"/>
                </a:cubicBezTo>
                <a:cubicBezTo>
                  <a:pt x="460222" y="3353802"/>
                  <a:pt x="481181" y="3358911"/>
                  <a:pt x="481823" y="3295862"/>
                </a:cubicBezTo>
                <a:cubicBezTo>
                  <a:pt x="481241" y="3249684"/>
                  <a:pt x="471630" y="3189169"/>
                  <a:pt x="464800" y="3158586"/>
                </a:cubicBezTo>
                <a:lnTo>
                  <a:pt x="426693" y="3072935"/>
                </a:lnTo>
                <a:cubicBezTo>
                  <a:pt x="439297" y="3016612"/>
                  <a:pt x="410147" y="3011906"/>
                  <a:pt x="402508" y="2958185"/>
                </a:cubicBezTo>
                <a:cubicBezTo>
                  <a:pt x="387236" y="2895670"/>
                  <a:pt x="381205" y="2913847"/>
                  <a:pt x="360891" y="2843952"/>
                </a:cubicBezTo>
                <a:cubicBezTo>
                  <a:pt x="320697" y="2799104"/>
                  <a:pt x="323332" y="2611979"/>
                  <a:pt x="296840" y="2554718"/>
                </a:cubicBezTo>
                <a:cubicBezTo>
                  <a:pt x="283808" y="2502065"/>
                  <a:pt x="275266" y="2468551"/>
                  <a:pt x="268410" y="2447068"/>
                </a:cubicBezTo>
                <a:cubicBezTo>
                  <a:pt x="269066" y="2440064"/>
                  <a:pt x="270469" y="2430607"/>
                  <a:pt x="272375" y="2423438"/>
                </a:cubicBezTo>
                <a:cubicBezTo>
                  <a:pt x="264311" y="2329118"/>
                  <a:pt x="251483" y="2315759"/>
                  <a:pt x="241037" y="2261920"/>
                </a:cubicBezTo>
                <a:cubicBezTo>
                  <a:pt x="231609" y="2217203"/>
                  <a:pt x="220426" y="2179120"/>
                  <a:pt x="215809" y="2155135"/>
                </a:cubicBezTo>
                <a:cubicBezTo>
                  <a:pt x="225523" y="2141929"/>
                  <a:pt x="198180" y="2121310"/>
                  <a:pt x="213333" y="2118008"/>
                </a:cubicBezTo>
                <a:cubicBezTo>
                  <a:pt x="218181" y="2086447"/>
                  <a:pt x="213734" y="2072196"/>
                  <a:pt x="214300" y="2050531"/>
                </a:cubicBezTo>
                <a:cubicBezTo>
                  <a:pt x="191158" y="1910256"/>
                  <a:pt x="135395" y="1894155"/>
                  <a:pt x="120136" y="1732919"/>
                </a:cubicBezTo>
                <a:cubicBezTo>
                  <a:pt x="100853" y="1665766"/>
                  <a:pt x="100066" y="1643984"/>
                  <a:pt x="92310" y="1615777"/>
                </a:cubicBezTo>
                <a:cubicBezTo>
                  <a:pt x="85095" y="1591298"/>
                  <a:pt x="95565" y="1544014"/>
                  <a:pt x="88820" y="1525631"/>
                </a:cubicBezTo>
                <a:cubicBezTo>
                  <a:pt x="86648" y="1502667"/>
                  <a:pt x="80587" y="1509646"/>
                  <a:pt x="79273" y="1477995"/>
                </a:cubicBezTo>
                <a:cubicBezTo>
                  <a:pt x="86452" y="1404274"/>
                  <a:pt x="73767" y="1358704"/>
                  <a:pt x="73810" y="1307086"/>
                </a:cubicBezTo>
                <a:cubicBezTo>
                  <a:pt x="83255" y="1258551"/>
                  <a:pt x="70305" y="1217137"/>
                  <a:pt x="79531" y="1168288"/>
                </a:cubicBezTo>
                <a:cubicBezTo>
                  <a:pt x="66060" y="901651"/>
                  <a:pt x="-7309" y="869148"/>
                  <a:pt x="594" y="716778"/>
                </a:cubicBezTo>
                <a:cubicBezTo>
                  <a:pt x="-409" y="685981"/>
                  <a:pt x="3660" y="688160"/>
                  <a:pt x="2657" y="657363"/>
                </a:cubicBezTo>
                <a:cubicBezTo>
                  <a:pt x="-9779" y="622139"/>
                  <a:pt x="29293" y="566671"/>
                  <a:pt x="24904" y="393828"/>
                </a:cubicBezTo>
                <a:cubicBezTo>
                  <a:pt x="11203" y="358429"/>
                  <a:pt x="29804" y="247710"/>
                  <a:pt x="39728" y="236673"/>
                </a:cubicBezTo>
                <a:cubicBezTo>
                  <a:pt x="43247" y="190527"/>
                  <a:pt x="41195" y="179672"/>
                  <a:pt x="38796" y="144983"/>
                </a:cubicBezTo>
                <a:cubicBezTo>
                  <a:pt x="25998" y="119338"/>
                  <a:pt x="30356" y="69086"/>
                  <a:pt x="29331" y="33857"/>
                </a:cubicBezTo>
                <a:lnTo>
                  <a:pt x="11361" y="0"/>
                </a:lnTo>
                <a:close/>
              </a:path>
            </a:pathLst>
          </a:custGeom>
          <a:blipFill>
            <a:blip r:embed="rId2"/>
            <a:tile tx="0" ty="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ECC37536-3D0C-46D4-B90B-0C85D512E5C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83594"/>
            <a:ext cx="8045508" cy="5888606"/>
          </a:xfrm>
          <a:custGeom>
            <a:avLst/>
            <a:gdLst>
              <a:gd name="connsiteX0" fmla="*/ 7872094 w 8045508"/>
              <a:gd name="connsiteY0" fmla="*/ 0 h 5888606"/>
              <a:gd name="connsiteX1" fmla="*/ 8045508 w 8045508"/>
              <a:gd name="connsiteY1" fmla="*/ 5641285 h 5888606"/>
              <a:gd name="connsiteX2" fmla="*/ 0 w 8045508"/>
              <a:gd name="connsiteY2" fmla="*/ 5888606 h 5888606"/>
              <a:gd name="connsiteX3" fmla="*/ 0 w 8045508"/>
              <a:gd name="connsiteY3" fmla="*/ 241990 h 5888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5508" h="5888606">
                <a:moveTo>
                  <a:pt x="7872094" y="0"/>
                </a:moveTo>
                <a:lnTo>
                  <a:pt x="8045508" y="5641285"/>
                </a:lnTo>
                <a:lnTo>
                  <a:pt x="0" y="5888606"/>
                </a:lnTo>
                <a:lnTo>
                  <a:pt x="0" y="241990"/>
                </a:lnTo>
                <a:close/>
              </a:path>
            </a:pathLst>
          </a:custGeom>
          <a:solidFill>
            <a:srgbClr val="EFEEE9"/>
          </a:solidFill>
          <a:ln w="12700" cap="flat" cmpd="sng" algn="ctr">
            <a:noFill/>
            <a:prstDash val="solid"/>
            <a:miter lim="800000"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xmlns="" id="{1AE70FFB-E715-4F0B-87FB-8D8172F3F3E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362643">
            <a:off x="-184877" y="413301"/>
            <a:ext cx="8129899" cy="5642668"/>
          </a:xfrm>
          <a:custGeom>
            <a:avLst/>
            <a:gdLst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96575 w 8131698"/>
              <a:gd name="connsiteY16" fmla="*/ 5595183 h 5618388"/>
              <a:gd name="connsiteX17" fmla="*/ 6320434 w 8131698"/>
              <a:gd name="connsiteY17" fmla="*/ 5588696 h 5618388"/>
              <a:gd name="connsiteX18" fmla="*/ 6301347 w 8131698"/>
              <a:gd name="connsiteY18" fmla="*/ 5586308 h 5618388"/>
              <a:gd name="connsiteX19" fmla="*/ 5274476 w 8131698"/>
              <a:gd name="connsiteY19" fmla="*/ 5586308 h 5618388"/>
              <a:gd name="connsiteX20" fmla="*/ 5274476 w 8131698"/>
              <a:gd name="connsiteY20" fmla="*/ 5560587 h 5618388"/>
              <a:gd name="connsiteX21" fmla="*/ 5199102 w 8131698"/>
              <a:gd name="connsiteY21" fmla="*/ 5557824 h 5618388"/>
              <a:gd name="connsiteX22" fmla="*/ 54573 w 8131698"/>
              <a:gd name="connsiteY22" fmla="*/ 5366007 h 5618388"/>
              <a:gd name="connsiteX23" fmla="*/ 0 w 8131698"/>
              <a:gd name="connsiteY23" fmla="*/ 5362432 h 5618388"/>
              <a:gd name="connsiteX24" fmla="*/ 370836 w 8131698"/>
              <a:gd name="connsiteY24" fmla="*/ 0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96575 w 8131698"/>
              <a:gd name="connsiteY16" fmla="*/ 5595183 h 5618388"/>
              <a:gd name="connsiteX17" fmla="*/ 6320434 w 8131698"/>
              <a:gd name="connsiteY17" fmla="*/ 5588696 h 5618388"/>
              <a:gd name="connsiteX18" fmla="*/ 6301347 w 8131698"/>
              <a:gd name="connsiteY18" fmla="*/ 5586308 h 5618388"/>
              <a:gd name="connsiteX19" fmla="*/ 5274476 w 8131698"/>
              <a:gd name="connsiteY19" fmla="*/ 5560587 h 5618388"/>
              <a:gd name="connsiteX20" fmla="*/ 5199102 w 8131698"/>
              <a:gd name="connsiteY20" fmla="*/ 5557824 h 5618388"/>
              <a:gd name="connsiteX21" fmla="*/ 54573 w 8131698"/>
              <a:gd name="connsiteY21" fmla="*/ 5366007 h 5618388"/>
              <a:gd name="connsiteX22" fmla="*/ 0 w 8131698"/>
              <a:gd name="connsiteY22" fmla="*/ 5362432 h 5618388"/>
              <a:gd name="connsiteX23" fmla="*/ 370836 w 8131698"/>
              <a:gd name="connsiteY23" fmla="*/ 0 h 5618388"/>
              <a:gd name="connsiteX24" fmla="*/ 8131698 w 8131698"/>
              <a:gd name="connsiteY24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96575 w 8131698"/>
              <a:gd name="connsiteY16" fmla="*/ 5595183 h 5618388"/>
              <a:gd name="connsiteX17" fmla="*/ 6320434 w 8131698"/>
              <a:gd name="connsiteY17" fmla="*/ 5588696 h 5618388"/>
              <a:gd name="connsiteX18" fmla="*/ 6301347 w 8131698"/>
              <a:gd name="connsiteY18" fmla="*/ 5586308 h 5618388"/>
              <a:gd name="connsiteX19" fmla="*/ 5199102 w 8131698"/>
              <a:gd name="connsiteY19" fmla="*/ 5557824 h 5618388"/>
              <a:gd name="connsiteX20" fmla="*/ 54573 w 8131698"/>
              <a:gd name="connsiteY20" fmla="*/ 5366007 h 5618388"/>
              <a:gd name="connsiteX21" fmla="*/ 0 w 8131698"/>
              <a:gd name="connsiteY21" fmla="*/ 5362432 h 5618388"/>
              <a:gd name="connsiteX22" fmla="*/ 370836 w 8131698"/>
              <a:gd name="connsiteY22" fmla="*/ 0 h 5618388"/>
              <a:gd name="connsiteX23" fmla="*/ 8131698 w 8131698"/>
              <a:gd name="connsiteY23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96575 w 8131698"/>
              <a:gd name="connsiteY16" fmla="*/ 5595183 h 5618388"/>
              <a:gd name="connsiteX17" fmla="*/ 6320434 w 8131698"/>
              <a:gd name="connsiteY17" fmla="*/ 5588696 h 5618388"/>
              <a:gd name="connsiteX18" fmla="*/ 6301347 w 8131698"/>
              <a:gd name="connsiteY18" fmla="*/ 5586308 h 5618388"/>
              <a:gd name="connsiteX19" fmla="*/ 54573 w 8131698"/>
              <a:gd name="connsiteY19" fmla="*/ 5366007 h 5618388"/>
              <a:gd name="connsiteX20" fmla="*/ 0 w 8131698"/>
              <a:gd name="connsiteY20" fmla="*/ 5362432 h 5618388"/>
              <a:gd name="connsiteX21" fmla="*/ 370836 w 8131698"/>
              <a:gd name="connsiteY21" fmla="*/ 0 h 5618388"/>
              <a:gd name="connsiteX22" fmla="*/ 8131698 w 8131698"/>
              <a:gd name="connsiteY22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96575 w 8131698"/>
              <a:gd name="connsiteY16" fmla="*/ 5595183 h 5618388"/>
              <a:gd name="connsiteX17" fmla="*/ 6301347 w 8131698"/>
              <a:gd name="connsiteY17" fmla="*/ 5586308 h 5618388"/>
              <a:gd name="connsiteX18" fmla="*/ 54573 w 8131698"/>
              <a:gd name="connsiteY18" fmla="*/ 5366007 h 5618388"/>
              <a:gd name="connsiteX19" fmla="*/ 0 w 8131698"/>
              <a:gd name="connsiteY19" fmla="*/ 5362432 h 5618388"/>
              <a:gd name="connsiteX20" fmla="*/ 370836 w 8131698"/>
              <a:gd name="connsiteY20" fmla="*/ 0 h 5618388"/>
              <a:gd name="connsiteX21" fmla="*/ 8131698 w 8131698"/>
              <a:gd name="connsiteY21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460542 w 8131698"/>
              <a:gd name="connsiteY15" fmla="*/ 5600767 h 5618388"/>
              <a:gd name="connsiteX16" fmla="*/ 6301347 w 8131698"/>
              <a:gd name="connsiteY16" fmla="*/ 5586308 h 5618388"/>
              <a:gd name="connsiteX17" fmla="*/ 54573 w 8131698"/>
              <a:gd name="connsiteY17" fmla="*/ 5366007 h 5618388"/>
              <a:gd name="connsiteX18" fmla="*/ 0 w 8131698"/>
              <a:gd name="connsiteY18" fmla="*/ 5362432 h 5618388"/>
              <a:gd name="connsiteX19" fmla="*/ 370836 w 8131698"/>
              <a:gd name="connsiteY19" fmla="*/ 0 h 5618388"/>
              <a:gd name="connsiteX20" fmla="*/ 8131698 w 8131698"/>
              <a:gd name="connsiteY20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648599 w 8131698"/>
              <a:gd name="connsiteY14" fmla="*/ 5596072 h 5618388"/>
              <a:gd name="connsiteX15" fmla="*/ 6301347 w 8131698"/>
              <a:gd name="connsiteY15" fmla="*/ 5586308 h 5618388"/>
              <a:gd name="connsiteX16" fmla="*/ 54573 w 8131698"/>
              <a:gd name="connsiteY16" fmla="*/ 5366007 h 5618388"/>
              <a:gd name="connsiteX17" fmla="*/ 0 w 8131698"/>
              <a:gd name="connsiteY17" fmla="*/ 5362432 h 5618388"/>
              <a:gd name="connsiteX18" fmla="*/ 370836 w 8131698"/>
              <a:gd name="connsiteY18" fmla="*/ 0 h 5618388"/>
              <a:gd name="connsiteX19" fmla="*/ 8131698 w 8131698"/>
              <a:gd name="connsiteY19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886428 w 8131698"/>
              <a:gd name="connsiteY8" fmla="*/ 5592602 h 5618388"/>
              <a:gd name="connsiteX9" fmla="*/ 6754639 w 8131698"/>
              <a:gd name="connsiteY9" fmla="*/ 5588895 h 5618388"/>
              <a:gd name="connsiteX10" fmla="*/ 6737264 w 8131698"/>
              <a:gd name="connsiteY10" fmla="*/ 5586308 h 5618388"/>
              <a:gd name="connsiteX11" fmla="*/ 6690997 w 8131698"/>
              <a:gd name="connsiteY11" fmla="*/ 5586308 h 5618388"/>
              <a:gd name="connsiteX12" fmla="*/ 6690600 w 8131698"/>
              <a:gd name="connsiteY12" fmla="*/ 5586328 h 5618388"/>
              <a:gd name="connsiteX13" fmla="*/ 6676724 w 8131698"/>
              <a:gd name="connsiteY13" fmla="*/ 5590147 h 5618388"/>
              <a:gd name="connsiteX14" fmla="*/ 6301347 w 8131698"/>
              <a:gd name="connsiteY14" fmla="*/ 5586308 h 5618388"/>
              <a:gd name="connsiteX15" fmla="*/ 54573 w 8131698"/>
              <a:gd name="connsiteY15" fmla="*/ 5366007 h 5618388"/>
              <a:gd name="connsiteX16" fmla="*/ 0 w 8131698"/>
              <a:gd name="connsiteY16" fmla="*/ 5362432 h 5618388"/>
              <a:gd name="connsiteX17" fmla="*/ 370836 w 8131698"/>
              <a:gd name="connsiteY17" fmla="*/ 0 h 5618388"/>
              <a:gd name="connsiteX18" fmla="*/ 8131698 w 8131698"/>
              <a:gd name="connsiteY18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754639 w 8131698"/>
              <a:gd name="connsiteY8" fmla="*/ 5588895 h 5618388"/>
              <a:gd name="connsiteX9" fmla="*/ 6737264 w 8131698"/>
              <a:gd name="connsiteY9" fmla="*/ 5586308 h 5618388"/>
              <a:gd name="connsiteX10" fmla="*/ 6690997 w 8131698"/>
              <a:gd name="connsiteY10" fmla="*/ 5586308 h 5618388"/>
              <a:gd name="connsiteX11" fmla="*/ 6690600 w 8131698"/>
              <a:gd name="connsiteY11" fmla="*/ 5586328 h 5618388"/>
              <a:gd name="connsiteX12" fmla="*/ 6676724 w 8131698"/>
              <a:gd name="connsiteY12" fmla="*/ 5590147 h 5618388"/>
              <a:gd name="connsiteX13" fmla="*/ 6301347 w 8131698"/>
              <a:gd name="connsiteY13" fmla="*/ 5586308 h 5618388"/>
              <a:gd name="connsiteX14" fmla="*/ 54573 w 8131698"/>
              <a:gd name="connsiteY14" fmla="*/ 5366007 h 5618388"/>
              <a:gd name="connsiteX15" fmla="*/ 0 w 8131698"/>
              <a:gd name="connsiteY15" fmla="*/ 5362432 h 5618388"/>
              <a:gd name="connsiteX16" fmla="*/ 370836 w 8131698"/>
              <a:gd name="connsiteY16" fmla="*/ 0 h 5618388"/>
              <a:gd name="connsiteX17" fmla="*/ 8131698 w 8131698"/>
              <a:gd name="connsiteY17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754639 w 8131698"/>
              <a:gd name="connsiteY8" fmla="*/ 5588895 h 5618388"/>
              <a:gd name="connsiteX9" fmla="*/ 6690997 w 8131698"/>
              <a:gd name="connsiteY9" fmla="*/ 5586308 h 5618388"/>
              <a:gd name="connsiteX10" fmla="*/ 6690600 w 8131698"/>
              <a:gd name="connsiteY10" fmla="*/ 5586328 h 5618388"/>
              <a:gd name="connsiteX11" fmla="*/ 6676724 w 8131698"/>
              <a:gd name="connsiteY11" fmla="*/ 5590147 h 5618388"/>
              <a:gd name="connsiteX12" fmla="*/ 6301347 w 8131698"/>
              <a:gd name="connsiteY12" fmla="*/ 5586308 h 5618388"/>
              <a:gd name="connsiteX13" fmla="*/ 54573 w 8131698"/>
              <a:gd name="connsiteY13" fmla="*/ 5366007 h 5618388"/>
              <a:gd name="connsiteX14" fmla="*/ 0 w 8131698"/>
              <a:gd name="connsiteY14" fmla="*/ 5362432 h 5618388"/>
              <a:gd name="connsiteX15" fmla="*/ 370836 w 8131698"/>
              <a:gd name="connsiteY15" fmla="*/ 0 h 5618388"/>
              <a:gd name="connsiteX16" fmla="*/ 8131698 w 8131698"/>
              <a:gd name="connsiteY16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690997 w 8131698"/>
              <a:gd name="connsiteY8" fmla="*/ 5586308 h 5618388"/>
              <a:gd name="connsiteX9" fmla="*/ 6690600 w 8131698"/>
              <a:gd name="connsiteY9" fmla="*/ 5586328 h 5618388"/>
              <a:gd name="connsiteX10" fmla="*/ 6676724 w 8131698"/>
              <a:gd name="connsiteY10" fmla="*/ 5590147 h 5618388"/>
              <a:gd name="connsiteX11" fmla="*/ 6301347 w 8131698"/>
              <a:gd name="connsiteY11" fmla="*/ 5586308 h 5618388"/>
              <a:gd name="connsiteX12" fmla="*/ 54573 w 8131698"/>
              <a:gd name="connsiteY12" fmla="*/ 5366007 h 5618388"/>
              <a:gd name="connsiteX13" fmla="*/ 0 w 8131698"/>
              <a:gd name="connsiteY13" fmla="*/ 5362432 h 5618388"/>
              <a:gd name="connsiteX14" fmla="*/ 370836 w 8131698"/>
              <a:gd name="connsiteY14" fmla="*/ 0 h 5618388"/>
              <a:gd name="connsiteX15" fmla="*/ 8131698 w 8131698"/>
              <a:gd name="connsiteY15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690997 w 8131698"/>
              <a:gd name="connsiteY8" fmla="*/ 5586308 h 5618388"/>
              <a:gd name="connsiteX9" fmla="*/ 6690600 w 8131698"/>
              <a:gd name="connsiteY9" fmla="*/ 5586328 h 5618388"/>
              <a:gd name="connsiteX10" fmla="*/ 6301347 w 8131698"/>
              <a:gd name="connsiteY10" fmla="*/ 5586308 h 5618388"/>
              <a:gd name="connsiteX11" fmla="*/ 54573 w 8131698"/>
              <a:gd name="connsiteY11" fmla="*/ 5366007 h 5618388"/>
              <a:gd name="connsiteX12" fmla="*/ 0 w 8131698"/>
              <a:gd name="connsiteY12" fmla="*/ 5362432 h 5618388"/>
              <a:gd name="connsiteX13" fmla="*/ 370836 w 8131698"/>
              <a:gd name="connsiteY13" fmla="*/ 0 h 5618388"/>
              <a:gd name="connsiteX14" fmla="*/ 8131698 w 8131698"/>
              <a:gd name="connsiteY14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690997 w 8131698"/>
              <a:gd name="connsiteY8" fmla="*/ 5586308 h 5618388"/>
              <a:gd name="connsiteX9" fmla="*/ 6301347 w 8131698"/>
              <a:gd name="connsiteY9" fmla="*/ 5586308 h 5618388"/>
              <a:gd name="connsiteX10" fmla="*/ 54573 w 8131698"/>
              <a:gd name="connsiteY10" fmla="*/ 5366007 h 5618388"/>
              <a:gd name="connsiteX11" fmla="*/ 0 w 8131698"/>
              <a:gd name="connsiteY11" fmla="*/ 5362432 h 5618388"/>
              <a:gd name="connsiteX12" fmla="*/ 370836 w 8131698"/>
              <a:gd name="connsiteY12" fmla="*/ 0 h 5618388"/>
              <a:gd name="connsiteX13" fmla="*/ 8131698 w 8131698"/>
              <a:gd name="connsiteY13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690997 w 8131698"/>
              <a:gd name="connsiteY8" fmla="*/ 5586308 h 5618388"/>
              <a:gd name="connsiteX9" fmla="*/ 54573 w 8131698"/>
              <a:gd name="connsiteY9" fmla="*/ 5366007 h 5618388"/>
              <a:gd name="connsiteX10" fmla="*/ 0 w 8131698"/>
              <a:gd name="connsiteY10" fmla="*/ 5362432 h 5618388"/>
              <a:gd name="connsiteX11" fmla="*/ 370836 w 8131698"/>
              <a:gd name="connsiteY11" fmla="*/ 0 h 5618388"/>
              <a:gd name="connsiteX12" fmla="*/ 8131698 w 8131698"/>
              <a:gd name="connsiteY12" fmla="*/ 258027 h 5618388"/>
              <a:gd name="connsiteX0" fmla="*/ 8131698 w 8131698"/>
              <a:gd name="connsiteY0" fmla="*/ 258027 h 5618388"/>
              <a:gd name="connsiteX1" fmla="*/ 7969897 w 8131698"/>
              <a:gd name="connsiteY1" fmla="*/ 4064141 h 5618388"/>
              <a:gd name="connsiteX2" fmla="*/ 7895858 w 8131698"/>
              <a:gd name="connsiteY2" fmla="*/ 5580768 h 5618388"/>
              <a:gd name="connsiteX3" fmla="*/ 7883876 w 8131698"/>
              <a:gd name="connsiteY3" fmla="*/ 5618388 h 5618388"/>
              <a:gd name="connsiteX4" fmla="*/ 7818250 w 8131698"/>
              <a:gd name="connsiteY4" fmla="*/ 5614152 h 5618388"/>
              <a:gd name="connsiteX5" fmla="*/ 7005703 w 8131698"/>
              <a:gd name="connsiteY5" fmla="*/ 5586308 h 5618388"/>
              <a:gd name="connsiteX6" fmla="*/ 6934800 w 8131698"/>
              <a:gd name="connsiteY6" fmla="*/ 5586308 h 5618388"/>
              <a:gd name="connsiteX7" fmla="*/ 6934693 w 8131698"/>
              <a:gd name="connsiteY7" fmla="*/ 5586553 h 5618388"/>
              <a:gd name="connsiteX8" fmla="*/ 6690997 w 8131698"/>
              <a:gd name="connsiteY8" fmla="*/ 5586308 h 5618388"/>
              <a:gd name="connsiteX9" fmla="*/ 0 w 8131698"/>
              <a:gd name="connsiteY9" fmla="*/ 5362432 h 5618388"/>
              <a:gd name="connsiteX10" fmla="*/ 370836 w 8131698"/>
              <a:gd name="connsiteY10" fmla="*/ 0 h 5618388"/>
              <a:gd name="connsiteX11" fmla="*/ 8131698 w 8131698"/>
              <a:gd name="connsiteY11" fmla="*/ 258027 h 5618388"/>
              <a:gd name="connsiteX0" fmla="*/ 8129899 w 8129899"/>
              <a:gd name="connsiteY0" fmla="*/ 258027 h 5618388"/>
              <a:gd name="connsiteX1" fmla="*/ 7968098 w 8129899"/>
              <a:gd name="connsiteY1" fmla="*/ 4064141 h 5618388"/>
              <a:gd name="connsiteX2" fmla="*/ 7894059 w 8129899"/>
              <a:gd name="connsiteY2" fmla="*/ 5580768 h 5618388"/>
              <a:gd name="connsiteX3" fmla="*/ 7882077 w 8129899"/>
              <a:gd name="connsiteY3" fmla="*/ 5618388 h 5618388"/>
              <a:gd name="connsiteX4" fmla="*/ 7816451 w 8129899"/>
              <a:gd name="connsiteY4" fmla="*/ 5614152 h 5618388"/>
              <a:gd name="connsiteX5" fmla="*/ 7003904 w 8129899"/>
              <a:gd name="connsiteY5" fmla="*/ 5586308 h 5618388"/>
              <a:gd name="connsiteX6" fmla="*/ 6933001 w 8129899"/>
              <a:gd name="connsiteY6" fmla="*/ 5586308 h 5618388"/>
              <a:gd name="connsiteX7" fmla="*/ 6932894 w 8129899"/>
              <a:gd name="connsiteY7" fmla="*/ 5586553 h 5618388"/>
              <a:gd name="connsiteX8" fmla="*/ 6689198 w 8129899"/>
              <a:gd name="connsiteY8" fmla="*/ 5586308 h 5618388"/>
              <a:gd name="connsiteX9" fmla="*/ 0 w 8129899"/>
              <a:gd name="connsiteY9" fmla="*/ 5336421 h 5618388"/>
              <a:gd name="connsiteX10" fmla="*/ 369037 w 8129899"/>
              <a:gd name="connsiteY10" fmla="*/ 0 h 5618388"/>
              <a:gd name="connsiteX11" fmla="*/ 8129899 w 8129899"/>
              <a:gd name="connsiteY11" fmla="*/ 258027 h 5618388"/>
              <a:gd name="connsiteX0" fmla="*/ 8129899 w 8129899"/>
              <a:gd name="connsiteY0" fmla="*/ 282307 h 5642668"/>
              <a:gd name="connsiteX1" fmla="*/ 7968098 w 8129899"/>
              <a:gd name="connsiteY1" fmla="*/ 4088421 h 5642668"/>
              <a:gd name="connsiteX2" fmla="*/ 7894059 w 8129899"/>
              <a:gd name="connsiteY2" fmla="*/ 5605048 h 5642668"/>
              <a:gd name="connsiteX3" fmla="*/ 7882077 w 8129899"/>
              <a:gd name="connsiteY3" fmla="*/ 5642668 h 5642668"/>
              <a:gd name="connsiteX4" fmla="*/ 7816451 w 8129899"/>
              <a:gd name="connsiteY4" fmla="*/ 5638432 h 5642668"/>
              <a:gd name="connsiteX5" fmla="*/ 7003904 w 8129899"/>
              <a:gd name="connsiteY5" fmla="*/ 5610588 h 5642668"/>
              <a:gd name="connsiteX6" fmla="*/ 6933001 w 8129899"/>
              <a:gd name="connsiteY6" fmla="*/ 5610588 h 5642668"/>
              <a:gd name="connsiteX7" fmla="*/ 6932894 w 8129899"/>
              <a:gd name="connsiteY7" fmla="*/ 5610833 h 5642668"/>
              <a:gd name="connsiteX8" fmla="*/ 6689198 w 8129899"/>
              <a:gd name="connsiteY8" fmla="*/ 5610588 h 5642668"/>
              <a:gd name="connsiteX9" fmla="*/ 0 w 8129899"/>
              <a:gd name="connsiteY9" fmla="*/ 5360701 h 5642668"/>
              <a:gd name="connsiteX10" fmla="*/ 370716 w 8129899"/>
              <a:gd name="connsiteY10" fmla="*/ 0 h 5642668"/>
              <a:gd name="connsiteX11" fmla="*/ 8129899 w 8129899"/>
              <a:gd name="connsiteY11" fmla="*/ 282307 h 5642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129899" h="5642668">
                <a:moveTo>
                  <a:pt x="8129899" y="282307"/>
                </a:moveTo>
                <a:cubicBezTo>
                  <a:pt x="8095447" y="692312"/>
                  <a:pt x="8004356" y="3282852"/>
                  <a:pt x="7968098" y="4088421"/>
                </a:cubicBezTo>
                <a:lnTo>
                  <a:pt x="7894059" y="5605048"/>
                </a:lnTo>
                <a:lnTo>
                  <a:pt x="7882077" y="5642668"/>
                </a:lnTo>
                <a:cubicBezTo>
                  <a:pt x="7867919" y="5642175"/>
                  <a:pt x="7830611" y="5638926"/>
                  <a:pt x="7816451" y="5638432"/>
                </a:cubicBezTo>
                <a:lnTo>
                  <a:pt x="7003904" y="5610588"/>
                </a:lnTo>
                <a:lnTo>
                  <a:pt x="6933001" y="5610588"/>
                </a:lnTo>
                <a:cubicBezTo>
                  <a:pt x="6932965" y="5610670"/>
                  <a:pt x="6932930" y="5610751"/>
                  <a:pt x="6932894" y="5610833"/>
                </a:cubicBezTo>
                <a:lnTo>
                  <a:pt x="6689198" y="5610588"/>
                </a:lnTo>
                <a:lnTo>
                  <a:pt x="0" y="5360701"/>
                </a:lnTo>
                <a:lnTo>
                  <a:pt x="370716" y="0"/>
                </a:lnTo>
                <a:lnTo>
                  <a:pt x="8129899" y="28230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кар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349C66B0-7112-BFB6-9CAD-4F9100F961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80000">
            <a:off x="925705" y="735817"/>
            <a:ext cx="6099103" cy="50317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45753" y="1943100"/>
            <a:ext cx="4646147" cy="2907196"/>
          </a:xfrm>
        </p:spPr>
        <p:txBody>
          <a:bodyPr anchor="b">
            <a:normAutofit/>
          </a:bodyPr>
          <a:lstStyle/>
          <a:p>
            <a:pPr algn="r"/>
            <a:r>
              <a:rPr lang="ru-RU" sz="3100" b="1" dirty="0">
                <a:ea typeface="+mj-lt"/>
                <a:cs typeface="+mj-lt"/>
              </a:rPr>
              <a:t>Ящерица</a:t>
            </a:r>
            <a:r>
              <a:rPr lang="ru-RU" sz="3100" dirty="0">
                <a:ea typeface="+mj-lt"/>
                <a:cs typeface="+mj-lt"/>
              </a:rPr>
              <a:t> (лат. </a:t>
            </a:r>
            <a:r>
              <a:rPr lang="la" sz="3100" i="1">
                <a:ea typeface="+mj-lt"/>
                <a:cs typeface="+mj-lt"/>
              </a:rPr>
              <a:t>Lacerta</a:t>
            </a:r>
            <a:r>
              <a:rPr lang="ru-RU" sz="3100" dirty="0">
                <a:ea typeface="+mj-lt"/>
                <a:cs typeface="+mj-lt"/>
              </a:rPr>
              <a:t>) </a:t>
            </a:r>
            <a:endParaRPr lang="ru-RU" sz="3100" dirty="0">
              <a:cs typeface="Calibri Ligh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38139" y="5268124"/>
            <a:ext cx="2853761" cy="9040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ru-RU" dirty="0">
                <a:latin typeface="Calibri Light"/>
                <a:cs typeface="Calibri Light"/>
              </a:rPr>
              <a:t> созвездие северного полушария неба.</a:t>
            </a:r>
            <a:endParaRPr lang="ru-RU">
              <a:ea typeface="+mn-lt"/>
              <a:cs typeface="+mn-lt"/>
            </a:endParaRPr>
          </a:p>
          <a:p>
            <a:pPr algn="r"/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xmlns="" id="{DF955142-ED30-45FF-AC79-EA514B9BDA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ED44D9DE-6A7C-4B79-9784-D35FBEB11B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2401295"/>
          </a:xfrm>
          <a:custGeom>
            <a:avLst/>
            <a:gdLst>
              <a:gd name="connsiteX0" fmla="*/ 0 w 12192000"/>
              <a:gd name="connsiteY0" fmla="*/ 0 h 2669557"/>
              <a:gd name="connsiteX1" fmla="*/ 12192000 w 12192000"/>
              <a:gd name="connsiteY1" fmla="*/ 0 h 2669557"/>
              <a:gd name="connsiteX2" fmla="*/ 12192000 w 12192000"/>
              <a:gd name="connsiteY2" fmla="*/ 2262228 h 2669557"/>
              <a:gd name="connsiteX3" fmla="*/ 12187428 w 12192000"/>
              <a:gd name="connsiteY3" fmla="*/ 2262896 h 2669557"/>
              <a:gd name="connsiteX4" fmla="*/ 12154355 w 12192000"/>
              <a:gd name="connsiteY4" fmla="*/ 2267516 h 2669557"/>
              <a:gd name="connsiteX5" fmla="*/ 12114359 w 12192000"/>
              <a:gd name="connsiteY5" fmla="*/ 2279772 h 2669557"/>
              <a:gd name="connsiteX6" fmla="*/ 11918614 w 12192000"/>
              <a:gd name="connsiteY6" fmla="*/ 2296618 h 2669557"/>
              <a:gd name="connsiteX7" fmla="*/ 11815487 w 12192000"/>
              <a:gd name="connsiteY7" fmla="*/ 2308905 h 2669557"/>
              <a:gd name="connsiteX8" fmla="*/ 11778165 w 12192000"/>
              <a:gd name="connsiteY8" fmla="*/ 2311873 h 2669557"/>
              <a:gd name="connsiteX9" fmla="*/ 11671329 w 12192000"/>
              <a:gd name="connsiteY9" fmla="*/ 2337810 h 2669557"/>
              <a:gd name="connsiteX10" fmla="*/ 11594775 w 12192000"/>
              <a:gd name="connsiteY10" fmla="*/ 2337831 h 2669557"/>
              <a:gd name="connsiteX11" fmla="*/ 11379086 w 12192000"/>
              <a:gd name="connsiteY11" fmla="*/ 2369019 h 2669557"/>
              <a:gd name="connsiteX12" fmla="*/ 11221749 w 12192000"/>
              <a:gd name="connsiteY12" fmla="*/ 2380739 h 2669557"/>
              <a:gd name="connsiteX13" fmla="*/ 10996653 w 12192000"/>
              <a:gd name="connsiteY13" fmla="*/ 2371440 h 2669557"/>
              <a:gd name="connsiteX14" fmla="*/ 10912235 w 12192000"/>
              <a:gd name="connsiteY14" fmla="*/ 2389968 h 2669557"/>
              <a:gd name="connsiteX15" fmla="*/ 10835633 w 12192000"/>
              <a:gd name="connsiteY15" fmla="*/ 2395810 h 2669557"/>
              <a:gd name="connsiteX16" fmla="*/ 10821038 w 12192000"/>
              <a:gd name="connsiteY16" fmla="*/ 2398367 h 2669557"/>
              <a:gd name="connsiteX17" fmla="*/ 10757451 w 12192000"/>
              <a:gd name="connsiteY17" fmla="*/ 2395202 h 2669557"/>
              <a:gd name="connsiteX18" fmla="*/ 10554052 w 12192000"/>
              <a:gd name="connsiteY18" fmla="*/ 2328825 h 2669557"/>
              <a:gd name="connsiteX19" fmla="*/ 10432944 w 12192000"/>
              <a:gd name="connsiteY19" fmla="*/ 2278457 h 2669557"/>
              <a:gd name="connsiteX20" fmla="*/ 10314272 w 12192000"/>
              <a:gd name="connsiteY20" fmla="*/ 2252083 h 2669557"/>
              <a:gd name="connsiteX21" fmla="*/ 10149756 w 12192000"/>
              <a:gd name="connsiteY21" fmla="*/ 2203372 h 2669557"/>
              <a:gd name="connsiteX22" fmla="*/ 10133939 w 12192000"/>
              <a:gd name="connsiteY22" fmla="*/ 2195206 h 2669557"/>
              <a:gd name="connsiteX23" fmla="*/ 10027169 w 12192000"/>
              <a:gd name="connsiteY23" fmla="*/ 2154689 h 2669557"/>
              <a:gd name="connsiteX24" fmla="*/ 9904781 w 12192000"/>
              <a:gd name="connsiteY24" fmla="*/ 2142477 h 2669557"/>
              <a:gd name="connsiteX25" fmla="*/ 9818432 w 12192000"/>
              <a:gd name="connsiteY25" fmla="*/ 2147267 h 2669557"/>
              <a:gd name="connsiteX26" fmla="*/ 9715853 w 12192000"/>
              <a:gd name="connsiteY26" fmla="*/ 2142000 h 2669557"/>
              <a:gd name="connsiteX27" fmla="*/ 9478478 w 12192000"/>
              <a:gd name="connsiteY27" fmla="*/ 2133283 h 2669557"/>
              <a:gd name="connsiteX28" fmla="*/ 9473084 w 12192000"/>
              <a:gd name="connsiteY28" fmla="*/ 2134027 h 2669557"/>
              <a:gd name="connsiteX29" fmla="*/ 9348338 w 12192000"/>
              <a:gd name="connsiteY29" fmla="*/ 2135775 h 2669557"/>
              <a:gd name="connsiteX30" fmla="*/ 9317108 w 12192000"/>
              <a:gd name="connsiteY30" fmla="*/ 2139620 h 2669557"/>
              <a:gd name="connsiteX31" fmla="*/ 9316564 w 12192000"/>
              <a:gd name="connsiteY31" fmla="*/ 2140576 h 2669557"/>
              <a:gd name="connsiteX32" fmla="*/ 9249142 w 12192000"/>
              <a:gd name="connsiteY32" fmla="*/ 2123844 h 2669557"/>
              <a:gd name="connsiteX33" fmla="*/ 9196066 w 12192000"/>
              <a:gd name="connsiteY33" fmla="*/ 2108535 h 2669557"/>
              <a:gd name="connsiteX34" fmla="*/ 9182090 w 12192000"/>
              <a:gd name="connsiteY34" fmla="*/ 2098653 h 2669557"/>
              <a:gd name="connsiteX35" fmla="*/ 8911903 w 12192000"/>
              <a:gd name="connsiteY35" fmla="*/ 2057646 h 2669557"/>
              <a:gd name="connsiteX36" fmla="*/ 8786230 w 12192000"/>
              <a:gd name="connsiteY36" fmla="*/ 2041547 h 2669557"/>
              <a:gd name="connsiteX37" fmla="*/ 8624741 w 12192000"/>
              <a:gd name="connsiteY37" fmla="*/ 2029639 h 2669557"/>
              <a:gd name="connsiteX38" fmla="*/ 8433895 w 12192000"/>
              <a:gd name="connsiteY38" fmla="*/ 2006458 h 2669557"/>
              <a:gd name="connsiteX39" fmla="*/ 8379838 w 12192000"/>
              <a:gd name="connsiteY39" fmla="*/ 2010365 h 2669557"/>
              <a:gd name="connsiteX40" fmla="*/ 8260604 w 12192000"/>
              <a:gd name="connsiteY40" fmla="*/ 1992586 h 2669557"/>
              <a:gd name="connsiteX41" fmla="*/ 8189733 w 12192000"/>
              <a:gd name="connsiteY41" fmla="*/ 1985551 h 2669557"/>
              <a:gd name="connsiteX42" fmla="*/ 8163540 w 12192000"/>
              <a:gd name="connsiteY42" fmla="*/ 1988537 h 2669557"/>
              <a:gd name="connsiteX43" fmla="*/ 8126468 w 12192000"/>
              <a:gd name="connsiteY43" fmla="*/ 1988901 h 2669557"/>
              <a:gd name="connsiteX44" fmla="*/ 8000268 w 12192000"/>
              <a:gd name="connsiteY44" fmla="*/ 1990885 h 2669557"/>
              <a:gd name="connsiteX45" fmla="*/ 7959483 w 12192000"/>
              <a:gd name="connsiteY45" fmla="*/ 1985782 h 2669557"/>
              <a:gd name="connsiteX46" fmla="*/ 7953628 w 12192000"/>
              <a:gd name="connsiteY46" fmla="*/ 1984617 h 2669557"/>
              <a:gd name="connsiteX47" fmla="*/ 7901019 w 12192000"/>
              <a:gd name="connsiteY47" fmla="*/ 1971965 h 2669557"/>
              <a:gd name="connsiteX48" fmla="*/ 7812936 w 12192000"/>
              <a:gd name="connsiteY48" fmla="*/ 1947847 h 2669557"/>
              <a:gd name="connsiteX49" fmla="*/ 7732190 w 12192000"/>
              <a:gd name="connsiteY49" fmla="*/ 1927169 h 2669557"/>
              <a:gd name="connsiteX50" fmla="*/ 7678276 w 12192000"/>
              <a:gd name="connsiteY50" fmla="*/ 1920855 h 2669557"/>
              <a:gd name="connsiteX51" fmla="*/ 7655497 w 12192000"/>
              <a:gd name="connsiteY51" fmla="*/ 1913714 h 2669557"/>
              <a:gd name="connsiteX52" fmla="*/ 7551687 w 12192000"/>
              <a:gd name="connsiteY52" fmla="*/ 1912613 h 2669557"/>
              <a:gd name="connsiteX53" fmla="*/ 7500925 w 12192000"/>
              <a:gd name="connsiteY53" fmla="*/ 1930924 h 2669557"/>
              <a:gd name="connsiteX54" fmla="*/ 7380560 w 12192000"/>
              <a:gd name="connsiteY54" fmla="*/ 1934424 h 2669557"/>
              <a:gd name="connsiteX55" fmla="*/ 7309614 w 12192000"/>
              <a:gd name="connsiteY55" fmla="*/ 1939987 h 2669557"/>
              <a:gd name="connsiteX56" fmla="*/ 7284338 w 12192000"/>
              <a:gd name="connsiteY56" fmla="*/ 1947550 h 2669557"/>
              <a:gd name="connsiteX57" fmla="*/ 7247913 w 12192000"/>
              <a:gd name="connsiteY57" fmla="*/ 1954444 h 2669557"/>
              <a:gd name="connsiteX58" fmla="*/ 7184925 w 12192000"/>
              <a:gd name="connsiteY58" fmla="*/ 1970838 h 2669557"/>
              <a:gd name="connsiteX59" fmla="*/ 7149503 w 12192000"/>
              <a:gd name="connsiteY59" fmla="*/ 1975385 h 2669557"/>
              <a:gd name="connsiteX60" fmla="*/ 7149503 w 12192000"/>
              <a:gd name="connsiteY60" fmla="*/ 2669557 h 2669557"/>
              <a:gd name="connsiteX61" fmla="*/ 2509997 w 12192000"/>
              <a:gd name="connsiteY61" fmla="*/ 2669557 h 2669557"/>
              <a:gd name="connsiteX62" fmla="*/ 2509997 w 12192000"/>
              <a:gd name="connsiteY62" fmla="*/ 958822 h 2669557"/>
              <a:gd name="connsiteX63" fmla="*/ 2508995 w 12192000"/>
              <a:gd name="connsiteY63" fmla="*/ 958423 h 2669557"/>
              <a:gd name="connsiteX64" fmla="*/ 2424909 w 12192000"/>
              <a:gd name="connsiteY64" fmla="*/ 933150 h 2669557"/>
              <a:gd name="connsiteX65" fmla="*/ 2273752 w 12192000"/>
              <a:gd name="connsiteY65" fmla="*/ 875350 h 2669557"/>
              <a:gd name="connsiteX66" fmla="*/ 2248113 w 12192000"/>
              <a:gd name="connsiteY66" fmla="*/ 861965 h 2669557"/>
              <a:gd name="connsiteX67" fmla="*/ 2194956 w 12192000"/>
              <a:gd name="connsiteY67" fmla="*/ 836227 h 2669557"/>
              <a:gd name="connsiteX68" fmla="*/ 2024005 w 12192000"/>
              <a:gd name="connsiteY68" fmla="*/ 815554 h 2669557"/>
              <a:gd name="connsiteX69" fmla="*/ 1980800 w 12192000"/>
              <a:gd name="connsiteY69" fmla="*/ 822703 h 2669557"/>
              <a:gd name="connsiteX70" fmla="*/ 1733238 w 12192000"/>
              <a:gd name="connsiteY70" fmla="*/ 809719 h 2669557"/>
              <a:gd name="connsiteX71" fmla="*/ 1388954 w 12192000"/>
              <a:gd name="connsiteY71" fmla="*/ 830009 h 2669557"/>
              <a:gd name="connsiteX72" fmla="*/ 1133245 w 12192000"/>
              <a:gd name="connsiteY72" fmla="*/ 803521 h 2669557"/>
              <a:gd name="connsiteX73" fmla="*/ 1026791 w 12192000"/>
              <a:gd name="connsiteY73" fmla="*/ 802701 h 2669557"/>
              <a:gd name="connsiteX74" fmla="*/ 833545 w 12192000"/>
              <a:gd name="connsiteY74" fmla="*/ 801351 h 2669557"/>
              <a:gd name="connsiteX75" fmla="*/ 631576 w 12192000"/>
              <a:gd name="connsiteY75" fmla="*/ 801805 h 2669557"/>
              <a:gd name="connsiteX76" fmla="*/ 542046 w 12192000"/>
              <a:gd name="connsiteY76" fmla="*/ 803532 h 2669557"/>
              <a:gd name="connsiteX77" fmla="*/ 301314 w 12192000"/>
              <a:gd name="connsiteY77" fmla="*/ 785458 h 2669557"/>
              <a:gd name="connsiteX78" fmla="*/ 0 w 12192000"/>
              <a:gd name="connsiteY78" fmla="*/ 805324 h 2669557"/>
              <a:gd name="connsiteX0" fmla="*/ 0 w 12192000"/>
              <a:gd name="connsiteY0" fmla="*/ 0 h 2669557"/>
              <a:gd name="connsiteX1" fmla="*/ 12192000 w 12192000"/>
              <a:gd name="connsiteY1" fmla="*/ 0 h 2669557"/>
              <a:gd name="connsiteX2" fmla="*/ 12192000 w 12192000"/>
              <a:gd name="connsiteY2" fmla="*/ 2262228 h 2669557"/>
              <a:gd name="connsiteX3" fmla="*/ 12187428 w 12192000"/>
              <a:gd name="connsiteY3" fmla="*/ 2262896 h 2669557"/>
              <a:gd name="connsiteX4" fmla="*/ 12154355 w 12192000"/>
              <a:gd name="connsiteY4" fmla="*/ 2267516 h 2669557"/>
              <a:gd name="connsiteX5" fmla="*/ 12114359 w 12192000"/>
              <a:gd name="connsiteY5" fmla="*/ 2279772 h 2669557"/>
              <a:gd name="connsiteX6" fmla="*/ 11918614 w 12192000"/>
              <a:gd name="connsiteY6" fmla="*/ 2296618 h 2669557"/>
              <a:gd name="connsiteX7" fmla="*/ 11815487 w 12192000"/>
              <a:gd name="connsiteY7" fmla="*/ 2308905 h 2669557"/>
              <a:gd name="connsiteX8" fmla="*/ 11778165 w 12192000"/>
              <a:gd name="connsiteY8" fmla="*/ 2311873 h 2669557"/>
              <a:gd name="connsiteX9" fmla="*/ 11671329 w 12192000"/>
              <a:gd name="connsiteY9" fmla="*/ 2337810 h 2669557"/>
              <a:gd name="connsiteX10" fmla="*/ 11594775 w 12192000"/>
              <a:gd name="connsiteY10" fmla="*/ 2337831 h 2669557"/>
              <a:gd name="connsiteX11" fmla="*/ 11379086 w 12192000"/>
              <a:gd name="connsiteY11" fmla="*/ 2369019 h 2669557"/>
              <a:gd name="connsiteX12" fmla="*/ 11221749 w 12192000"/>
              <a:gd name="connsiteY12" fmla="*/ 2380739 h 2669557"/>
              <a:gd name="connsiteX13" fmla="*/ 10996653 w 12192000"/>
              <a:gd name="connsiteY13" fmla="*/ 2371440 h 2669557"/>
              <a:gd name="connsiteX14" fmla="*/ 10912235 w 12192000"/>
              <a:gd name="connsiteY14" fmla="*/ 2389968 h 2669557"/>
              <a:gd name="connsiteX15" fmla="*/ 10835633 w 12192000"/>
              <a:gd name="connsiteY15" fmla="*/ 2395810 h 2669557"/>
              <a:gd name="connsiteX16" fmla="*/ 10821038 w 12192000"/>
              <a:gd name="connsiteY16" fmla="*/ 2398367 h 2669557"/>
              <a:gd name="connsiteX17" fmla="*/ 10757451 w 12192000"/>
              <a:gd name="connsiteY17" fmla="*/ 2395202 h 2669557"/>
              <a:gd name="connsiteX18" fmla="*/ 10554052 w 12192000"/>
              <a:gd name="connsiteY18" fmla="*/ 2328825 h 2669557"/>
              <a:gd name="connsiteX19" fmla="*/ 10432944 w 12192000"/>
              <a:gd name="connsiteY19" fmla="*/ 2278457 h 2669557"/>
              <a:gd name="connsiteX20" fmla="*/ 10314272 w 12192000"/>
              <a:gd name="connsiteY20" fmla="*/ 2252083 h 2669557"/>
              <a:gd name="connsiteX21" fmla="*/ 10149756 w 12192000"/>
              <a:gd name="connsiteY21" fmla="*/ 2203372 h 2669557"/>
              <a:gd name="connsiteX22" fmla="*/ 10133939 w 12192000"/>
              <a:gd name="connsiteY22" fmla="*/ 2195206 h 2669557"/>
              <a:gd name="connsiteX23" fmla="*/ 10027169 w 12192000"/>
              <a:gd name="connsiteY23" fmla="*/ 2154689 h 2669557"/>
              <a:gd name="connsiteX24" fmla="*/ 9904781 w 12192000"/>
              <a:gd name="connsiteY24" fmla="*/ 2142477 h 2669557"/>
              <a:gd name="connsiteX25" fmla="*/ 9818432 w 12192000"/>
              <a:gd name="connsiteY25" fmla="*/ 2147267 h 2669557"/>
              <a:gd name="connsiteX26" fmla="*/ 9715853 w 12192000"/>
              <a:gd name="connsiteY26" fmla="*/ 2142000 h 2669557"/>
              <a:gd name="connsiteX27" fmla="*/ 9478478 w 12192000"/>
              <a:gd name="connsiteY27" fmla="*/ 2133283 h 2669557"/>
              <a:gd name="connsiteX28" fmla="*/ 9473084 w 12192000"/>
              <a:gd name="connsiteY28" fmla="*/ 2134027 h 2669557"/>
              <a:gd name="connsiteX29" fmla="*/ 9348338 w 12192000"/>
              <a:gd name="connsiteY29" fmla="*/ 2135775 h 2669557"/>
              <a:gd name="connsiteX30" fmla="*/ 9317108 w 12192000"/>
              <a:gd name="connsiteY30" fmla="*/ 2139620 h 2669557"/>
              <a:gd name="connsiteX31" fmla="*/ 9316564 w 12192000"/>
              <a:gd name="connsiteY31" fmla="*/ 2140576 h 2669557"/>
              <a:gd name="connsiteX32" fmla="*/ 9249142 w 12192000"/>
              <a:gd name="connsiteY32" fmla="*/ 2123844 h 2669557"/>
              <a:gd name="connsiteX33" fmla="*/ 9196066 w 12192000"/>
              <a:gd name="connsiteY33" fmla="*/ 2108535 h 2669557"/>
              <a:gd name="connsiteX34" fmla="*/ 9182090 w 12192000"/>
              <a:gd name="connsiteY34" fmla="*/ 2098653 h 2669557"/>
              <a:gd name="connsiteX35" fmla="*/ 8911903 w 12192000"/>
              <a:gd name="connsiteY35" fmla="*/ 2057646 h 2669557"/>
              <a:gd name="connsiteX36" fmla="*/ 8786230 w 12192000"/>
              <a:gd name="connsiteY36" fmla="*/ 2041547 h 2669557"/>
              <a:gd name="connsiteX37" fmla="*/ 8624741 w 12192000"/>
              <a:gd name="connsiteY37" fmla="*/ 2029639 h 2669557"/>
              <a:gd name="connsiteX38" fmla="*/ 8433895 w 12192000"/>
              <a:gd name="connsiteY38" fmla="*/ 2006458 h 2669557"/>
              <a:gd name="connsiteX39" fmla="*/ 8379838 w 12192000"/>
              <a:gd name="connsiteY39" fmla="*/ 2010365 h 2669557"/>
              <a:gd name="connsiteX40" fmla="*/ 8260604 w 12192000"/>
              <a:gd name="connsiteY40" fmla="*/ 1992586 h 2669557"/>
              <a:gd name="connsiteX41" fmla="*/ 8189733 w 12192000"/>
              <a:gd name="connsiteY41" fmla="*/ 1985551 h 2669557"/>
              <a:gd name="connsiteX42" fmla="*/ 8163540 w 12192000"/>
              <a:gd name="connsiteY42" fmla="*/ 1988537 h 2669557"/>
              <a:gd name="connsiteX43" fmla="*/ 8126468 w 12192000"/>
              <a:gd name="connsiteY43" fmla="*/ 1988901 h 2669557"/>
              <a:gd name="connsiteX44" fmla="*/ 8000268 w 12192000"/>
              <a:gd name="connsiteY44" fmla="*/ 1990885 h 2669557"/>
              <a:gd name="connsiteX45" fmla="*/ 7959483 w 12192000"/>
              <a:gd name="connsiteY45" fmla="*/ 1985782 h 2669557"/>
              <a:gd name="connsiteX46" fmla="*/ 7953628 w 12192000"/>
              <a:gd name="connsiteY46" fmla="*/ 1984617 h 2669557"/>
              <a:gd name="connsiteX47" fmla="*/ 7901019 w 12192000"/>
              <a:gd name="connsiteY47" fmla="*/ 1971965 h 2669557"/>
              <a:gd name="connsiteX48" fmla="*/ 7812936 w 12192000"/>
              <a:gd name="connsiteY48" fmla="*/ 1947847 h 2669557"/>
              <a:gd name="connsiteX49" fmla="*/ 7732190 w 12192000"/>
              <a:gd name="connsiteY49" fmla="*/ 1927169 h 2669557"/>
              <a:gd name="connsiteX50" fmla="*/ 7678276 w 12192000"/>
              <a:gd name="connsiteY50" fmla="*/ 1920855 h 2669557"/>
              <a:gd name="connsiteX51" fmla="*/ 7655497 w 12192000"/>
              <a:gd name="connsiteY51" fmla="*/ 1913714 h 2669557"/>
              <a:gd name="connsiteX52" fmla="*/ 7551687 w 12192000"/>
              <a:gd name="connsiteY52" fmla="*/ 1912613 h 2669557"/>
              <a:gd name="connsiteX53" fmla="*/ 7500925 w 12192000"/>
              <a:gd name="connsiteY53" fmla="*/ 1930924 h 2669557"/>
              <a:gd name="connsiteX54" fmla="*/ 7380560 w 12192000"/>
              <a:gd name="connsiteY54" fmla="*/ 1934424 h 2669557"/>
              <a:gd name="connsiteX55" fmla="*/ 7309614 w 12192000"/>
              <a:gd name="connsiteY55" fmla="*/ 1939987 h 2669557"/>
              <a:gd name="connsiteX56" fmla="*/ 7284338 w 12192000"/>
              <a:gd name="connsiteY56" fmla="*/ 1947550 h 2669557"/>
              <a:gd name="connsiteX57" fmla="*/ 7247913 w 12192000"/>
              <a:gd name="connsiteY57" fmla="*/ 1954444 h 2669557"/>
              <a:gd name="connsiteX58" fmla="*/ 7184925 w 12192000"/>
              <a:gd name="connsiteY58" fmla="*/ 1970838 h 2669557"/>
              <a:gd name="connsiteX59" fmla="*/ 7149503 w 12192000"/>
              <a:gd name="connsiteY59" fmla="*/ 1975385 h 2669557"/>
              <a:gd name="connsiteX60" fmla="*/ 7149503 w 12192000"/>
              <a:gd name="connsiteY60" fmla="*/ 2669557 h 2669557"/>
              <a:gd name="connsiteX61" fmla="*/ 3418260 w 12192000"/>
              <a:gd name="connsiteY61" fmla="*/ 1049412 h 2669557"/>
              <a:gd name="connsiteX62" fmla="*/ 2509997 w 12192000"/>
              <a:gd name="connsiteY62" fmla="*/ 958822 h 2669557"/>
              <a:gd name="connsiteX63" fmla="*/ 2508995 w 12192000"/>
              <a:gd name="connsiteY63" fmla="*/ 958423 h 2669557"/>
              <a:gd name="connsiteX64" fmla="*/ 2424909 w 12192000"/>
              <a:gd name="connsiteY64" fmla="*/ 933150 h 2669557"/>
              <a:gd name="connsiteX65" fmla="*/ 2273752 w 12192000"/>
              <a:gd name="connsiteY65" fmla="*/ 875350 h 2669557"/>
              <a:gd name="connsiteX66" fmla="*/ 2248113 w 12192000"/>
              <a:gd name="connsiteY66" fmla="*/ 861965 h 2669557"/>
              <a:gd name="connsiteX67" fmla="*/ 2194956 w 12192000"/>
              <a:gd name="connsiteY67" fmla="*/ 836227 h 2669557"/>
              <a:gd name="connsiteX68" fmla="*/ 2024005 w 12192000"/>
              <a:gd name="connsiteY68" fmla="*/ 815554 h 2669557"/>
              <a:gd name="connsiteX69" fmla="*/ 1980800 w 12192000"/>
              <a:gd name="connsiteY69" fmla="*/ 822703 h 2669557"/>
              <a:gd name="connsiteX70" fmla="*/ 1733238 w 12192000"/>
              <a:gd name="connsiteY70" fmla="*/ 809719 h 2669557"/>
              <a:gd name="connsiteX71" fmla="*/ 1388954 w 12192000"/>
              <a:gd name="connsiteY71" fmla="*/ 830009 h 2669557"/>
              <a:gd name="connsiteX72" fmla="*/ 1133245 w 12192000"/>
              <a:gd name="connsiteY72" fmla="*/ 803521 h 2669557"/>
              <a:gd name="connsiteX73" fmla="*/ 1026791 w 12192000"/>
              <a:gd name="connsiteY73" fmla="*/ 802701 h 2669557"/>
              <a:gd name="connsiteX74" fmla="*/ 833545 w 12192000"/>
              <a:gd name="connsiteY74" fmla="*/ 801351 h 2669557"/>
              <a:gd name="connsiteX75" fmla="*/ 631576 w 12192000"/>
              <a:gd name="connsiteY75" fmla="*/ 801805 h 2669557"/>
              <a:gd name="connsiteX76" fmla="*/ 542046 w 12192000"/>
              <a:gd name="connsiteY76" fmla="*/ 803532 h 2669557"/>
              <a:gd name="connsiteX77" fmla="*/ 301314 w 12192000"/>
              <a:gd name="connsiteY77" fmla="*/ 785458 h 2669557"/>
              <a:gd name="connsiteX78" fmla="*/ 0 w 12192000"/>
              <a:gd name="connsiteY78" fmla="*/ 805324 h 2669557"/>
              <a:gd name="connsiteX79" fmla="*/ 0 w 12192000"/>
              <a:gd name="connsiteY79" fmla="*/ 0 h 2669557"/>
              <a:gd name="connsiteX0" fmla="*/ 0 w 12192000"/>
              <a:gd name="connsiteY0" fmla="*/ 0 h 2401295"/>
              <a:gd name="connsiteX1" fmla="*/ 12192000 w 12192000"/>
              <a:gd name="connsiteY1" fmla="*/ 0 h 2401295"/>
              <a:gd name="connsiteX2" fmla="*/ 12192000 w 12192000"/>
              <a:gd name="connsiteY2" fmla="*/ 2262228 h 2401295"/>
              <a:gd name="connsiteX3" fmla="*/ 12187428 w 12192000"/>
              <a:gd name="connsiteY3" fmla="*/ 2262896 h 2401295"/>
              <a:gd name="connsiteX4" fmla="*/ 12154355 w 12192000"/>
              <a:gd name="connsiteY4" fmla="*/ 2267516 h 2401295"/>
              <a:gd name="connsiteX5" fmla="*/ 12114359 w 12192000"/>
              <a:gd name="connsiteY5" fmla="*/ 2279772 h 2401295"/>
              <a:gd name="connsiteX6" fmla="*/ 11918614 w 12192000"/>
              <a:gd name="connsiteY6" fmla="*/ 2296618 h 2401295"/>
              <a:gd name="connsiteX7" fmla="*/ 11815487 w 12192000"/>
              <a:gd name="connsiteY7" fmla="*/ 2308905 h 2401295"/>
              <a:gd name="connsiteX8" fmla="*/ 11778165 w 12192000"/>
              <a:gd name="connsiteY8" fmla="*/ 2311873 h 2401295"/>
              <a:gd name="connsiteX9" fmla="*/ 11671329 w 12192000"/>
              <a:gd name="connsiteY9" fmla="*/ 2337810 h 2401295"/>
              <a:gd name="connsiteX10" fmla="*/ 11594775 w 12192000"/>
              <a:gd name="connsiteY10" fmla="*/ 2337831 h 2401295"/>
              <a:gd name="connsiteX11" fmla="*/ 11379086 w 12192000"/>
              <a:gd name="connsiteY11" fmla="*/ 2369019 h 2401295"/>
              <a:gd name="connsiteX12" fmla="*/ 11221749 w 12192000"/>
              <a:gd name="connsiteY12" fmla="*/ 2380739 h 2401295"/>
              <a:gd name="connsiteX13" fmla="*/ 10996653 w 12192000"/>
              <a:gd name="connsiteY13" fmla="*/ 2371440 h 2401295"/>
              <a:gd name="connsiteX14" fmla="*/ 10912235 w 12192000"/>
              <a:gd name="connsiteY14" fmla="*/ 2389968 h 2401295"/>
              <a:gd name="connsiteX15" fmla="*/ 10835633 w 12192000"/>
              <a:gd name="connsiteY15" fmla="*/ 2395810 h 2401295"/>
              <a:gd name="connsiteX16" fmla="*/ 10821038 w 12192000"/>
              <a:gd name="connsiteY16" fmla="*/ 2398367 h 2401295"/>
              <a:gd name="connsiteX17" fmla="*/ 10757451 w 12192000"/>
              <a:gd name="connsiteY17" fmla="*/ 2395202 h 2401295"/>
              <a:gd name="connsiteX18" fmla="*/ 10554052 w 12192000"/>
              <a:gd name="connsiteY18" fmla="*/ 2328825 h 2401295"/>
              <a:gd name="connsiteX19" fmla="*/ 10432944 w 12192000"/>
              <a:gd name="connsiteY19" fmla="*/ 2278457 h 2401295"/>
              <a:gd name="connsiteX20" fmla="*/ 10314272 w 12192000"/>
              <a:gd name="connsiteY20" fmla="*/ 2252083 h 2401295"/>
              <a:gd name="connsiteX21" fmla="*/ 10149756 w 12192000"/>
              <a:gd name="connsiteY21" fmla="*/ 2203372 h 2401295"/>
              <a:gd name="connsiteX22" fmla="*/ 10133939 w 12192000"/>
              <a:gd name="connsiteY22" fmla="*/ 2195206 h 2401295"/>
              <a:gd name="connsiteX23" fmla="*/ 10027169 w 12192000"/>
              <a:gd name="connsiteY23" fmla="*/ 2154689 h 2401295"/>
              <a:gd name="connsiteX24" fmla="*/ 9904781 w 12192000"/>
              <a:gd name="connsiteY24" fmla="*/ 2142477 h 2401295"/>
              <a:gd name="connsiteX25" fmla="*/ 9818432 w 12192000"/>
              <a:gd name="connsiteY25" fmla="*/ 2147267 h 2401295"/>
              <a:gd name="connsiteX26" fmla="*/ 9715853 w 12192000"/>
              <a:gd name="connsiteY26" fmla="*/ 2142000 h 2401295"/>
              <a:gd name="connsiteX27" fmla="*/ 9478478 w 12192000"/>
              <a:gd name="connsiteY27" fmla="*/ 2133283 h 2401295"/>
              <a:gd name="connsiteX28" fmla="*/ 9473084 w 12192000"/>
              <a:gd name="connsiteY28" fmla="*/ 2134027 h 2401295"/>
              <a:gd name="connsiteX29" fmla="*/ 9348338 w 12192000"/>
              <a:gd name="connsiteY29" fmla="*/ 2135775 h 2401295"/>
              <a:gd name="connsiteX30" fmla="*/ 9317108 w 12192000"/>
              <a:gd name="connsiteY30" fmla="*/ 2139620 h 2401295"/>
              <a:gd name="connsiteX31" fmla="*/ 9316564 w 12192000"/>
              <a:gd name="connsiteY31" fmla="*/ 2140576 h 2401295"/>
              <a:gd name="connsiteX32" fmla="*/ 9249142 w 12192000"/>
              <a:gd name="connsiteY32" fmla="*/ 2123844 h 2401295"/>
              <a:gd name="connsiteX33" fmla="*/ 9196066 w 12192000"/>
              <a:gd name="connsiteY33" fmla="*/ 2108535 h 2401295"/>
              <a:gd name="connsiteX34" fmla="*/ 9182090 w 12192000"/>
              <a:gd name="connsiteY34" fmla="*/ 2098653 h 2401295"/>
              <a:gd name="connsiteX35" fmla="*/ 8911903 w 12192000"/>
              <a:gd name="connsiteY35" fmla="*/ 2057646 h 2401295"/>
              <a:gd name="connsiteX36" fmla="*/ 8786230 w 12192000"/>
              <a:gd name="connsiteY36" fmla="*/ 2041547 h 2401295"/>
              <a:gd name="connsiteX37" fmla="*/ 8624741 w 12192000"/>
              <a:gd name="connsiteY37" fmla="*/ 2029639 h 2401295"/>
              <a:gd name="connsiteX38" fmla="*/ 8433895 w 12192000"/>
              <a:gd name="connsiteY38" fmla="*/ 2006458 h 2401295"/>
              <a:gd name="connsiteX39" fmla="*/ 8379838 w 12192000"/>
              <a:gd name="connsiteY39" fmla="*/ 2010365 h 2401295"/>
              <a:gd name="connsiteX40" fmla="*/ 8260604 w 12192000"/>
              <a:gd name="connsiteY40" fmla="*/ 1992586 h 2401295"/>
              <a:gd name="connsiteX41" fmla="*/ 8189733 w 12192000"/>
              <a:gd name="connsiteY41" fmla="*/ 1985551 h 2401295"/>
              <a:gd name="connsiteX42" fmla="*/ 8163540 w 12192000"/>
              <a:gd name="connsiteY42" fmla="*/ 1988537 h 2401295"/>
              <a:gd name="connsiteX43" fmla="*/ 8126468 w 12192000"/>
              <a:gd name="connsiteY43" fmla="*/ 1988901 h 2401295"/>
              <a:gd name="connsiteX44" fmla="*/ 8000268 w 12192000"/>
              <a:gd name="connsiteY44" fmla="*/ 1990885 h 2401295"/>
              <a:gd name="connsiteX45" fmla="*/ 7959483 w 12192000"/>
              <a:gd name="connsiteY45" fmla="*/ 1985782 h 2401295"/>
              <a:gd name="connsiteX46" fmla="*/ 7953628 w 12192000"/>
              <a:gd name="connsiteY46" fmla="*/ 1984617 h 2401295"/>
              <a:gd name="connsiteX47" fmla="*/ 7901019 w 12192000"/>
              <a:gd name="connsiteY47" fmla="*/ 1971965 h 2401295"/>
              <a:gd name="connsiteX48" fmla="*/ 7812936 w 12192000"/>
              <a:gd name="connsiteY48" fmla="*/ 1947847 h 2401295"/>
              <a:gd name="connsiteX49" fmla="*/ 7732190 w 12192000"/>
              <a:gd name="connsiteY49" fmla="*/ 1927169 h 2401295"/>
              <a:gd name="connsiteX50" fmla="*/ 7678276 w 12192000"/>
              <a:gd name="connsiteY50" fmla="*/ 1920855 h 2401295"/>
              <a:gd name="connsiteX51" fmla="*/ 7655497 w 12192000"/>
              <a:gd name="connsiteY51" fmla="*/ 1913714 h 2401295"/>
              <a:gd name="connsiteX52" fmla="*/ 7551687 w 12192000"/>
              <a:gd name="connsiteY52" fmla="*/ 1912613 h 2401295"/>
              <a:gd name="connsiteX53" fmla="*/ 7500925 w 12192000"/>
              <a:gd name="connsiteY53" fmla="*/ 1930924 h 2401295"/>
              <a:gd name="connsiteX54" fmla="*/ 7380560 w 12192000"/>
              <a:gd name="connsiteY54" fmla="*/ 1934424 h 2401295"/>
              <a:gd name="connsiteX55" fmla="*/ 7309614 w 12192000"/>
              <a:gd name="connsiteY55" fmla="*/ 1939987 h 2401295"/>
              <a:gd name="connsiteX56" fmla="*/ 7284338 w 12192000"/>
              <a:gd name="connsiteY56" fmla="*/ 1947550 h 2401295"/>
              <a:gd name="connsiteX57" fmla="*/ 7247913 w 12192000"/>
              <a:gd name="connsiteY57" fmla="*/ 1954444 h 2401295"/>
              <a:gd name="connsiteX58" fmla="*/ 7184925 w 12192000"/>
              <a:gd name="connsiteY58" fmla="*/ 1970838 h 2401295"/>
              <a:gd name="connsiteX59" fmla="*/ 7149503 w 12192000"/>
              <a:gd name="connsiteY59" fmla="*/ 1975385 h 2401295"/>
              <a:gd name="connsiteX60" fmla="*/ 3418260 w 12192000"/>
              <a:gd name="connsiteY60" fmla="*/ 1049412 h 2401295"/>
              <a:gd name="connsiteX61" fmla="*/ 2509997 w 12192000"/>
              <a:gd name="connsiteY61" fmla="*/ 958822 h 2401295"/>
              <a:gd name="connsiteX62" fmla="*/ 2508995 w 12192000"/>
              <a:gd name="connsiteY62" fmla="*/ 958423 h 2401295"/>
              <a:gd name="connsiteX63" fmla="*/ 2424909 w 12192000"/>
              <a:gd name="connsiteY63" fmla="*/ 933150 h 2401295"/>
              <a:gd name="connsiteX64" fmla="*/ 2273752 w 12192000"/>
              <a:gd name="connsiteY64" fmla="*/ 875350 h 2401295"/>
              <a:gd name="connsiteX65" fmla="*/ 2248113 w 12192000"/>
              <a:gd name="connsiteY65" fmla="*/ 861965 h 2401295"/>
              <a:gd name="connsiteX66" fmla="*/ 2194956 w 12192000"/>
              <a:gd name="connsiteY66" fmla="*/ 836227 h 2401295"/>
              <a:gd name="connsiteX67" fmla="*/ 2024005 w 12192000"/>
              <a:gd name="connsiteY67" fmla="*/ 815554 h 2401295"/>
              <a:gd name="connsiteX68" fmla="*/ 1980800 w 12192000"/>
              <a:gd name="connsiteY68" fmla="*/ 822703 h 2401295"/>
              <a:gd name="connsiteX69" fmla="*/ 1733238 w 12192000"/>
              <a:gd name="connsiteY69" fmla="*/ 809719 h 2401295"/>
              <a:gd name="connsiteX70" fmla="*/ 1388954 w 12192000"/>
              <a:gd name="connsiteY70" fmla="*/ 830009 h 2401295"/>
              <a:gd name="connsiteX71" fmla="*/ 1133245 w 12192000"/>
              <a:gd name="connsiteY71" fmla="*/ 803521 h 2401295"/>
              <a:gd name="connsiteX72" fmla="*/ 1026791 w 12192000"/>
              <a:gd name="connsiteY72" fmla="*/ 802701 h 2401295"/>
              <a:gd name="connsiteX73" fmla="*/ 833545 w 12192000"/>
              <a:gd name="connsiteY73" fmla="*/ 801351 h 2401295"/>
              <a:gd name="connsiteX74" fmla="*/ 631576 w 12192000"/>
              <a:gd name="connsiteY74" fmla="*/ 801805 h 2401295"/>
              <a:gd name="connsiteX75" fmla="*/ 542046 w 12192000"/>
              <a:gd name="connsiteY75" fmla="*/ 803532 h 2401295"/>
              <a:gd name="connsiteX76" fmla="*/ 301314 w 12192000"/>
              <a:gd name="connsiteY76" fmla="*/ 785458 h 2401295"/>
              <a:gd name="connsiteX77" fmla="*/ 0 w 12192000"/>
              <a:gd name="connsiteY77" fmla="*/ 805324 h 2401295"/>
              <a:gd name="connsiteX78" fmla="*/ 0 w 12192000"/>
              <a:gd name="connsiteY78" fmla="*/ 0 h 2401295"/>
              <a:gd name="connsiteX0" fmla="*/ 0 w 12192000"/>
              <a:gd name="connsiteY0" fmla="*/ 0 h 2401295"/>
              <a:gd name="connsiteX1" fmla="*/ 12192000 w 12192000"/>
              <a:gd name="connsiteY1" fmla="*/ 0 h 2401295"/>
              <a:gd name="connsiteX2" fmla="*/ 12192000 w 12192000"/>
              <a:gd name="connsiteY2" fmla="*/ 2262228 h 2401295"/>
              <a:gd name="connsiteX3" fmla="*/ 12187428 w 12192000"/>
              <a:gd name="connsiteY3" fmla="*/ 2262896 h 2401295"/>
              <a:gd name="connsiteX4" fmla="*/ 12154355 w 12192000"/>
              <a:gd name="connsiteY4" fmla="*/ 2267516 h 2401295"/>
              <a:gd name="connsiteX5" fmla="*/ 12114359 w 12192000"/>
              <a:gd name="connsiteY5" fmla="*/ 2279772 h 2401295"/>
              <a:gd name="connsiteX6" fmla="*/ 11918614 w 12192000"/>
              <a:gd name="connsiteY6" fmla="*/ 2296618 h 2401295"/>
              <a:gd name="connsiteX7" fmla="*/ 11815487 w 12192000"/>
              <a:gd name="connsiteY7" fmla="*/ 2308905 h 2401295"/>
              <a:gd name="connsiteX8" fmla="*/ 11778165 w 12192000"/>
              <a:gd name="connsiteY8" fmla="*/ 2311873 h 2401295"/>
              <a:gd name="connsiteX9" fmla="*/ 11671329 w 12192000"/>
              <a:gd name="connsiteY9" fmla="*/ 2337810 h 2401295"/>
              <a:gd name="connsiteX10" fmla="*/ 11594775 w 12192000"/>
              <a:gd name="connsiteY10" fmla="*/ 2337831 h 2401295"/>
              <a:gd name="connsiteX11" fmla="*/ 11379086 w 12192000"/>
              <a:gd name="connsiteY11" fmla="*/ 2369019 h 2401295"/>
              <a:gd name="connsiteX12" fmla="*/ 11221749 w 12192000"/>
              <a:gd name="connsiteY12" fmla="*/ 2380739 h 2401295"/>
              <a:gd name="connsiteX13" fmla="*/ 10996653 w 12192000"/>
              <a:gd name="connsiteY13" fmla="*/ 2371440 h 2401295"/>
              <a:gd name="connsiteX14" fmla="*/ 10912235 w 12192000"/>
              <a:gd name="connsiteY14" fmla="*/ 2389968 h 2401295"/>
              <a:gd name="connsiteX15" fmla="*/ 10835633 w 12192000"/>
              <a:gd name="connsiteY15" fmla="*/ 2395810 h 2401295"/>
              <a:gd name="connsiteX16" fmla="*/ 10821038 w 12192000"/>
              <a:gd name="connsiteY16" fmla="*/ 2398367 h 2401295"/>
              <a:gd name="connsiteX17" fmla="*/ 10757451 w 12192000"/>
              <a:gd name="connsiteY17" fmla="*/ 2395202 h 2401295"/>
              <a:gd name="connsiteX18" fmla="*/ 10554052 w 12192000"/>
              <a:gd name="connsiteY18" fmla="*/ 2328825 h 2401295"/>
              <a:gd name="connsiteX19" fmla="*/ 10432944 w 12192000"/>
              <a:gd name="connsiteY19" fmla="*/ 2278457 h 2401295"/>
              <a:gd name="connsiteX20" fmla="*/ 10314272 w 12192000"/>
              <a:gd name="connsiteY20" fmla="*/ 2252083 h 2401295"/>
              <a:gd name="connsiteX21" fmla="*/ 10149756 w 12192000"/>
              <a:gd name="connsiteY21" fmla="*/ 2203372 h 2401295"/>
              <a:gd name="connsiteX22" fmla="*/ 10133939 w 12192000"/>
              <a:gd name="connsiteY22" fmla="*/ 2195206 h 2401295"/>
              <a:gd name="connsiteX23" fmla="*/ 10027169 w 12192000"/>
              <a:gd name="connsiteY23" fmla="*/ 2154689 h 2401295"/>
              <a:gd name="connsiteX24" fmla="*/ 9904781 w 12192000"/>
              <a:gd name="connsiteY24" fmla="*/ 2142477 h 2401295"/>
              <a:gd name="connsiteX25" fmla="*/ 9818432 w 12192000"/>
              <a:gd name="connsiteY25" fmla="*/ 2147267 h 2401295"/>
              <a:gd name="connsiteX26" fmla="*/ 9715853 w 12192000"/>
              <a:gd name="connsiteY26" fmla="*/ 2142000 h 2401295"/>
              <a:gd name="connsiteX27" fmla="*/ 9478478 w 12192000"/>
              <a:gd name="connsiteY27" fmla="*/ 2133283 h 2401295"/>
              <a:gd name="connsiteX28" fmla="*/ 9473084 w 12192000"/>
              <a:gd name="connsiteY28" fmla="*/ 2134027 h 2401295"/>
              <a:gd name="connsiteX29" fmla="*/ 9348338 w 12192000"/>
              <a:gd name="connsiteY29" fmla="*/ 2135775 h 2401295"/>
              <a:gd name="connsiteX30" fmla="*/ 9317108 w 12192000"/>
              <a:gd name="connsiteY30" fmla="*/ 2139620 h 2401295"/>
              <a:gd name="connsiteX31" fmla="*/ 9316564 w 12192000"/>
              <a:gd name="connsiteY31" fmla="*/ 2140576 h 2401295"/>
              <a:gd name="connsiteX32" fmla="*/ 9249142 w 12192000"/>
              <a:gd name="connsiteY32" fmla="*/ 2123844 h 2401295"/>
              <a:gd name="connsiteX33" fmla="*/ 9196066 w 12192000"/>
              <a:gd name="connsiteY33" fmla="*/ 2108535 h 2401295"/>
              <a:gd name="connsiteX34" fmla="*/ 9182090 w 12192000"/>
              <a:gd name="connsiteY34" fmla="*/ 2098653 h 2401295"/>
              <a:gd name="connsiteX35" fmla="*/ 8911903 w 12192000"/>
              <a:gd name="connsiteY35" fmla="*/ 2057646 h 2401295"/>
              <a:gd name="connsiteX36" fmla="*/ 8786230 w 12192000"/>
              <a:gd name="connsiteY36" fmla="*/ 2041547 h 2401295"/>
              <a:gd name="connsiteX37" fmla="*/ 8624741 w 12192000"/>
              <a:gd name="connsiteY37" fmla="*/ 2029639 h 2401295"/>
              <a:gd name="connsiteX38" fmla="*/ 8433895 w 12192000"/>
              <a:gd name="connsiteY38" fmla="*/ 2006458 h 2401295"/>
              <a:gd name="connsiteX39" fmla="*/ 8379838 w 12192000"/>
              <a:gd name="connsiteY39" fmla="*/ 2010365 h 2401295"/>
              <a:gd name="connsiteX40" fmla="*/ 8260604 w 12192000"/>
              <a:gd name="connsiteY40" fmla="*/ 1992586 h 2401295"/>
              <a:gd name="connsiteX41" fmla="*/ 8189733 w 12192000"/>
              <a:gd name="connsiteY41" fmla="*/ 1985551 h 2401295"/>
              <a:gd name="connsiteX42" fmla="*/ 8163540 w 12192000"/>
              <a:gd name="connsiteY42" fmla="*/ 1988537 h 2401295"/>
              <a:gd name="connsiteX43" fmla="*/ 8126468 w 12192000"/>
              <a:gd name="connsiteY43" fmla="*/ 1988901 h 2401295"/>
              <a:gd name="connsiteX44" fmla="*/ 8000268 w 12192000"/>
              <a:gd name="connsiteY44" fmla="*/ 1990885 h 2401295"/>
              <a:gd name="connsiteX45" fmla="*/ 7959483 w 12192000"/>
              <a:gd name="connsiteY45" fmla="*/ 1985782 h 2401295"/>
              <a:gd name="connsiteX46" fmla="*/ 7953628 w 12192000"/>
              <a:gd name="connsiteY46" fmla="*/ 1984617 h 2401295"/>
              <a:gd name="connsiteX47" fmla="*/ 7901019 w 12192000"/>
              <a:gd name="connsiteY47" fmla="*/ 1971965 h 2401295"/>
              <a:gd name="connsiteX48" fmla="*/ 7812936 w 12192000"/>
              <a:gd name="connsiteY48" fmla="*/ 1947847 h 2401295"/>
              <a:gd name="connsiteX49" fmla="*/ 7732190 w 12192000"/>
              <a:gd name="connsiteY49" fmla="*/ 1927169 h 2401295"/>
              <a:gd name="connsiteX50" fmla="*/ 7678276 w 12192000"/>
              <a:gd name="connsiteY50" fmla="*/ 1920855 h 2401295"/>
              <a:gd name="connsiteX51" fmla="*/ 7655497 w 12192000"/>
              <a:gd name="connsiteY51" fmla="*/ 1913714 h 2401295"/>
              <a:gd name="connsiteX52" fmla="*/ 7551687 w 12192000"/>
              <a:gd name="connsiteY52" fmla="*/ 1912613 h 2401295"/>
              <a:gd name="connsiteX53" fmla="*/ 7500925 w 12192000"/>
              <a:gd name="connsiteY53" fmla="*/ 1930924 h 2401295"/>
              <a:gd name="connsiteX54" fmla="*/ 7380560 w 12192000"/>
              <a:gd name="connsiteY54" fmla="*/ 1934424 h 2401295"/>
              <a:gd name="connsiteX55" fmla="*/ 7309614 w 12192000"/>
              <a:gd name="connsiteY55" fmla="*/ 1939987 h 2401295"/>
              <a:gd name="connsiteX56" fmla="*/ 7284338 w 12192000"/>
              <a:gd name="connsiteY56" fmla="*/ 1947550 h 2401295"/>
              <a:gd name="connsiteX57" fmla="*/ 7247913 w 12192000"/>
              <a:gd name="connsiteY57" fmla="*/ 1954444 h 2401295"/>
              <a:gd name="connsiteX58" fmla="*/ 7184925 w 12192000"/>
              <a:gd name="connsiteY58" fmla="*/ 1970838 h 2401295"/>
              <a:gd name="connsiteX59" fmla="*/ 6204418 w 12192000"/>
              <a:gd name="connsiteY59" fmla="*/ 1570349 h 2401295"/>
              <a:gd name="connsiteX60" fmla="*/ 3418260 w 12192000"/>
              <a:gd name="connsiteY60" fmla="*/ 1049412 h 2401295"/>
              <a:gd name="connsiteX61" fmla="*/ 2509997 w 12192000"/>
              <a:gd name="connsiteY61" fmla="*/ 958822 h 2401295"/>
              <a:gd name="connsiteX62" fmla="*/ 2508995 w 12192000"/>
              <a:gd name="connsiteY62" fmla="*/ 958423 h 2401295"/>
              <a:gd name="connsiteX63" fmla="*/ 2424909 w 12192000"/>
              <a:gd name="connsiteY63" fmla="*/ 933150 h 2401295"/>
              <a:gd name="connsiteX64" fmla="*/ 2273752 w 12192000"/>
              <a:gd name="connsiteY64" fmla="*/ 875350 h 2401295"/>
              <a:gd name="connsiteX65" fmla="*/ 2248113 w 12192000"/>
              <a:gd name="connsiteY65" fmla="*/ 861965 h 2401295"/>
              <a:gd name="connsiteX66" fmla="*/ 2194956 w 12192000"/>
              <a:gd name="connsiteY66" fmla="*/ 836227 h 2401295"/>
              <a:gd name="connsiteX67" fmla="*/ 2024005 w 12192000"/>
              <a:gd name="connsiteY67" fmla="*/ 815554 h 2401295"/>
              <a:gd name="connsiteX68" fmla="*/ 1980800 w 12192000"/>
              <a:gd name="connsiteY68" fmla="*/ 822703 h 2401295"/>
              <a:gd name="connsiteX69" fmla="*/ 1733238 w 12192000"/>
              <a:gd name="connsiteY69" fmla="*/ 809719 h 2401295"/>
              <a:gd name="connsiteX70" fmla="*/ 1388954 w 12192000"/>
              <a:gd name="connsiteY70" fmla="*/ 830009 h 2401295"/>
              <a:gd name="connsiteX71" fmla="*/ 1133245 w 12192000"/>
              <a:gd name="connsiteY71" fmla="*/ 803521 h 2401295"/>
              <a:gd name="connsiteX72" fmla="*/ 1026791 w 12192000"/>
              <a:gd name="connsiteY72" fmla="*/ 802701 h 2401295"/>
              <a:gd name="connsiteX73" fmla="*/ 833545 w 12192000"/>
              <a:gd name="connsiteY73" fmla="*/ 801351 h 2401295"/>
              <a:gd name="connsiteX74" fmla="*/ 631576 w 12192000"/>
              <a:gd name="connsiteY74" fmla="*/ 801805 h 2401295"/>
              <a:gd name="connsiteX75" fmla="*/ 542046 w 12192000"/>
              <a:gd name="connsiteY75" fmla="*/ 803532 h 2401295"/>
              <a:gd name="connsiteX76" fmla="*/ 301314 w 12192000"/>
              <a:gd name="connsiteY76" fmla="*/ 785458 h 2401295"/>
              <a:gd name="connsiteX77" fmla="*/ 0 w 12192000"/>
              <a:gd name="connsiteY77" fmla="*/ 805324 h 2401295"/>
              <a:gd name="connsiteX78" fmla="*/ 0 w 12192000"/>
              <a:gd name="connsiteY78" fmla="*/ 0 h 2401295"/>
              <a:gd name="connsiteX0" fmla="*/ 0 w 12192000"/>
              <a:gd name="connsiteY0" fmla="*/ 0 h 2401295"/>
              <a:gd name="connsiteX1" fmla="*/ 12192000 w 12192000"/>
              <a:gd name="connsiteY1" fmla="*/ 0 h 2401295"/>
              <a:gd name="connsiteX2" fmla="*/ 12192000 w 12192000"/>
              <a:gd name="connsiteY2" fmla="*/ 2262228 h 2401295"/>
              <a:gd name="connsiteX3" fmla="*/ 12187428 w 12192000"/>
              <a:gd name="connsiteY3" fmla="*/ 2262896 h 2401295"/>
              <a:gd name="connsiteX4" fmla="*/ 12154355 w 12192000"/>
              <a:gd name="connsiteY4" fmla="*/ 2267516 h 2401295"/>
              <a:gd name="connsiteX5" fmla="*/ 12114359 w 12192000"/>
              <a:gd name="connsiteY5" fmla="*/ 2279772 h 2401295"/>
              <a:gd name="connsiteX6" fmla="*/ 11918614 w 12192000"/>
              <a:gd name="connsiteY6" fmla="*/ 2296618 h 2401295"/>
              <a:gd name="connsiteX7" fmla="*/ 11815487 w 12192000"/>
              <a:gd name="connsiteY7" fmla="*/ 2308905 h 2401295"/>
              <a:gd name="connsiteX8" fmla="*/ 11778165 w 12192000"/>
              <a:gd name="connsiteY8" fmla="*/ 2311873 h 2401295"/>
              <a:gd name="connsiteX9" fmla="*/ 11671329 w 12192000"/>
              <a:gd name="connsiteY9" fmla="*/ 2337810 h 2401295"/>
              <a:gd name="connsiteX10" fmla="*/ 11594775 w 12192000"/>
              <a:gd name="connsiteY10" fmla="*/ 2337831 h 2401295"/>
              <a:gd name="connsiteX11" fmla="*/ 11379086 w 12192000"/>
              <a:gd name="connsiteY11" fmla="*/ 2369019 h 2401295"/>
              <a:gd name="connsiteX12" fmla="*/ 11221749 w 12192000"/>
              <a:gd name="connsiteY12" fmla="*/ 2380739 h 2401295"/>
              <a:gd name="connsiteX13" fmla="*/ 10996653 w 12192000"/>
              <a:gd name="connsiteY13" fmla="*/ 2371440 h 2401295"/>
              <a:gd name="connsiteX14" fmla="*/ 10912235 w 12192000"/>
              <a:gd name="connsiteY14" fmla="*/ 2389968 h 2401295"/>
              <a:gd name="connsiteX15" fmla="*/ 10835633 w 12192000"/>
              <a:gd name="connsiteY15" fmla="*/ 2395810 h 2401295"/>
              <a:gd name="connsiteX16" fmla="*/ 10821038 w 12192000"/>
              <a:gd name="connsiteY16" fmla="*/ 2398367 h 2401295"/>
              <a:gd name="connsiteX17" fmla="*/ 10757451 w 12192000"/>
              <a:gd name="connsiteY17" fmla="*/ 2395202 h 2401295"/>
              <a:gd name="connsiteX18" fmla="*/ 10554052 w 12192000"/>
              <a:gd name="connsiteY18" fmla="*/ 2328825 h 2401295"/>
              <a:gd name="connsiteX19" fmla="*/ 10432944 w 12192000"/>
              <a:gd name="connsiteY19" fmla="*/ 2278457 h 2401295"/>
              <a:gd name="connsiteX20" fmla="*/ 10314272 w 12192000"/>
              <a:gd name="connsiteY20" fmla="*/ 2252083 h 2401295"/>
              <a:gd name="connsiteX21" fmla="*/ 10149756 w 12192000"/>
              <a:gd name="connsiteY21" fmla="*/ 2203372 h 2401295"/>
              <a:gd name="connsiteX22" fmla="*/ 10133939 w 12192000"/>
              <a:gd name="connsiteY22" fmla="*/ 2195206 h 2401295"/>
              <a:gd name="connsiteX23" fmla="*/ 10027169 w 12192000"/>
              <a:gd name="connsiteY23" fmla="*/ 2154689 h 2401295"/>
              <a:gd name="connsiteX24" fmla="*/ 9904781 w 12192000"/>
              <a:gd name="connsiteY24" fmla="*/ 2142477 h 2401295"/>
              <a:gd name="connsiteX25" fmla="*/ 9818432 w 12192000"/>
              <a:gd name="connsiteY25" fmla="*/ 2147267 h 2401295"/>
              <a:gd name="connsiteX26" fmla="*/ 9715853 w 12192000"/>
              <a:gd name="connsiteY26" fmla="*/ 2142000 h 2401295"/>
              <a:gd name="connsiteX27" fmla="*/ 9478478 w 12192000"/>
              <a:gd name="connsiteY27" fmla="*/ 2133283 h 2401295"/>
              <a:gd name="connsiteX28" fmla="*/ 9473084 w 12192000"/>
              <a:gd name="connsiteY28" fmla="*/ 2134027 h 2401295"/>
              <a:gd name="connsiteX29" fmla="*/ 9348338 w 12192000"/>
              <a:gd name="connsiteY29" fmla="*/ 2135775 h 2401295"/>
              <a:gd name="connsiteX30" fmla="*/ 9317108 w 12192000"/>
              <a:gd name="connsiteY30" fmla="*/ 2139620 h 2401295"/>
              <a:gd name="connsiteX31" fmla="*/ 9316564 w 12192000"/>
              <a:gd name="connsiteY31" fmla="*/ 2140576 h 2401295"/>
              <a:gd name="connsiteX32" fmla="*/ 9249142 w 12192000"/>
              <a:gd name="connsiteY32" fmla="*/ 2123844 h 2401295"/>
              <a:gd name="connsiteX33" fmla="*/ 9196066 w 12192000"/>
              <a:gd name="connsiteY33" fmla="*/ 2108535 h 2401295"/>
              <a:gd name="connsiteX34" fmla="*/ 9182090 w 12192000"/>
              <a:gd name="connsiteY34" fmla="*/ 2098653 h 2401295"/>
              <a:gd name="connsiteX35" fmla="*/ 8911903 w 12192000"/>
              <a:gd name="connsiteY35" fmla="*/ 2057646 h 2401295"/>
              <a:gd name="connsiteX36" fmla="*/ 8786230 w 12192000"/>
              <a:gd name="connsiteY36" fmla="*/ 2041547 h 2401295"/>
              <a:gd name="connsiteX37" fmla="*/ 8624741 w 12192000"/>
              <a:gd name="connsiteY37" fmla="*/ 2029639 h 2401295"/>
              <a:gd name="connsiteX38" fmla="*/ 8433895 w 12192000"/>
              <a:gd name="connsiteY38" fmla="*/ 2006458 h 2401295"/>
              <a:gd name="connsiteX39" fmla="*/ 8379838 w 12192000"/>
              <a:gd name="connsiteY39" fmla="*/ 2010365 h 2401295"/>
              <a:gd name="connsiteX40" fmla="*/ 8260604 w 12192000"/>
              <a:gd name="connsiteY40" fmla="*/ 1992586 h 2401295"/>
              <a:gd name="connsiteX41" fmla="*/ 8189733 w 12192000"/>
              <a:gd name="connsiteY41" fmla="*/ 1985551 h 2401295"/>
              <a:gd name="connsiteX42" fmla="*/ 8163540 w 12192000"/>
              <a:gd name="connsiteY42" fmla="*/ 1988537 h 2401295"/>
              <a:gd name="connsiteX43" fmla="*/ 8126468 w 12192000"/>
              <a:gd name="connsiteY43" fmla="*/ 1988901 h 2401295"/>
              <a:gd name="connsiteX44" fmla="*/ 8000268 w 12192000"/>
              <a:gd name="connsiteY44" fmla="*/ 1990885 h 2401295"/>
              <a:gd name="connsiteX45" fmla="*/ 7959483 w 12192000"/>
              <a:gd name="connsiteY45" fmla="*/ 1985782 h 2401295"/>
              <a:gd name="connsiteX46" fmla="*/ 7953628 w 12192000"/>
              <a:gd name="connsiteY46" fmla="*/ 1984617 h 2401295"/>
              <a:gd name="connsiteX47" fmla="*/ 7901019 w 12192000"/>
              <a:gd name="connsiteY47" fmla="*/ 1971965 h 2401295"/>
              <a:gd name="connsiteX48" fmla="*/ 7812936 w 12192000"/>
              <a:gd name="connsiteY48" fmla="*/ 1947847 h 2401295"/>
              <a:gd name="connsiteX49" fmla="*/ 7732190 w 12192000"/>
              <a:gd name="connsiteY49" fmla="*/ 1927169 h 2401295"/>
              <a:gd name="connsiteX50" fmla="*/ 7678276 w 12192000"/>
              <a:gd name="connsiteY50" fmla="*/ 1920855 h 2401295"/>
              <a:gd name="connsiteX51" fmla="*/ 7655497 w 12192000"/>
              <a:gd name="connsiteY51" fmla="*/ 1913714 h 2401295"/>
              <a:gd name="connsiteX52" fmla="*/ 7551687 w 12192000"/>
              <a:gd name="connsiteY52" fmla="*/ 1912613 h 2401295"/>
              <a:gd name="connsiteX53" fmla="*/ 7500925 w 12192000"/>
              <a:gd name="connsiteY53" fmla="*/ 1930924 h 2401295"/>
              <a:gd name="connsiteX54" fmla="*/ 7380560 w 12192000"/>
              <a:gd name="connsiteY54" fmla="*/ 1934424 h 2401295"/>
              <a:gd name="connsiteX55" fmla="*/ 7309614 w 12192000"/>
              <a:gd name="connsiteY55" fmla="*/ 1939987 h 2401295"/>
              <a:gd name="connsiteX56" fmla="*/ 7284338 w 12192000"/>
              <a:gd name="connsiteY56" fmla="*/ 1947550 h 2401295"/>
              <a:gd name="connsiteX57" fmla="*/ 7247913 w 12192000"/>
              <a:gd name="connsiteY57" fmla="*/ 1954444 h 2401295"/>
              <a:gd name="connsiteX58" fmla="*/ 6951722 w 12192000"/>
              <a:gd name="connsiteY58" fmla="*/ 1762183 h 2401295"/>
              <a:gd name="connsiteX59" fmla="*/ 6204418 w 12192000"/>
              <a:gd name="connsiteY59" fmla="*/ 1570349 h 2401295"/>
              <a:gd name="connsiteX60" fmla="*/ 3418260 w 12192000"/>
              <a:gd name="connsiteY60" fmla="*/ 1049412 h 2401295"/>
              <a:gd name="connsiteX61" fmla="*/ 2509997 w 12192000"/>
              <a:gd name="connsiteY61" fmla="*/ 958822 h 2401295"/>
              <a:gd name="connsiteX62" fmla="*/ 2508995 w 12192000"/>
              <a:gd name="connsiteY62" fmla="*/ 958423 h 2401295"/>
              <a:gd name="connsiteX63" fmla="*/ 2424909 w 12192000"/>
              <a:gd name="connsiteY63" fmla="*/ 933150 h 2401295"/>
              <a:gd name="connsiteX64" fmla="*/ 2273752 w 12192000"/>
              <a:gd name="connsiteY64" fmla="*/ 875350 h 2401295"/>
              <a:gd name="connsiteX65" fmla="*/ 2248113 w 12192000"/>
              <a:gd name="connsiteY65" fmla="*/ 861965 h 2401295"/>
              <a:gd name="connsiteX66" fmla="*/ 2194956 w 12192000"/>
              <a:gd name="connsiteY66" fmla="*/ 836227 h 2401295"/>
              <a:gd name="connsiteX67" fmla="*/ 2024005 w 12192000"/>
              <a:gd name="connsiteY67" fmla="*/ 815554 h 2401295"/>
              <a:gd name="connsiteX68" fmla="*/ 1980800 w 12192000"/>
              <a:gd name="connsiteY68" fmla="*/ 822703 h 2401295"/>
              <a:gd name="connsiteX69" fmla="*/ 1733238 w 12192000"/>
              <a:gd name="connsiteY69" fmla="*/ 809719 h 2401295"/>
              <a:gd name="connsiteX70" fmla="*/ 1388954 w 12192000"/>
              <a:gd name="connsiteY70" fmla="*/ 830009 h 2401295"/>
              <a:gd name="connsiteX71" fmla="*/ 1133245 w 12192000"/>
              <a:gd name="connsiteY71" fmla="*/ 803521 h 2401295"/>
              <a:gd name="connsiteX72" fmla="*/ 1026791 w 12192000"/>
              <a:gd name="connsiteY72" fmla="*/ 802701 h 2401295"/>
              <a:gd name="connsiteX73" fmla="*/ 833545 w 12192000"/>
              <a:gd name="connsiteY73" fmla="*/ 801351 h 2401295"/>
              <a:gd name="connsiteX74" fmla="*/ 631576 w 12192000"/>
              <a:gd name="connsiteY74" fmla="*/ 801805 h 2401295"/>
              <a:gd name="connsiteX75" fmla="*/ 542046 w 12192000"/>
              <a:gd name="connsiteY75" fmla="*/ 803532 h 2401295"/>
              <a:gd name="connsiteX76" fmla="*/ 301314 w 12192000"/>
              <a:gd name="connsiteY76" fmla="*/ 785458 h 2401295"/>
              <a:gd name="connsiteX77" fmla="*/ 0 w 12192000"/>
              <a:gd name="connsiteY77" fmla="*/ 805324 h 2401295"/>
              <a:gd name="connsiteX78" fmla="*/ 0 w 12192000"/>
              <a:gd name="connsiteY78" fmla="*/ 0 h 2401295"/>
              <a:gd name="connsiteX0" fmla="*/ 0 w 12192000"/>
              <a:gd name="connsiteY0" fmla="*/ 0 h 2401295"/>
              <a:gd name="connsiteX1" fmla="*/ 12192000 w 12192000"/>
              <a:gd name="connsiteY1" fmla="*/ 0 h 2401295"/>
              <a:gd name="connsiteX2" fmla="*/ 12192000 w 12192000"/>
              <a:gd name="connsiteY2" fmla="*/ 2262228 h 2401295"/>
              <a:gd name="connsiteX3" fmla="*/ 12187428 w 12192000"/>
              <a:gd name="connsiteY3" fmla="*/ 2262896 h 2401295"/>
              <a:gd name="connsiteX4" fmla="*/ 12154355 w 12192000"/>
              <a:gd name="connsiteY4" fmla="*/ 2267516 h 2401295"/>
              <a:gd name="connsiteX5" fmla="*/ 12114359 w 12192000"/>
              <a:gd name="connsiteY5" fmla="*/ 2279772 h 2401295"/>
              <a:gd name="connsiteX6" fmla="*/ 11918614 w 12192000"/>
              <a:gd name="connsiteY6" fmla="*/ 2296618 h 2401295"/>
              <a:gd name="connsiteX7" fmla="*/ 11815487 w 12192000"/>
              <a:gd name="connsiteY7" fmla="*/ 2308905 h 2401295"/>
              <a:gd name="connsiteX8" fmla="*/ 11778165 w 12192000"/>
              <a:gd name="connsiteY8" fmla="*/ 2311873 h 2401295"/>
              <a:gd name="connsiteX9" fmla="*/ 11671329 w 12192000"/>
              <a:gd name="connsiteY9" fmla="*/ 2337810 h 2401295"/>
              <a:gd name="connsiteX10" fmla="*/ 11594775 w 12192000"/>
              <a:gd name="connsiteY10" fmla="*/ 2337831 h 2401295"/>
              <a:gd name="connsiteX11" fmla="*/ 11379086 w 12192000"/>
              <a:gd name="connsiteY11" fmla="*/ 2369019 h 2401295"/>
              <a:gd name="connsiteX12" fmla="*/ 11221749 w 12192000"/>
              <a:gd name="connsiteY12" fmla="*/ 2380739 h 2401295"/>
              <a:gd name="connsiteX13" fmla="*/ 10996653 w 12192000"/>
              <a:gd name="connsiteY13" fmla="*/ 2371440 h 2401295"/>
              <a:gd name="connsiteX14" fmla="*/ 10912235 w 12192000"/>
              <a:gd name="connsiteY14" fmla="*/ 2389968 h 2401295"/>
              <a:gd name="connsiteX15" fmla="*/ 10835633 w 12192000"/>
              <a:gd name="connsiteY15" fmla="*/ 2395810 h 2401295"/>
              <a:gd name="connsiteX16" fmla="*/ 10821038 w 12192000"/>
              <a:gd name="connsiteY16" fmla="*/ 2398367 h 2401295"/>
              <a:gd name="connsiteX17" fmla="*/ 10757451 w 12192000"/>
              <a:gd name="connsiteY17" fmla="*/ 2395202 h 2401295"/>
              <a:gd name="connsiteX18" fmla="*/ 10554052 w 12192000"/>
              <a:gd name="connsiteY18" fmla="*/ 2328825 h 2401295"/>
              <a:gd name="connsiteX19" fmla="*/ 10432944 w 12192000"/>
              <a:gd name="connsiteY19" fmla="*/ 2278457 h 2401295"/>
              <a:gd name="connsiteX20" fmla="*/ 10314272 w 12192000"/>
              <a:gd name="connsiteY20" fmla="*/ 2252083 h 2401295"/>
              <a:gd name="connsiteX21" fmla="*/ 10149756 w 12192000"/>
              <a:gd name="connsiteY21" fmla="*/ 2203372 h 2401295"/>
              <a:gd name="connsiteX22" fmla="*/ 10133939 w 12192000"/>
              <a:gd name="connsiteY22" fmla="*/ 2195206 h 2401295"/>
              <a:gd name="connsiteX23" fmla="*/ 10027169 w 12192000"/>
              <a:gd name="connsiteY23" fmla="*/ 2154689 h 2401295"/>
              <a:gd name="connsiteX24" fmla="*/ 9904781 w 12192000"/>
              <a:gd name="connsiteY24" fmla="*/ 2142477 h 2401295"/>
              <a:gd name="connsiteX25" fmla="*/ 9818432 w 12192000"/>
              <a:gd name="connsiteY25" fmla="*/ 2147267 h 2401295"/>
              <a:gd name="connsiteX26" fmla="*/ 9715853 w 12192000"/>
              <a:gd name="connsiteY26" fmla="*/ 2142000 h 2401295"/>
              <a:gd name="connsiteX27" fmla="*/ 9478478 w 12192000"/>
              <a:gd name="connsiteY27" fmla="*/ 2133283 h 2401295"/>
              <a:gd name="connsiteX28" fmla="*/ 9473084 w 12192000"/>
              <a:gd name="connsiteY28" fmla="*/ 2134027 h 2401295"/>
              <a:gd name="connsiteX29" fmla="*/ 9348338 w 12192000"/>
              <a:gd name="connsiteY29" fmla="*/ 2135775 h 2401295"/>
              <a:gd name="connsiteX30" fmla="*/ 9317108 w 12192000"/>
              <a:gd name="connsiteY30" fmla="*/ 2139620 h 2401295"/>
              <a:gd name="connsiteX31" fmla="*/ 9316564 w 12192000"/>
              <a:gd name="connsiteY31" fmla="*/ 2140576 h 2401295"/>
              <a:gd name="connsiteX32" fmla="*/ 9249142 w 12192000"/>
              <a:gd name="connsiteY32" fmla="*/ 2123844 h 2401295"/>
              <a:gd name="connsiteX33" fmla="*/ 9196066 w 12192000"/>
              <a:gd name="connsiteY33" fmla="*/ 2108535 h 2401295"/>
              <a:gd name="connsiteX34" fmla="*/ 9182090 w 12192000"/>
              <a:gd name="connsiteY34" fmla="*/ 2098653 h 2401295"/>
              <a:gd name="connsiteX35" fmla="*/ 8911903 w 12192000"/>
              <a:gd name="connsiteY35" fmla="*/ 2057646 h 2401295"/>
              <a:gd name="connsiteX36" fmla="*/ 8786230 w 12192000"/>
              <a:gd name="connsiteY36" fmla="*/ 2041547 h 2401295"/>
              <a:gd name="connsiteX37" fmla="*/ 8624741 w 12192000"/>
              <a:gd name="connsiteY37" fmla="*/ 2029639 h 2401295"/>
              <a:gd name="connsiteX38" fmla="*/ 8433895 w 12192000"/>
              <a:gd name="connsiteY38" fmla="*/ 2006458 h 2401295"/>
              <a:gd name="connsiteX39" fmla="*/ 8379838 w 12192000"/>
              <a:gd name="connsiteY39" fmla="*/ 2010365 h 2401295"/>
              <a:gd name="connsiteX40" fmla="*/ 8260604 w 12192000"/>
              <a:gd name="connsiteY40" fmla="*/ 1992586 h 2401295"/>
              <a:gd name="connsiteX41" fmla="*/ 8189733 w 12192000"/>
              <a:gd name="connsiteY41" fmla="*/ 1985551 h 2401295"/>
              <a:gd name="connsiteX42" fmla="*/ 8163540 w 12192000"/>
              <a:gd name="connsiteY42" fmla="*/ 1988537 h 2401295"/>
              <a:gd name="connsiteX43" fmla="*/ 8126468 w 12192000"/>
              <a:gd name="connsiteY43" fmla="*/ 1988901 h 2401295"/>
              <a:gd name="connsiteX44" fmla="*/ 8000268 w 12192000"/>
              <a:gd name="connsiteY44" fmla="*/ 1990885 h 2401295"/>
              <a:gd name="connsiteX45" fmla="*/ 7959483 w 12192000"/>
              <a:gd name="connsiteY45" fmla="*/ 1985782 h 2401295"/>
              <a:gd name="connsiteX46" fmla="*/ 7953628 w 12192000"/>
              <a:gd name="connsiteY46" fmla="*/ 1984617 h 2401295"/>
              <a:gd name="connsiteX47" fmla="*/ 7901019 w 12192000"/>
              <a:gd name="connsiteY47" fmla="*/ 1971965 h 2401295"/>
              <a:gd name="connsiteX48" fmla="*/ 7812936 w 12192000"/>
              <a:gd name="connsiteY48" fmla="*/ 1947847 h 2401295"/>
              <a:gd name="connsiteX49" fmla="*/ 7732190 w 12192000"/>
              <a:gd name="connsiteY49" fmla="*/ 1927169 h 2401295"/>
              <a:gd name="connsiteX50" fmla="*/ 7678276 w 12192000"/>
              <a:gd name="connsiteY50" fmla="*/ 1920855 h 2401295"/>
              <a:gd name="connsiteX51" fmla="*/ 7655497 w 12192000"/>
              <a:gd name="connsiteY51" fmla="*/ 1913714 h 2401295"/>
              <a:gd name="connsiteX52" fmla="*/ 7551687 w 12192000"/>
              <a:gd name="connsiteY52" fmla="*/ 1912613 h 2401295"/>
              <a:gd name="connsiteX53" fmla="*/ 7500925 w 12192000"/>
              <a:gd name="connsiteY53" fmla="*/ 1930924 h 2401295"/>
              <a:gd name="connsiteX54" fmla="*/ 7380560 w 12192000"/>
              <a:gd name="connsiteY54" fmla="*/ 1934424 h 2401295"/>
              <a:gd name="connsiteX55" fmla="*/ 7309614 w 12192000"/>
              <a:gd name="connsiteY55" fmla="*/ 1939987 h 2401295"/>
              <a:gd name="connsiteX56" fmla="*/ 7284338 w 12192000"/>
              <a:gd name="connsiteY56" fmla="*/ 1947550 h 2401295"/>
              <a:gd name="connsiteX57" fmla="*/ 7247913 w 12192000"/>
              <a:gd name="connsiteY57" fmla="*/ 1954444 h 2401295"/>
              <a:gd name="connsiteX58" fmla="*/ 6828984 w 12192000"/>
              <a:gd name="connsiteY58" fmla="*/ 1762183 h 2401295"/>
              <a:gd name="connsiteX59" fmla="*/ 6204418 w 12192000"/>
              <a:gd name="connsiteY59" fmla="*/ 1570349 h 2401295"/>
              <a:gd name="connsiteX60" fmla="*/ 3418260 w 12192000"/>
              <a:gd name="connsiteY60" fmla="*/ 1049412 h 2401295"/>
              <a:gd name="connsiteX61" fmla="*/ 2509997 w 12192000"/>
              <a:gd name="connsiteY61" fmla="*/ 958822 h 2401295"/>
              <a:gd name="connsiteX62" fmla="*/ 2508995 w 12192000"/>
              <a:gd name="connsiteY62" fmla="*/ 958423 h 2401295"/>
              <a:gd name="connsiteX63" fmla="*/ 2424909 w 12192000"/>
              <a:gd name="connsiteY63" fmla="*/ 933150 h 2401295"/>
              <a:gd name="connsiteX64" fmla="*/ 2273752 w 12192000"/>
              <a:gd name="connsiteY64" fmla="*/ 875350 h 2401295"/>
              <a:gd name="connsiteX65" fmla="*/ 2248113 w 12192000"/>
              <a:gd name="connsiteY65" fmla="*/ 861965 h 2401295"/>
              <a:gd name="connsiteX66" fmla="*/ 2194956 w 12192000"/>
              <a:gd name="connsiteY66" fmla="*/ 836227 h 2401295"/>
              <a:gd name="connsiteX67" fmla="*/ 2024005 w 12192000"/>
              <a:gd name="connsiteY67" fmla="*/ 815554 h 2401295"/>
              <a:gd name="connsiteX68" fmla="*/ 1980800 w 12192000"/>
              <a:gd name="connsiteY68" fmla="*/ 822703 h 2401295"/>
              <a:gd name="connsiteX69" fmla="*/ 1733238 w 12192000"/>
              <a:gd name="connsiteY69" fmla="*/ 809719 h 2401295"/>
              <a:gd name="connsiteX70" fmla="*/ 1388954 w 12192000"/>
              <a:gd name="connsiteY70" fmla="*/ 830009 h 2401295"/>
              <a:gd name="connsiteX71" fmla="*/ 1133245 w 12192000"/>
              <a:gd name="connsiteY71" fmla="*/ 803521 h 2401295"/>
              <a:gd name="connsiteX72" fmla="*/ 1026791 w 12192000"/>
              <a:gd name="connsiteY72" fmla="*/ 802701 h 2401295"/>
              <a:gd name="connsiteX73" fmla="*/ 833545 w 12192000"/>
              <a:gd name="connsiteY73" fmla="*/ 801351 h 2401295"/>
              <a:gd name="connsiteX74" fmla="*/ 631576 w 12192000"/>
              <a:gd name="connsiteY74" fmla="*/ 801805 h 2401295"/>
              <a:gd name="connsiteX75" fmla="*/ 542046 w 12192000"/>
              <a:gd name="connsiteY75" fmla="*/ 803532 h 2401295"/>
              <a:gd name="connsiteX76" fmla="*/ 301314 w 12192000"/>
              <a:gd name="connsiteY76" fmla="*/ 785458 h 2401295"/>
              <a:gd name="connsiteX77" fmla="*/ 0 w 12192000"/>
              <a:gd name="connsiteY77" fmla="*/ 805324 h 2401295"/>
              <a:gd name="connsiteX78" fmla="*/ 0 w 12192000"/>
              <a:gd name="connsiteY78" fmla="*/ 0 h 2401295"/>
              <a:gd name="connsiteX0" fmla="*/ 0 w 12192000"/>
              <a:gd name="connsiteY0" fmla="*/ 0 h 2401295"/>
              <a:gd name="connsiteX1" fmla="*/ 12192000 w 12192000"/>
              <a:gd name="connsiteY1" fmla="*/ 0 h 2401295"/>
              <a:gd name="connsiteX2" fmla="*/ 12192000 w 12192000"/>
              <a:gd name="connsiteY2" fmla="*/ 2262228 h 2401295"/>
              <a:gd name="connsiteX3" fmla="*/ 12187428 w 12192000"/>
              <a:gd name="connsiteY3" fmla="*/ 2262896 h 2401295"/>
              <a:gd name="connsiteX4" fmla="*/ 12154355 w 12192000"/>
              <a:gd name="connsiteY4" fmla="*/ 2267516 h 2401295"/>
              <a:gd name="connsiteX5" fmla="*/ 12114359 w 12192000"/>
              <a:gd name="connsiteY5" fmla="*/ 2279772 h 2401295"/>
              <a:gd name="connsiteX6" fmla="*/ 11918614 w 12192000"/>
              <a:gd name="connsiteY6" fmla="*/ 2296618 h 2401295"/>
              <a:gd name="connsiteX7" fmla="*/ 11815487 w 12192000"/>
              <a:gd name="connsiteY7" fmla="*/ 2308905 h 2401295"/>
              <a:gd name="connsiteX8" fmla="*/ 11778165 w 12192000"/>
              <a:gd name="connsiteY8" fmla="*/ 2311873 h 2401295"/>
              <a:gd name="connsiteX9" fmla="*/ 11671329 w 12192000"/>
              <a:gd name="connsiteY9" fmla="*/ 2337810 h 2401295"/>
              <a:gd name="connsiteX10" fmla="*/ 11594775 w 12192000"/>
              <a:gd name="connsiteY10" fmla="*/ 2337831 h 2401295"/>
              <a:gd name="connsiteX11" fmla="*/ 11379086 w 12192000"/>
              <a:gd name="connsiteY11" fmla="*/ 2369019 h 2401295"/>
              <a:gd name="connsiteX12" fmla="*/ 11221749 w 12192000"/>
              <a:gd name="connsiteY12" fmla="*/ 2380739 h 2401295"/>
              <a:gd name="connsiteX13" fmla="*/ 10996653 w 12192000"/>
              <a:gd name="connsiteY13" fmla="*/ 2371440 h 2401295"/>
              <a:gd name="connsiteX14" fmla="*/ 10912235 w 12192000"/>
              <a:gd name="connsiteY14" fmla="*/ 2389968 h 2401295"/>
              <a:gd name="connsiteX15" fmla="*/ 10835633 w 12192000"/>
              <a:gd name="connsiteY15" fmla="*/ 2395810 h 2401295"/>
              <a:gd name="connsiteX16" fmla="*/ 10821038 w 12192000"/>
              <a:gd name="connsiteY16" fmla="*/ 2398367 h 2401295"/>
              <a:gd name="connsiteX17" fmla="*/ 10757451 w 12192000"/>
              <a:gd name="connsiteY17" fmla="*/ 2395202 h 2401295"/>
              <a:gd name="connsiteX18" fmla="*/ 10554052 w 12192000"/>
              <a:gd name="connsiteY18" fmla="*/ 2328825 h 2401295"/>
              <a:gd name="connsiteX19" fmla="*/ 10432944 w 12192000"/>
              <a:gd name="connsiteY19" fmla="*/ 2278457 h 2401295"/>
              <a:gd name="connsiteX20" fmla="*/ 10314272 w 12192000"/>
              <a:gd name="connsiteY20" fmla="*/ 2252083 h 2401295"/>
              <a:gd name="connsiteX21" fmla="*/ 10149756 w 12192000"/>
              <a:gd name="connsiteY21" fmla="*/ 2203372 h 2401295"/>
              <a:gd name="connsiteX22" fmla="*/ 10133939 w 12192000"/>
              <a:gd name="connsiteY22" fmla="*/ 2195206 h 2401295"/>
              <a:gd name="connsiteX23" fmla="*/ 10027169 w 12192000"/>
              <a:gd name="connsiteY23" fmla="*/ 2154689 h 2401295"/>
              <a:gd name="connsiteX24" fmla="*/ 9904781 w 12192000"/>
              <a:gd name="connsiteY24" fmla="*/ 2142477 h 2401295"/>
              <a:gd name="connsiteX25" fmla="*/ 9818432 w 12192000"/>
              <a:gd name="connsiteY25" fmla="*/ 2147267 h 2401295"/>
              <a:gd name="connsiteX26" fmla="*/ 9715853 w 12192000"/>
              <a:gd name="connsiteY26" fmla="*/ 2142000 h 2401295"/>
              <a:gd name="connsiteX27" fmla="*/ 9478478 w 12192000"/>
              <a:gd name="connsiteY27" fmla="*/ 2133283 h 2401295"/>
              <a:gd name="connsiteX28" fmla="*/ 9473084 w 12192000"/>
              <a:gd name="connsiteY28" fmla="*/ 2134027 h 2401295"/>
              <a:gd name="connsiteX29" fmla="*/ 9348338 w 12192000"/>
              <a:gd name="connsiteY29" fmla="*/ 2135775 h 2401295"/>
              <a:gd name="connsiteX30" fmla="*/ 9317108 w 12192000"/>
              <a:gd name="connsiteY30" fmla="*/ 2139620 h 2401295"/>
              <a:gd name="connsiteX31" fmla="*/ 9316564 w 12192000"/>
              <a:gd name="connsiteY31" fmla="*/ 2140576 h 2401295"/>
              <a:gd name="connsiteX32" fmla="*/ 9249142 w 12192000"/>
              <a:gd name="connsiteY32" fmla="*/ 2123844 h 2401295"/>
              <a:gd name="connsiteX33" fmla="*/ 9196066 w 12192000"/>
              <a:gd name="connsiteY33" fmla="*/ 2108535 h 2401295"/>
              <a:gd name="connsiteX34" fmla="*/ 9182090 w 12192000"/>
              <a:gd name="connsiteY34" fmla="*/ 2098653 h 2401295"/>
              <a:gd name="connsiteX35" fmla="*/ 8911903 w 12192000"/>
              <a:gd name="connsiteY35" fmla="*/ 2057646 h 2401295"/>
              <a:gd name="connsiteX36" fmla="*/ 8786230 w 12192000"/>
              <a:gd name="connsiteY36" fmla="*/ 2041547 h 2401295"/>
              <a:gd name="connsiteX37" fmla="*/ 8624741 w 12192000"/>
              <a:gd name="connsiteY37" fmla="*/ 2029639 h 2401295"/>
              <a:gd name="connsiteX38" fmla="*/ 8433895 w 12192000"/>
              <a:gd name="connsiteY38" fmla="*/ 2006458 h 2401295"/>
              <a:gd name="connsiteX39" fmla="*/ 8379838 w 12192000"/>
              <a:gd name="connsiteY39" fmla="*/ 2010365 h 2401295"/>
              <a:gd name="connsiteX40" fmla="*/ 8260604 w 12192000"/>
              <a:gd name="connsiteY40" fmla="*/ 1992586 h 2401295"/>
              <a:gd name="connsiteX41" fmla="*/ 8189733 w 12192000"/>
              <a:gd name="connsiteY41" fmla="*/ 1985551 h 2401295"/>
              <a:gd name="connsiteX42" fmla="*/ 8163540 w 12192000"/>
              <a:gd name="connsiteY42" fmla="*/ 1988537 h 2401295"/>
              <a:gd name="connsiteX43" fmla="*/ 8126468 w 12192000"/>
              <a:gd name="connsiteY43" fmla="*/ 1988901 h 2401295"/>
              <a:gd name="connsiteX44" fmla="*/ 8000268 w 12192000"/>
              <a:gd name="connsiteY44" fmla="*/ 1990885 h 2401295"/>
              <a:gd name="connsiteX45" fmla="*/ 7959483 w 12192000"/>
              <a:gd name="connsiteY45" fmla="*/ 1985782 h 2401295"/>
              <a:gd name="connsiteX46" fmla="*/ 7953628 w 12192000"/>
              <a:gd name="connsiteY46" fmla="*/ 1984617 h 2401295"/>
              <a:gd name="connsiteX47" fmla="*/ 7901019 w 12192000"/>
              <a:gd name="connsiteY47" fmla="*/ 1971965 h 2401295"/>
              <a:gd name="connsiteX48" fmla="*/ 7812936 w 12192000"/>
              <a:gd name="connsiteY48" fmla="*/ 1947847 h 2401295"/>
              <a:gd name="connsiteX49" fmla="*/ 7732190 w 12192000"/>
              <a:gd name="connsiteY49" fmla="*/ 1927169 h 2401295"/>
              <a:gd name="connsiteX50" fmla="*/ 7678276 w 12192000"/>
              <a:gd name="connsiteY50" fmla="*/ 1920855 h 2401295"/>
              <a:gd name="connsiteX51" fmla="*/ 7655497 w 12192000"/>
              <a:gd name="connsiteY51" fmla="*/ 1913714 h 2401295"/>
              <a:gd name="connsiteX52" fmla="*/ 7551687 w 12192000"/>
              <a:gd name="connsiteY52" fmla="*/ 1912613 h 2401295"/>
              <a:gd name="connsiteX53" fmla="*/ 7500925 w 12192000"/>
              <a:gd name="connsiteY53" fmla="*/ 1930924 h 2401295"/>
              <a:gd name="connsiteX54" fmla="*/ 7380560 w 12192000"/>
              <a:gd name="connsiteY54" fmla="*/ 1934424 h 2401295"/>
              <a:gd name="connsiteX55" fmla="*/ 7309614 w 12192000"/>
              <a:gd name="connsiteY55" fmla="*/ 1939987 h 2401295"/>
              <a:gd name="connsiteX56" fmla="*/ 7284338 w 12192000"/>
              <a:gd name="connsiteY56" fmla="*/ 1947550 h 2401295"/>
              <a:gd name="connsiteX57" fmla="*/ 7112901 w 12192000"/>
              <a:gd name="connsiteY57" fmla="*/ 1843979 h 2401295"/>
              <a:gd name="connsiteX58" fmla="*/ 6828984 w 12192000"/>
              <a:gd name="connsiteY58" fmla="*/ 1762183 h 2401295"/>
              <a:gd name="connsiteX59" fmla="*/ 6204418 w 12192000"/>
              <a:gd name="connsiteY59" fmla="*/ 1570349 h 2401295"/>
              <a:gd name="connsiteX60" fmla="*/ 3418260 w 12192000"/>
              <a:gd name="connsiteY60" fmla="*/ 1049412 h 2401295"/>
              <a:gd name="connsiteX61" fmla="*/ 2509997 w 12192000"/>
              <a:gd name="connsiteY61" fmla="*/ 958822 h 2401295"/>
              <a:gd name="connsiteX62" fmla="*/ 2508995 w 12192000"/>
              <a:gd name="connsiteY62" fmla="*/ 958423 h 2401295"/>
              <a:gd name="connsiteX63" fmla="*/ 2424909 w 12192000"/>
              <a:gd name="connsiteY63" fmla="*/ 933150 h 2401295"/>
              <a:gd name="connsiteX64" fmla="*/ 2273752 w 12192000"/>
              <a:gd name="connsiteY64" fmla="*/ 875350 h 2401295"/>
              <a:gd name="connsiteX65" fmla="*/ 2248113 w 12192000"/>
              <a:gd name="connsiteY65" fmla="*/ 861965 h 2401295"/>
              <a:gd name="connsiteX66" fmla="*/ 2194956 w 12192000"/>
              <a:gd name="connsiteY66" fmla="*/ 836227 h 2401295"/>
              <a:gd name="connsiteX67" fmla="*/ 2024005 w 12192000"/>
              <a:gd name="connsiteY67" fmla="*/ 815554 h 2401295"/>
              <a:gd name="connsiteX68" fmla="*/ 1980800 w 12192000"/>
              <a:gd name="connsiteY68" fmla="*/ 822703 h 2401295"/>
              <a:gd name="connsiteX69" fmla="*/ 1733238 w 12192000"/>
              <a:gd name="connsiteY69" fmla="*/ 809719 h 2401295"/>
              <a:gd name="connsiteX70" fmla="*/ 1388954 w 12192000"/>
              <a:gd name="connsiteY70" fmla="*/ 830009 h 2401295"/>
              <a:gd name="connsiteX71" fmla="*/ 1133245 w 12192000"/>
              <a:gd name="connsiteY71" fmla="*/ 803521 h 2401295"/>
              <a:gd name="connsiteX72" fmla="*/ 1026791 w 12192000"/>
              <a:gd name="connsiteY72" fmla="*/ 802701 h 2401295"/>
              <a:gd name="connsiteX73" fmla="*/ 833545 w 12192000"/>
              <a:gd name="connsiteY73" fmla="*/ 801351 h 2401295"/>
              <a:gd name="connsiteX74" fmla="*/ 631576 w 12192000"/>
              <a:gd name="connsiteY74" fmla="*/ 801805 h 2401295"/>
              <a:gd name="connsiteX75" fmla="*/ 542046 w 12192000"/>
              <a:gd name="connsiteY75" fmla="*/ 803532 h 2401295"/>
              <a:gd name="connsiteX76" fmla="*/ 301314 w 12192000"/>
              <a:gd name="connsiteY76" fmla="*/ 785458 h 2401295"/>
              <a:gd name="connsiteX77" fmla="*/ 0 w 12192000"/>
              <a:gd name="connsiteY77" fmla="*/ 805324 h 2401295"/>
              <a:gd name="connsiteX78" fmla="*/ 0 w 12192000"/>
              <a:gd name="connsiteY78" fmla="*/ 0 h 240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2192000" h="2401295">
                <a:moveTo>
                  <a:pt x="0" y="0"/>
                </a:moveTo>
                <a:lnTo>
                  <a:pt x="12192000" y="0"/>
                </a:lnTo>
                <a:lnTo>
                  <a:pt x="12192000" y="2262228"/>
                </a:lnTo>
                <a:lnTo>
                  <a:pt x="12187428" y="2262896"/>
                </a:lnTo>
                <a:cubicBezTo>
                  <a:pt x="12175466" y="2262888"/>
                  <a:pt x="12162312" y="2261278"/>
                  <a:pt x="12154355" y="2267516"/>
                </a:cubicBezTo>
                <a:lnTo>
                  <a:pt x="12114359" y="2279772"/>
                </a:lnTo>
                <a:cubicBezTo>
                  <a:pt x="12075069" y="2284622"/>
                  <a:pt x="11968426" y="2291762"/>
                  <a:pt x="11918614" y="2296618"/>
                </a:cubicBezTo>
                <a:cubicBezTo>
                  <a:pt x="11880597" y="2300618"/>
                  <a:pt x="11847624" y="2311097"/>
                  <a:pt x="11815487" y="2308905"/>
                </a:cubicBezTo>
                <a:cubicBezTo>
                  <a:pt x="11802378" y="2315881"/>
                  <a:pt x="11790041" y="2319357"/>
                  <a:pt x="11778165" y="2311873"/>
                </a:cubicBezTo>
                <a:cubicBezTo>
                  <a:pt x="11742553" y="2320519"/>
                  <a:pt x="11736280" y="2331858"/>
                  <a:pt x="11671329" y="2337810"/>
                </a:cubicBezTo>
                <a:cubicBezTo>
                  <a:pt x="11657629" y="2338121"/>
                  <a:pt x="11616110" y="2333320"/>
                  <a:pt x="11594775" y="2337831"/>
                </a:cubicBezTo>
                <a:cubicBezTo>
                  <a:pt x="11546068" y="2343032"/>
                  <a:pt x="11429033" y="2337623"/>
                  <a:pt x="11379086" y="2369019"/>
                </a:cubicBezTo>
                <a:cubicBezTo>
                  <a:pt x="11334159" y="2376875"/>
                  <a:pt x="11278142" y="2372212"/>
                  <a:pt x="11221749" y="2380739"/>
                </a:cubicBezTo>
                <a:cubicBezTo>
                  <a:pt x="11158708" y="2382269"/>
                  <a:pt x="11020097" y="2376287"/>
                  <a:pt x="10996653" y="2371440"/>
                </a:cubicBezTo>
                <a:cubicBezTo>
                  <a:pt x="10982150" y="2370634"/>
                  <a:pt x="10931890" y="2380827"/>
                  <a:pt x="10912235" y="2389968"/>
                </a:cubicBezTo>
                <a:cubicBezTo>
                  <a:pt x="10885398" y="2394030"/>
                  <a:pt x="10850832" y="2394410"/>
                  <a:pt x="10835633" y="2395810"/>
                </a:cubicBezTo>
                <a:lnTo>
                  <a:pt x="10821038" y="2398367"/>
                </a:lnTo>
                <a:cubicBezTo>
                  <a:pt x="10808008" y="2398266"/>
                  <a:pt x="10801949" y="2406793"/>
                  <a:pt x="10757451" y="2395202"/>
                </a:cubicBezTo>
                <a:cubicBezTo>
                  <a:pt x="10695759" y="2367816"/>
                  <a:pt x="10604694" y="2365758"/>
                  <a:pt x="10554052" y="2328825"/>
                </a:cubicBezTo>
                <a:cubicBezTo>
                  <a:pt x="10500506" y="2316498"/>
                  <a:pt x="10472909" y="2291246"/>
                  <a:pt x="10432944" y="2278457"/>
                </a:cubicBezTo>
                <a:cubicBezTo>
                  <a:pt x="10373231" y="2260636"/>
                  <a:pt x="10352854" y="2253139"/>
                  <a:pt x="10314272" y="2252083"/>
                </a:cubicBezTo>
                <a:cubicBezTo>
                  <a:pt x="10295649" y="2263181"/>
                  <a:pt x="10179424" y="2212893"/>
                  <a:pt x="10149756" y="2203372"/>
                </a:cubicBezTo>
                <a:lnTo>
                  <a:pt x="10133939" y="2195206"/>
                </a:lnTo>
                <a:cubicBezTo>
                  <a:pt x="10113508" y="2187093"/>
                  <a:pt x="10058004" y="2162303"/>
                  <a:pt x="10027169" y="2154689"/>
                </a:cubicBezTo>
                <a:cubicBezTo>
                  <a:pt x="9986373" y="2150618"/>
                  <a:pt x="9970026" y="2157324"/>
                  <a:pt x="9904781" y="2142477"/>
                </a:cubicBezTo>
                <a:cubicBezTo>
                  <a:pt x="9883031" y="2140352"/>
                  <a:pt x="9849920" y="2147346"/>
                  <a:pt x="9818432" y="2147267"/>
                </a:cubicBezTo>
                <a:cubicBezTo>
                  <a:pt x="9778153" y="2143325"/>
                  <a:pt x="9754866" y="2158434"/>
                  <a:pt x="9715853" y="2142000"/>
                </a:cubicBezTo>
                <a:lnTo>
                  <a:pt x="9478478" y="2133283"/>
                </a:lnTo>
                <a:lnTo>
                  <a:pt x="9473084" y="2134027"/>
                </a:lnTo>
                <a:lnTo>
                  <a:pt x="9348338" y="2135775"/>
                </a:lnTo>
                <a:cubicBezTo>
                  <a:pt x="9335211" y="2139291"/>
                  <a:pt x="9322404" y="2138820"/>
                  <a:pt x="9317108" y="2139620"/>
                </a:cubicBezTo>
                <a:lnTo>
                  <a:pt x="9316564" y="2140576"/>
                </a:lnTo>
                <a:lnTo>
                  <a:pt x="9249142" y="2123844"/>
                </a:lnTo>
                <a:lnTo>
                  <a:pt x="9196066" y="2108535"/>
                </a:lnTo>
                <a:cubicBezTo>
                  <a:pt x="9190862" y="2105839"/>
                  <a:pt x="9186125" y="2102610"/>
                  <a:pt x="9182090" y="2098653"/>
                </a:cubicBezTo>
                <a:cubicBezTo>
                  <a:pt x="9139653" y="2071867"/>
                  <a:pt x="9071021" y="2084433"/>
                  <a:pt x="8911903" y="2057646"/>
                </a:cubicBezTo>
                <a:cubicBezTo>
                  <a:pt x="8879561" y="2039583"/>
                  <a:pt x="8830973" y="2055511"/>
                  <a:pt x="8786230" y="2041547"/>
                </a:cubicBezTo>
                <a:cubicBezTo>
                  <a:pt x="8728356" y="2034611"/>
                  <a:pt x="8679135" y="2034403"/>
                  <a:pt x="8624741" y="2029639"/>
                </a:cubicBezTo>
                <a:cubicBezTo>
                  <a:pt x="8566018" y="2023791"/>
                  <a:pt x="8474712" y="2009670"/>
                  <a:pt x="8433895" y="2006458"/>
                </a:cubicBezTo>
                <a:cubicBezTo>
                  <a:pt x="8411898" y="2005377"/>
                  <a:pt x="8413482" y="2011365"/>
                  <a:pt x="8379838" y="2010365"/>
                </a:cubicBezTo>
                <a:cubicBezTo>
                  <a:pt x="8347941" y="1993320"/>
                  <a:pt x="8300068" y="2014971"/>
                  <a:pt x="8260604" y="1992586"/>
                </a:cubicBezTo>
                <a:cubicBezTo>
                  <a:pt x="8245905" y="1986361"/>
                  <a:pt x="8199251" y="1979386"/>
                  <a:pt x="8189733" y="1985551"/>
                </a:cubicBezTo>
                <a:cubicBezTo>
                  <a:pt x="8179862" y="1985638"/>
                  <a:pt x="8168776" y="1981141"/>
                  <a:pt x="8163540" y="1988537"/>
                </a:cubicBezTo>
                <a:cubicBezTo>
                  <a:pt x="8155220" y="1997113"/>
                  <a:pt x="8122695" y="1976608"/>
                  <a:pt x="8126468" y="1988901"/>
                </a:cubicBezTo>
                <a:lnTo>
                  <a:pt x="8000268" y="1990885"/>
                </a:lnTo>
                <a:lnTo>
                  <a:pt x="7959483" y="1985782"/>
                </a:lnTo>
                <a:lnTo>
                  <a:pt x="7953628" y="1984617"/>
                </a:lnTo>
                <a:lnTo>
                  <a:pt x="7901019" y="1971965"/>
                </a:lnTo>
                <a:cubicBezTo>
                  <a:pt x="7878802" y="1956055"/>
                  <a:pt x="7842297" y="1955886"/>
                  <a:pt x="7812936" y="1947847"/>
                </a:cubicBezTo>
                <a:lnTo>
                  <a:pt x="7732190" y="1927169"/>
                </a:lnTo>
                <a:lnTo>
                  <a:pt x="7678276" y="1920855"/>
                </a:lnTo>
                <a:lnTo>
                  <a:pt x="7655497" y="1913714"/>
                </a:lnTo>
                <a:cubicBezTo>
                  <a:pt x="7639161" y="1911029"/>
                  <a:pt x="7577449" y="1909745"/>
                  <a:pt x="7551687" y="1912613"/>
                </a:cubicBezTo>
                <a:cubicBezTo>
                  <a:pt x="7529853" y="1915427"/>
                  <a:pt x="7534209" y="1925977"/>
                  <a:pt x="7500925" y="1930924"/>
                </a:cubicBezTo>
                <a:cubicBezTo>
                  <a:pt x="7466644" y="1919746"/>
                  <a:pt x="7423194" y="1949531"/>
                  <a:pt x="7380560" y="1934424"/>
                </a:cubicBezTo>
                <a:cubicBezTo>
                  <a:pt x="7365038" y="1930881"/>
                  <a:pt x="7317938" y="1932231"/>
                  <a:pt x="7309614" y="1939987"/>
                </a:cubicBezTo>
                <a:cubicBezTo>
                  <a:pt x="7299913" y="1941814"/>
                  <a:pt x="7288240" y="1939336"/>
                  <a:pt x="7284338" y="1947550"/>
                </a:cubicBezTo>
                <a:cubicBezTo>
                  <a:pt x="7277604" y="1957469"/>
                  <a:pt x="7107106" y="1832529"/>
                  <a:pt x="7112901" y="1843979"/>
                </a:cubicBezTo>
                <a:cubicBezTo>
                  <a:pt x="7087729" y="1834079"/>
                  <a:pt x="6849056" y="1756738"/>
                  <a:pt x="6828984" y="1762183"/>
                </a:cubicBezTo>
                <a:lnTo>
                  <a:pt x="6204418" y="1570349"/>
                </a:lnTo>
                <a:lnTo>
                  <a:pt x="3418260" y="1049412"/>
                </a:lnTo>
                <a:lnTo>
                  <a:pt x="2509997" y="958822"/>
                </a:lnTo>
                <a:lnTo>
                  <a:pt x="2508995" y="958423"/>
                </a:lnTo>
                <a:cubicBezTo>
                  <a:pt x="2477790" y="921138"/>
                  <a:pt x="2463257" y="944198"/>
                  <a:pt x="2424909" y="933150"/>
                </a:cubicBezTo>
                <a:cubicBezTo>
                  <a:pt x="2384842" y="916507"/>
                  <a:pt x="2318581" y="871004"/>
                  <a:pt x="2273752" y="875350"/>
                </a:cubicBezTo>
                <a:lnTo>
                  <a:pt x="2248113" y="861965"/>
                </a:lnTo>
                <a:cubicBezTo>
                  <a:pt x="2240669" y="836062"/>
                  <a:pt x="2219557" y="858951"/>
                  <a:pt x="2194956" y="836227"/>
                </a:cubicBezTo>
                <a:cubicBezTo>
                  <a:pt x="2160792" y="833299"/>
                  <a:pt x="2060029" y="814649"/>
                  <a:pt x="2024005" y="815554"/>
                </a:cubicBezTo>
                <a:cubicBezTo>
                  <a:pt x="2019057" y="802961"/>
                  <a:pt x="1996088" y="815897"/>
                  <a:pt x="1980800" y="822703"/>
                </a:cubicBezTo>
                <a:cubicBezTo>
                  <a:pt x="1864758" y="829356"/>
                  <a:pt x="1765024" y="801179"/>
                  <a:pt x="1733238" y="809719"/>
                </a:cubicBezTo>
                <a:cubicBezTo>
                  <a:pt x="1651146" y="810948"/>
                  <a:pt x="1450148" y="832760"/>
                  <a:pt x="1388954" y="830009"/>
                </a:cubicBezTo>
                <a:cubicBezTo>
                  <a:pt x="1342837" y="837343"/>
                  <a:pt x="1218481" y="812350"/>
                  <a:pt x="1133245" y="803521"/>
                </a:cubicBezTo>
                <a:cubicBezTo>
                  <a:pt x="1051750" y="789055"/>
                  <a:pt x="1078655" y="807725"/>
                  <a:pt x="1026791" y="802701"/>
                </a:cubicBezTo>
                <a:cubicBezTo>
                  <a:pt x="1007125" y="787895"/>
                  <a:pt x="875767" y="809029"/>
                  <a:pt x="833545" y="801351"/>
                </a:cubicBezTo>
                <a:cubicBezTo>
                  <a:pt x="742331" y="828973"/>
                  <a:pt x="703084" y="801412"/>
                  <a:pt x="631576" y="801805"/>
                </a:cubicBezTo>
                <a:cubicBezTo>
                  <a:pt x="598969" y="794081"/>
                  <a:pt x="578952" y="794231"/>
                  <a:pt x="542046" y="803532"/>
                </a:cubicBezTo>
                <a:cubicBezTo>
                  <a:pt x="487002" y="800808"/>
                  <a:pt x="391655" y="785160"/>
                  <a:pt x="301314" y="785458"/>
                </a:cubicBezTo>
                <a:cubicBezTo>
                  <a:pt x="200876" y="792080"/>
                  <a:pt x="157588" y="811818"/>
                  <a:pt x="0" y="805324"/>
                </a:cubicBezTo>
                <a:lnTo>
                  <a:pt x="0" y="0"/>
                </a:lnTo>
                <a:close/>
              </a:path>
            </a:pathLst>
          </a:custGeom>
          <a:blipFill>
            <a:blip r:embed="rId2"/>
            <a:tile tx="0" ty="0" sx="70000" sy="7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04BA3935-5258-425A-B52A-BBF28BCE0E0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58073">
            <a:off x="4851872" y="821036"/>
            <a:ext cx="6800350" cy="5350101"/>
          </a:xfrm>
          <a:prstGeom prst="rect">
            <a:avLst/>
          </a:prstGeom>
          <a:solidFill>
            <a:srgbClr val="EFEEE9"/>
          </a:solidFill>
          <a:ln>
            <a:noFill/>
          </a:ln>
          <a:effectLst>
            <a:outerShdw blurRad="63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51627A44-C022-4773-A393-E948FE3F42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89121">
            <a:off x="4946130" y="900347"/>
            <a:ext cx="6591734" cy="5205656"/>
          </a:xfrm>
          <a:custGeom>
            <a:avLst/>
            <a:gdLst>
              <a:gd name="connsiteX0" fmla="*/ 6597934 w 6621845"/>
              <a:gd name="connsiteY0" fmla="*/ 155744 h 5238511"/>
              <a:gd name="connsiteX1" fmla="*/ 6619376 w 6621845"/>
              <a:gd name="connsiteY1" fmla="*/ 177681 h 5238511"/>
              <a:gd name="connsiteX2" fmla="*/ 6621845 w 6621845"/>
              <a:gd name="connsiteY2" fmla="*/ 195498 h 5238511"/>
              <a:gd name="connsiteX3" fmla="*/ 6601863 w 6621845"/>
              <a:gd name="connsiteY3" fmla="*/ 1201700 h 5238511"/>
              <a:gd name="connsiteX4" fmla="*/ 6601373 w 6621845"/>
              <a:gd name="connsiteY4" fmla="*/ 1226210 h 5238511"/>
              <a:gd name="connsiteX5" fmla="*/ 6601384 w 6621845"/>
              <a:gd name="connsiteY5" fmla="*/ 1226232 h 5238511"/>
              <a:gd name="connsiteX6" fmla="*/ 6521625 w 6621845"/>
              <a:gd name="connsiteY6" fmla="*/ 5202267 h 5238511"/>
              <a:gd name="connsiteX7" fmla="*/ 6483689 w 6621845"/>
              <a:gd name="connsiteY7" fmla="*/ 5238506 h 5238511"/>
              <a:gd name="connsiteX8" fmla="*/ 36351 w 6621845"/>
              <a:gd name="connsiteY8" fmla="*/ 5109172 h 5238511"/>
              <a:gd name="connsiteX9" fmla="*/ 5 w 6621845"/>
              <a:gd name="connsiteY9" fmla="*/ 5071442 h 5238511"/>
              <a:gd name="connsiteX10" fmla="*/ 1012 w 6621845"/>
              <a:gd name="connsiteY10" fmla="*/ 5021215 h 5238511"/>
              <a:gd name="connsiteX11" fmla="*/ 1011 w 6621845"/>
              <a:gd name="connsiteY11" fmla="*/ 5021212 h 5238511"/>
              <a:gd name="connsiteX12" fmla="*/ 100440 w 6621845"/>
              <a:gd name="connsiteY12" fmla="*/ 64666 h 5238511"/>
              <a:gd name="connsiteX13" fmla="*/ 122765 w 6621845"/>
              <a:gd name="connsiteY13" fmla="*/ 33189 h 5238511"/>
              <a:gd name="connsiteX14" fmla="*/ 604718 w 6621845"/>
              <a:gd name="connsiteY14" fmla="*/ 42857 h 5238511"/>
              <a:gd name="connsiteX15" fmla="*/ 604718 w 6621845"/>
              <a:gd name="connsiteY15" fmla="*/ 0 h 5238511"/>
              <a:gd name="connsiteX16" fmla="*/ 3117572 w 6621845"/>
              <a:gd name="connsiteY16" fmla="*/ 0 h 5238511"/>
              <a:gd name="connsiteX17" fmla="*/ 3117572 w 6621845"/>
              <a:gd name="connsiteY17" fmla="*/ 89697 h 5238511"/>
              <a:gd name="connsiteX0" fmla="*/ 6597934 w 6621845"/>
              <a:gd name="connsiteY0" fmla="*/ 155744 h 5238511"/>
              <a:gd name="connsiteX1" fmla="*/ 6619376 w 6621845"/>
              <a:gd name="connsiteY1" fmla="*/ 177681 h 5238511"/>
              <a:gd name="connsiteX2" fmla="*/ 6621845 w 6621845"/>
              <a:gd name="connsiteY2" fmla="*/ 195498 h 5238511"/>
              <a:gd name="connsiteX3" fmla="*/ 6601863 w 6621845"/>
              <a:gd name="connsiteY3" fmla="*/ 1201700 h 5238511"/>
              <a:gd name="connsiteX4" fmla="*/ 6601373 w 6621845"/>
              <a:gd name="connsiteY4" fmla="*/ 1226210 h 5238511"/>
              <a:gd name="connsiteX5" fmla="*/ 6601384 w 6621845"/>
              <a:gd name="connsiteY5" fmla="*/ 1226232 h 5238511"/>
              <a:gd name="connsiteX6" fmla="*/ 6521625 w 6621845"/>
              <a:gd name="connsiteY6" fmla="*/ 5202267 h 5238511"/>
              <a:gd name="connsiteX7" fmla="*/ 6483689 w 6621845"/>
              <a:gd name="connsiteY7" fmla="*/ 5238506 h 5238511"/>
              <a:gd name="connsiteX8" fmla="*/ 36351 w 6621845"/>
              <a:gd name="connsiteY8" fmla="*/ 5109172 h 5238511"/>
              <a:gd name="connsiteX9" fmla="*/ 5 w 6621845"/>
              <a:gd name="connsiteY9" fmla="*/ 5071442 h 5238511"/>
              <a:gd name="connsiteX10" fmla="*/ 1012 w 6621845"/>
              <a:gd name="connsiteY10" fmla="*/ 5021215 h 5238511"/>
              <a:gd name="connsiteX11" fmla="*/ 1011 w 6621845"/>
              <a:gd name="connsiteY11" fmla="*/ 5021212 h 5238511"/>
              <a:gd name="connsiteX12" fmla="*/ 100440 w 6621845"/>
              <a:gd name="connsiteY12" fmla="*/ 64666 h 5238511"/>
              <a:gd name="connsiteX13" fmla="*/ 122765 w 6621845"/>
              <a:gd name="connsiteY13" fmla="*/ 33189 h 5238511"/>
              <a:gd name="connsiteX14" fmla="*/ 604718 w 6621845"/>
              <a:gd name="connsiteY14" fmla="*/ 42857 h 5238511"/>
              <a:gd name="connsiteX15" fmla="*/ 3117572 w 6621845"/>
              <a:gd name="connsiteY15" fmla="*/ 0 h 5238511"/>
              <a:gd name="connsiteX16" fmla="*/ 3117572 w 6621845"/>
              <a:gd name="connsiteY16" fmla="*/ 89697 h 5238511"/>
              <a:gd name="connsiteX17" fmla="*/ 6597934 w 6621845"/>
              <a:gd name="connsiteY17" fmla="*/ 155744 h 5238511"/>
              <a:gd name="connsiteX0" fmla="*/ 6597934 w 6621845"/>
              <a:gd name="connsiteY0" fmla="*/ 122557 h 5205324"/>
              <a:gd name="connsiteX1" fmla="*/ 6619376 w 6621845"/>
              <a:gd name="connsiteY1" fmla="*/ 144494 h 5205324"/>
              <a:gd name="connsiteX2" fmla="*/ 6621845 w 6621845"/>
              <a:gd name="connsiteY2" fmla="*/ 162311 h 5205324"/>
              <a:gd name="connsiteX3" fmla="*/ 6601863 w 6621845"/>
              <a:gd name="connsiteY3" fmla="*/ 1168513 h 5205324"/>
              <a:gd name="connsiteX4" fmla="*/ 6601373 w 6621845"/>
              <a:gd name="connsiteY4" fmla="*/ 1193023 h 5205324"/>
              <a:gd name="connsiteX5" fmla="*/ 6601384 w 6621845"/>
              <a:gd name="connsiteY5" fmla="*/ 1193045 h 5205324"/>
              <a:gd name="connsiteX6" fmla="*/ 6521625 w 6621845"/>
              <a:gd name="connsiteY6" fmla="*/ 5169080 h 5205324"/>
              <a:gd name="connsiteX7" fmla="*/ 6483689 w 6621845"/>
              <a:gd name="connsiteY7" fmla="*/ 5205319 h 5205324"/>
              <a:gd name="connsiteX8" fmla="*/ 36351 w 6621845"/>
              <a:gd name="connsiteY8" fmla="*/ 5075985 h 5205324"/>
              <a:gd name="connsiteX9" fmla="*/ 5 w 6621845"/>
              <a:gd name="connsiteY9" fmla="*/ 5038255 h 5205324"/>
              <a:gd name="connsiteX10" fmla="*/ 1012 w 6621845"/>
              <a:gd name="connsiteY10" fmla="*/ 4988028 h 5205324"/>
              <a:gd name="connsiteX11" fmla="*/ 1011 w 6621845"/>
              <a:gd name="connsiteY11" fmla="*/ 4988025 h 5205324"/>
              <a:gd name="connsiteX12" fmla="*/ 100440 w 6621845"/>
              <a:gd name="connsiteY12" fmla="*/ 31479 h 5205324"/>
              <a:gd name="connsiteX13" fmla="*/ 122765 w 6621845"/>
              <a:gd name="connsiteY13" fmla="*/ 2 h 5205324"/>
              <a:gd name="connsiteX14" fmla="*/ 604718 w 6621845"/>
              <a:gd name="connsiteY14" fmla="*/ 9670 h 5205324"/>
              <a:gd name="connsiteX15" fmla="*/ 3117572 w 6621845"/>
              <a:gd name="connsiteY15" fmla="*/ 56510 h 5205324"/>
              <a:gd name="connsiteX16" fmla="*/ 6597934 w 6621845"/>
              <a:gd name="connsiteY16" fmla="*/ 122557 h 5205324"/>
              <a:gd name="connsiteX0" fmla="*/ 6597934 w 6621845"/>
              <a:gd name="connsiteY0" fmla="*/ 122556 h 5205323"/>
              <a:gd name="connsiteX1" fmla="*/ 6619376 w 6621845"/>
              <a:gd name="connsiteY1" fmla="*/ 144493 h 5205323"/>
              <a:gd name="connsiteX2" fmla="*/ 6621845 w 6621845"/>
              <a:gd name="connsiteY2" fmla="*/ 162310 h 5205323"/>
              <a:gd name="connsiteX3" fmla="*/ 6601863 w 6621845"/>
              <a:gd name="connsiteY3" fmla="*/ 1168512 h 5205323"/>
              <a:gd name="connsiteX4" fmla="*/ 6601373 w 6621845"/>
              <a:gd name="connsiteY4" fmla="*/ 1193022 h 5205323"/>
              <a:gd name="connsiteX5" fmla="*/ 6601384 w 6621845"/>
              <a:gd name="connsiteY5" fmla="*/ 1193044 h 5205323"/>
              <a:gd name="connsiteX6" fmla="*/ 6521625 w 6621845"/>
              <a:gd name="connsiteY6" fmla="*/ 5169079 h 5205323"/>
              <a:gd name="connsiteX7" fmla="*/ 6483689 w 6621845"/>
              <a:gd name="connsiteY7" fmla="*/ 5205318 h 5205323"/>
              <a:gd name="connsiteX8" fmla="*/ 36351 w 6621845"/>
              <a:gd name="connsiteY8" fmla="*/ 5075984 h 5205323"/>
              <a:gd name="connsiteX9" fmla="*/ 5 w 6621845"/>
              <a:gd name="connsiteY9" fmla="*/ 5038254 h 5205323"/>
              <a:gd name="connsiteX10" fmla="*/ 1012 w 6621845"/>
              <a:gd name="connsiteY10" fmla="*/ 4988027 h 5205323"/>
              <a:gd name="connsiteX11" fmla="*/ 1011 w 6621845"/>
              <a:gd name="connsiteY11" fmla="*/ 4988024 h 5205323"/>
              <a:gd name="connsiteX12" fmla="*/ 128150 w 6621845"/>
              <a:gd name="connsiteY12" fmla="*/ 113570 h 5205323"/>
              <a:gd name="connsiteX13" fmla="*/ 122765 w 6621845"/>
              <a:gd name="connsiteY13" fmla="*/ 1 h 5205323"/>
              <a:gd name="connsiteX14" fmla="*/ 604718 w 6621845"/>
              <a:gd name="connsiteY14" fmla="*/ 9669 h 5205323"/>
              <a:gd name="connsiteX15" fmla="*/ 3117572 w 6621845"/>
              <a:gd name="connsiteY15" fmla="*/ 56509 h 5205323"/>
              <a:gd name="connsiteX16" fmla="*/ 6597934 w 6621845"/>
              <a:gd name="connsiteY16" fmla="*/ 122556 h 5205323"/>
              <a:gd name="connsiteX0" fmla="*/ 6597934 w 6621845"/>
              <a:gd name="connsiteY0" fmla="*/ 122556 h 5205323"/>
              <a:gd name="connsiteX1" fmla="*/ 6619376 w 6621845"/>
              <a:gd name="connsiteY1" fmla="*/ 144493 h 5205323"/>
              <a:gd name="connsiteX2" fmla="*/ 6621845 w 6621845"/>
              <a:gd name="connsiteY2" fmla="*/ 162310 h 5205323"/>
              <a:gd name="connsiteX3" fmla="*/ 6601863 w 6621845"/>
              <a:gd name="connsiteY3" fmla="*/ 1168512 h 5205323"/>
              <a:gd name="connsiteX4" fmla="*/ 6601373 w 6621845"/>
              <a:gd name="connsiteY4" fmla="*/ 1193022 h 5205323"/>
              <a:gd name="connsiteX5" fmla="*/ 6601384 w 6621845"/>
              <a:gd name="connsiteY5" fmla="*/ 1193044 h 5205323"/>
              <a:gd name="connsiteX6" fmla="*/ 6521625 w 6621845"/>
              <a:gd name="connsiteY6" fmla="*/ 5169079 h 5205323"/>
              <a:gd name="connsiteX7" fmla="*/ 6483689 w 6621845"/>
              <a:gd name="connsiteY7" fmla="*/ 5205318 h 5205323"/>
              <a:gd name="connsiteX8" fmla="*/ 36351 w 6621845"/>
              <a:gd name="connsiteY8" fmla="*/ 5075984 h 5205323"/>
              <a:gd name="connsiteX9" fmla="*/ 5 w 6621845"/>
              <a:gd name="connsiteY9" fmla="*/ 5038254 h 5205323"/>
              <a:gd name="connsiteX10" fmla="*/ 1012 w 6621845"/>
              <a:gd name="connsiteY10" fmla="*/ 4988027 h 5205323"/>
              <a:gd name="connsiteX11" fmla="*/ 44388 w 6621845"/>
              <a:gd name="connsiteY11" fmla="*/ 4882987 h 5205323"/>
              <a:gd name="connsiteX12" fmla="*/ 128150 w 6621845"/>
              <a:gd name="connsiteY12" fmla="*/ 113570 h 5205323"/>
              <a:gd name="connsiteX13" fmla="*/ 122765 w 6621845"/>
              <a:gd name="connsiteY13" fmla="*/ 1 h 5205323"/>
              <a:gd name="connsiteX14" fmla="*/ 604718 w 6621845"/>
              <a:gd name="connsiteY14" fmla="*/ 9669 h 5205323"/>
              <a:gd name="connsiteX15" fmla="*/ 3117572 w 6621845"/>
              <a:gd name="connsiteY15" fmla="*/ 56509 h 5205323"/>
              <a:gd name="connsiteX16" fmla="*/ 6597934 w 6621845"/>
              <a:gd name="connsiteY16" fmla="*/ 122556 h 5205323"/>
              <a:gd name="connsiteX0" fmla="*/ 6597934 w 6621845"/>
              <a:gd name="connsiteY0" fmla="*/ 122556 h 5205323"/>
              <a:gd name="connsiteX1" fmla="*/ 6619376 w 6621845"/>
              <a:gd name="connsiteY1" fmla="*/ 144493 h 5205323"/>
              <a:gd name="connsiteX2" fmla="*/ 6621845 w 6621845"/>
              <a:gd name="connsiteY2" fmla="*/ 162310 h 5205323"/>
              <a:gd name="connsiteX3" fmla="*/ 6601863 w 6621845"/>
              <a:gd name="connsiteY3" fmla="*/ 1168512 h 5205323"/>
              <a:gd name="connsiteX4" fmla="*/ 6601373 w 6621845"/>
              <a:gd name="connsiteY4" fmla="*/ 1193022 h 5205323"/>
              <a:gd name="connsiteX5" fmla="*/ 6601384 w 6621845"/>
              <a:gd name="connsiteY5" fmla="*/ 1193044 h 5205323"/>
              <a:gd name="connsiteX6" fmla="*/ 6521625 w 6621845"/>
              <a:gd name="connsiteY6" fmla="*/ 5169079 h 5205323"/>
              <a:gd name="connsiteX7" fmla="*/ 6483689 w 6621845"/>
              <a:gd name="connsiteY7" fmla="*/ 5205318 h 5205323"/>
              <a:gd name="connsiteX8" fmla="*/ 36351 w 6621845"/>
              <a:gd name="connsiteY8" fmla="*/ 5075984 h 5205323"/>
              <a:gd name="connsiteX9" fmla="*/ 5 w 6621845"/>
              <a:gd name="connsiteY9" fmla="*/ 5038254 h 5205323"/>
              <a:gd name="connsiteX10" fmla="*/ 30143 w 6621845"/>
              <a:gd name="connsiteY10" fmla="*/ 4946661 h 5205323"/>
              <a:gd name="connsiteX11" fmla="*/ 44388 w 6621845"/>
              <a:gd name="connsiteY11" fmla="*/ 4882987 h 5205323"/>
              <a:gd name="connsiteX12" fmla="*/ 128150 w 6621845"/>
              <a:gd name="connsiteY12" fmla="*/ 113570 h 5205323"/>
              <a:gd name="connsiteX13" fmla="*/ 122765 w 6621845"/>
              <a:gd name="connsiteY13" fmla="*/ 1 h 5205323"/>
              <a:gd name="connsiteX14" fmla="*/ 604718 w 6621845"/>
              <a:gd name="connsiteY14" fmla="*/ 9669 h 5205323"/>
              <a:gd name="connsiteX15" fmla="*/ 3117572 w 6621845"/>
              <a:gd name="connsiteY15" fmla="*/ 56509 h 5205323"/>
              <a:gd name="connsiteX16" fmla="*/ 6597934 w 6621845"/>
              <a:gd name="connsiteY16" fmla="*/ 122556 h 5205323"/>
              <a:gd name="connsiteX0" fmla="*/ 7041537 w 7065448"/>
              <a:gd name="connsiteY0" fmla="*/ 122556 h 5205323"/>
              <a:gd name="connsiteX1" fmla="*/ 7062979 w 7065448"/>
              <a:gd name="connsiteY1" fmla="*/ 144493 h 5205323"/>
              <a:gd name="connsiteX2" fmla="*/ 7065448 w 7065448"/>
              <a:gd name="connsiteY2" fmla="*/ 162310 h 5205323"/>
              <a:gd name="connsiteX3" fmla="*/ 7045466 w 7065448"/>
              <a:gd name="connsiteY3" fmla="*/ 1168512 h 5205323"/>
              <a:gd name="connsiteX4" fmla="*/ 7044976 w 7065448"/>
              <a:gd name="connsiteY4" fmla="*/ 1193022 h 5205323"/>
              <a:gd name="connsiteX5" fmla="*/ 7044987 w 7065448"/>
              <a:gd name="connsiteY5" fmla="*/ 1193044 h 5205323"/>
              <a:gd name="connsiteX6" fmla="*/ 6965228 w 7065448"/>
              <a:gd name="connsiteY6" fmla="*/ 5169079 h 5205323"/>
              <a:gd name="connsiteX7" fmla="*/ 6927292 w 7065448"/>
              <a:gd name="connsiteY7" fmla="*/ 5205318 h 5205323"/>
              <a:gd name="connsiteX8" fmla="*/ 479954 w 7065448"/>
              <a:gd name="connsiteY8" fmla="*/ 5075984 h 5205323"/>
              <a:gd name="connsiteX9" fmla="*/ 473746 w 7065448"/>
              <a:gd name="connsiteY9" fmla="*/ 4946661 h 5205323"/>
              <a:gd name="connsiteX10" fmla="*/ 487991 w 7065448"/>
              <a:gd name="connsiteY10" fmla="*/ 4882987 h 5205323"/>
              <a:gd name="connsiteX11" fmla="*/ 571753 w 7065448"/>
              <a:gd name="connsiteY11" fmla="*/ 113570 h 5205323"/>
              <a:gd name="connsiteX12" fmla="*/ 566368 w 7065448"/>
              <a:gd name="connsiteY12" fmla="*/ 1 h 5205323"/>
              <a:gd name="connsiteX13" fmla="*/ 1048321 w 7065448"/>
              <a:gd name="connsiteY13" fmla="*/ 9669 h 5205323"/>
              <a:gd name="connsiteX14" fmla="*/ 3561175 w 7065448"/>
              <a:gd name="connsiteY14" fmla="*/ 56509 h 5205323"/>
              <a:gd name="connsiteX15" fmla="*/ 7041537 w 7065448"/>
              <a:gd name="connsiteY15" fmla="*/ 122556 h 5205323"/>
              <a:gd name="connsiteX0" fmla="*/ 6584362 w 6608273"/>
              <a:gd name="connsiteY0" fmla="*/ 122556 h 5205323"/>
              <a:gd name="connsiteX1" fmla="*/ 6605804 w 6608273"/>
              <a:gd name="connsiteY1" fmla="*/ 144493 h 5205323"/>
              <a:gd name="connsiteX2" fmla="*/ 6608273 w 6608273"/>
              <a:gd name="connsiteY2" fmla="*/ 162310 h 5205323"/>
              <a:gd name="connsiteX3" fmla="*/ 6588291 w 6608273"/>
              <a:gd name="connsiteY3" fmla="*/ 1168512 h 5205323"/>
              <a:gd name="connsiteX4" fmla="*/ 6587801 w 6608273"/>
              <a:gd name="connsiteY4" fmla="*/ 1193022 h 5205323"/>
              <a:gd name="connsiteX5" fmla="*/ 6587812 w 6608273"/>
              <a:gd name="connsiteY5" fmla="*/ 1193044 h 5205323"/>
              <a:gd name="connsiteX6" fmla="*/ 6508053 w 6608273"/>
              <a:gd name="connsiteY6" fmla="*/ 5169079 h 5205323"/>
              <a:gd name="connsiteX7" fmla="*/ 6470117 w 6608273"/>
              <a:gd name="connsiteY7" fmla="*/ 5205318 h 5205323"/>
              <a:gd name="connsiteX8" fmla="*/ 22779 w 6608273"/>
              <a:gd name="connsiteY8" fmla="*/ 5075984 h 5205323"/>
              <a:gd name="connsiteX9" fmla="*/ 16571 w 6608273"/>
              <a:gd name="connsiteY9" fmla="*/ 4946661 h 5205323"/>
              <a:gd name="connsiteX10" fmla="*/ 30816 w 6608273"/>
              <a:gd name="connsiteY10" fmla="*/ 4882987 h 5205323"/>
              <a:gd name="connsiteX11" fmla="*/ 114578 w 6608273"/>
              <a:gd name="connsiteY11" fmla="*/ 113570 h 5205323"/>
              <a:gd name="connsiteX12" fmla="*/ 109193 w 6608273"/>
              <a:gd name="connsiteY12" fmla="*/ 1 h 5205323"/>
              <a:gd name="connsiteX13" fmla="*/ 591146 w 6608273"/>
              <a:gd name="connsiteY13" fmla="*/ 9669 h 5205323"/>
              <a:gd name="connsiteX14" fmla="*/ 3104000 w 6608273"/>
              <a:gd name="connsiteY14" fmla="*/ 56509 h 5205323"/>
              <a:gd name="connsiteX15" fmla="*/ 6584362 w 6608273"/>
              <a:gd name="connsiteY15" fmla="*/ 122556 h 5205323"/>
              <a:gd name="connsiteX0" fmla="*/ 6584392 w 6608303"/>
              <a:gd name="connsiteY0" fmla="*/ 122556 h 5205323"/>
              <a:gd name="connsiteX1" fmla="*/ 6605834 w 6608303"/>
              <a:gd name="connsiteY1" fmla="*/ 144493 h 5205323"/>
              <a:gd name="connsiteX2" fmla="*/ 6608303 w 6608303"/>
              <a:gd name="connsiteY2" fmla="*/ 162310 h 5205323"/>
              <a:gd name="connsiteX3" fmla="*/ 6588321 w 6608303"/>
              <a:gd name="connsiteY3" fmla="*/ 1168512 h 5205323"/>
              <a:gd name="connsiteX4" fmla="*/ 6587831 w 6608303"/>
              <a:gd name="connsiteY4" fmla="*/ 1193022 h 5205323"/>
              <a:gd name="connsiteX5" fmla="*/ 6587842 w 6608303"/>
              <a:gd name="connsiteY5" fmla="*/ 1193044 h 5205323"/>
              <a:gd name="connsiteX6" fmla="*/ 6508083 w 6608303"/>
              <a:gd name="connsiteY6" fmla="*/ 5169079 h 5205323"/>
              <a:gd name="connsiteX7" fmla="*/ 6470147 w 6608303"/>
              <a:gd name="connsiteY7" fmla="*/ 5205318 h 5205323"/>
              <a:gd name="connsiteX8" fmla="*/ 22809 w 6608303"/>
              <a:gd name="connsiteY8" fmla="*/ 5075984 h 5205323"/>
              <a:gd name="connsiteX9" fmla="*/ 16601 w 6608303"/>
              <a:gd name="connsiteY9" fmla="*/ 4946661 h 5205323"/>
              <a:gd name="connsiteX10" fmla="*/ 30846 w 6608303"/>
              <a:gd name="connsiteY10" fmla="*/ 4882987 h 5205323"/>
              <a:gd name="connsiteX11" fmla="*/ 114608 w 6608303"/>
              <a:gd name="connsiteY11" fmla="*/ 113570 h 5205323"/>
              <a:gd name="connsiteX12" fmla="*/ 109223 w 6608303"/>
              <a:gd name="connsiteY12" fmla="*/ 1 h 5205323"/>
              <a:gd name="connsiteX13" fmla="*/ 591176 w 6608303"/>
              <a:gd name="connsiteY13" fmla="*/ 9669 h 5205323"/>
              <a:gd name="connsiteX14" fmla="*/ 3104030 w 6608303"/>
              <a:gd name="connsiteY14" fmla="*/ 56509 h 5205323"/>
              <a:gd name="connsiteX15" fmla="*/ 6584392 w 6608303"/>
              <a:gd name="connsiteY15" fmla="*/ 122556 h 5205323"/>
              <a:gd name="connsiteX0" fmla="*/ 6584393 w 6608304"/>
              <a:gd name="connsiteY0" fmla="*/ 122556 h 5205323"/>
              <a:gd name="connsiteX1" fmla="*/ 6605835 w 6608304"/>
              <a:gd name="connsiteY1" fmla="*/ 144493 h 5205323"/>
              <a:gd name="connsiteX2" fmla="*/ 6608304 w 6608304"/>
              <a:gd name="connsiteY2" fmla="*/ 162310 h 5205323"/>
              <a:gd name="connsiteX3" fmla="*/ 6588322 w 6608304"/>
              <a:gd name="connsiteY3" fmla="*/ 1168512 h 5205323"/>
              <a:gd name="connsiteX4" fmla="*/ 6587832 w 6608304"/>
              <a:gd name="connsiteY4" fmla="*/ 1193022 h 5205323"/>
              <a:gd name="connsiteX5" fmla="*/ 6587843 w 6608304"/>
              <a:gd name="connsiteY5" fmla="*/ 1193044 h 5205323"/>
              <a:gd name="connsiteX6" fmla="*/ 6508084 w 6608304"/>
              <a:gd name="connsiteY6" fmla="*/ 5169079 h 5205323"/>
              <a:gd name="connsiteX7" fmla="*/ 6470148 w 6608304"/>
              <a:gd name="connsiteY7" fmla="*/ 5205318 h 5205323"/>
              <a:gd name="connsiteX8" fmla="*/ 22810 w 6608304"/>
              <a:gd name="connsiteY8" fmla="*/ 5075984 h 5205323"/>
              <a:gd name="connsiteX9" fmla="*/ 16602 w 6608304"/>
              <a:gd name="connsiteY9" fmla="*/ 4946661 h 5205323"/>
              <a:gd name="connsiteX10" fmla="*/ 30847 w 6608304"/>
              <a:gd name="connsiteY10" fmla="*/ 4882987 h 5205323"/>
              <a:gd name="connsiteX11" fmla="*/ 114609 w 6608304"/>
              <a:gd name="connsiteY11" fmla="*/ 113570 h 5205323"/>
              <a:gd name="connsiteX12" fmla="*/ 109224 w 6608304"/>
              <a:gd name="connsiteY12" fmla="*/ 1 h 5205323"/>
              <a:gd name="connsiteX13" fmla="*/ 591177 w 6608304"/>
              <a:gd name="connsiteY13" fmla="*/ 9669 h 5205323"/>
              <a:gd name="connsiteX14" fmla="*/ 3104031 w 6608304"/>
              <a:gd name="connsiteY14" fmla="*/ 56509 h 5205323"/>
              <a:gd name="connsiteX15" fmla="*/ 6584393 w 6608304"/>
              <a:gd name="connsiteY15" fmla="*/ 122556 h 5205323"/>
              <a:gd name="connsiteX0" fmla="*/ 6567823 w 6937884"/>
              <a:gd name="connsiteY0" fmla="*/ 122556 h 5210213"/>
              <a:gd name="connsiteX1" fmla="*/ 6589265 w 6937884"/>
              <a:gd name="connsiteY1" fmla="*/ 144493 h 5210213"/>
              <a:gd name="connsiteX2" fmla="*/ 6591734 w 6937884"/>
              <a:gd name="connsiteY2" fmla="*/ 162310 h 5210213"/>
              <a:gd name="connsiteX3" fmla="*/ 6571752 w 6937884"/>
              <a:gd name="connsiteY3" fmla="*/ 1168512 h 5210213"/>
              <a:gd name="connsiteX4" fmla="*/ 6571262 w 6937884"/>
              <a:gd name="connsiteY4" fmla="*/ 1193022 h 5210213"/>
              <a:gd name="connsiteX5" fmla="*/ 6571273 w 6937884"/>
              <a:gd name="connsiteY5" fmla="*/ 1193044 h 5210213"/>
              <a:gd name="connsiteX6" fmla="*/ 6491514 w 6937884"/>
              <a:gd name="connsiteY6" fmla="*/ 5169079 h 5210213"/>
              <a:gd name="connsiteX7" fmla="*/ 6453578 w 6937884"/>
              <a:gd name="connsiteY7" fmla="*/ 5205318 h 5210213"/>
              <a:gd name="connsiteX8" fmla="*/ 87448 w 6937884"/>
              <a:gd name="connsiteY8" fmla="*/ 5064339 h 5210213"/>
              <a:gd name="connsiteX9" fmla="*/ 32 w 6937884"/>
              <a:gd name="connsiteY9" fmla="*/ 4946661 h 5210213"/>
              <a:gd name="connsiteX10" fmla="*/ 14277 w 6937884"/>
              <a:gd name="connsiteY10" fmla="*/ 4882987 h 5210213"/>
              <a:gd name="connsiteX11" fmla="*/ 98039 w 6937884"/>
              <a:gd name="connsiteY11" fmla="*/ 113570 h 5210213"/>
              <a:gd name="connsiteX12" fmla="*/ 92654 w 6937884"/>
              <a:gd name="connsiteY12" fmla="*/ 1 h 5210213"/>
              <a:gd name="connsiteX13" fmla="*/ 574607 w 6937884"/>
              <a:gd name="connsiteY13" fmla="*/ 9669 h 5210213"/>
              <a:gd name="connsiteX14" fmla="*/ 3087461 w 6937884"/>
              <a:gd name="connsiteY14" fmla="*/ 56509 h 5210213"/>
              <a:gd name="connsiteX15" fmla="*/ 6567823 w 6937884"/>
              <a:gd name="connsiteY15" fmla="*/ 122556 h 5210213"/>
              <a:gd name="connsiteX0" fmla="*/ 6567823 w 6591734"/>
              <a:gd name="connsiteY0" fmla="*/ 122556 h 5207389"/>
              <a:gd name="connsiteX1" fmla="*/ 6589265 w 6591734"/>
              <a:gd name="connsiteY1" fmla="*/ 144493 h 5207389"/>
              <a:gd name="connsiteX2" fmla="*/ 6591734 w 6591734"/>
              <a:gd name="connsiteY2" fmla="*/ 162310 h 5207389"/>
              <a:gd name="connsiteX3" fmla="*/ 6571752 w 6591734"/>
              <a:gd name="connsiteY3" fmla="*/ 1168512 h 5207389"/>
              <a:gd name="connsiteX4" fmla="*/ 6571262 w 6591734"/>
              <a:gd name="connsiteY4" fmla="*/ 1193022 h 5207389"/>
              <a:gd name="connsiteX5" fmla="*/ 6571273 w 6591734"/>
              <a:gd name="connsiteY5" fmla="*/ 1193044 h 5207389"/>
              <a:gd name="connsiteX6" fmla="*/ 6491514 w 6591734"/>
              <a:gd name="connsiteY6" fmla="*/ 5169079 h 5207389"/>
              <a:gd name="connsiteX7" fmla="*/ 6453578 w 6591734"/>
              <a:gd name="connsiteY7" fmla="*/ 5205318 h 5207389"/>
              <a:gd name="connsiteX8" fmla="*/ 87448 w 6591734"/>
              <a:gd name="connsiteY8" fmla="*/ 5064339 h 5207389"/>
              <a:gd name="connsiteX9" fmla="*/ 32 w 6591734"/>
              <a:gd name="connsiteY9" fmla="*/ 4946661 h 5207389"/>
              <a:gd name="connsiteX10" fmla="*/ 14277 w 6591734"/>
              <a:gd name="connsiteY10" fmla="*/ 4882987 h 5207389"/>
              <a:gd name="connsiteX11" fmla="*/ 98039 w 6591734"/>
              <a:gd name="connsiteY11" fmla="*/ 113570 h 5207389"/>
              <a:gd name="connsiteX12" fmla="*/ 92654 w 6591734"/>
              <a:gd name="connsiteY12" fmla="*/ 1 h 5207389"/>
              <a:gd name="connsiteX13" fmla="*/ 574607 w 6591734"/>
              <a:gd name="connsiteY13" fmla="*/ 9669 h 5207389"/>
              <a:gd name="connsiteX14" fmla="*/ 3087461 w 6591734"/>
              <a:gd name="connsiteY14" fmla="*/ 56509 h 5207389"/>
              <a:gd name="connsiteX15" fmla="*/ 6567823 w 6591734"/>
              <a:gd name="connsiteY15" fmla="*/ 122556 h 5207389"/>
              <a:gd name="connsiteX0" fmla="*/ 6567823 w 6591734"/>
              <a:gd name="connsiteY0" fmla="*/ 122556 h 5205656"/>
              <a:gd name="connsiteX1" fmla="*/ 6589265 w 6591734"/>
              <a:gd name="connsiteY1" fmla="*/ 144493 h 5205656"/>
              <a:gd name="connsiteX2" fmla="*/ 6591734 w 6591734"/>
              <a:gd name="connsiteY2" fmla="*/ 162310 h 5205656"/>
              <a:gd name="connsiteX3" fmla="*/ 6571752 w 6591734"/>
              <a:gd name="connsiteY3" fmla="*/ 1168512 h 5205656"/>
              <a:gd name="connsiteX4" fmla="*/ 6571262 w 6591734"/>
              <a:gd name="connsiteY4" fmla="*/ 1193022 h 5205656"/>
              <a:gd name="connsiteX5" fmla="*/ 6571273 w 6591734"/>
              <a:gd name="connsiteY5" fmla="*/ 1193044 h 5205656"/>
              <a:gd name="connsiteX6" fmla="*/ 6491514 w 6591734"/>
              <a:gd name="connsiteY6" fmla="*/ 5169079 h 5205656"/>
              <a:gd name="connsiteX7" fmla="*/ 6453578 w 6591734"/>
              <a:gd name="connsiteY7" fmla="*/ 5205318 h 5205656"/>
              <a:gd name="connsiteX8" fmla="*/ 87448 w 6591734"/>
              <a:gd name="connsiteY8" fmla="*/ 5064339 h 5205656"/>
              <a:gd name="connsiteX9" fmla="*/ 32 w 6591734"/>
              <a:gd name="connsiteY9" fmla="*/ 4946661 h 5205656"/>
              <a:gd name="connsiteX10" fmla="*/ 14277 w 6591734"/>
              <a:gd name="connsiteY10" fmla="*/ 4882987 h 5205656"/>
              <a:gd name="connsiteX11" fmla="*/ 98039 w 6591734"/>
              <a:gd name="connsiteY11" fmla="*/ 113570 h 5205656"/>
              <a:gd name="connsiteX12" fmla="*/ 92654 w 6591734"/>
              <a:gd name="connsiteY12" fmla="*/ 1 h 5205656"/>
              <a:gd name="connsiteX13" fmla="*/ 574607 w 6591734"/>
              <a:gd name="connsiteY13" fmla="*/ 9669 h 5205656"/>
              <a:gd name="connsiteX14" fmla="*/ 3087461 w 6591734"/>
              <a:gd name="connsiteY14" fmla="*/ 56509 h 5205656"/>
              <a:gd name="connsiteX15" fmla="*/ 6567823 w 6591734"/>
              <a:gd name="connsiteY15" fmla="*/ 122556 h 5205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591734" h="5205656">
                <a:moveTo>
                  <a:pt x="6567823" y="122556"/>
                </a:moveTo>
                <a:cubicBezTo>
                  <a:pt x="6580239" y="129975"/>
                  <a:pt x="6582222" y="131985"/>
                  <a:pt x="6589265" y="144493"/>
                </a:cubicBezTo>
                <a:lnTo>
                  <a:pt x="6591734" y="162310"/>
                </a:lnTo>
                <a:cubicBezTo>
                  <a:pt x="6587703" y="369196"/>
                  <a:pt x="6580519" y="730319"/>
                  <a:pt x="6571752" y="1168512"/>
                </a:cubicBezTo>
                <a:cubicBezTo>
                  <a:pt x="6571589" y="1176682"/>
                  <a:pt x="6571425" y="1184852"/>
                  <a:pt x="6571262" y="1193022"/>
                </a:cubicBezTo>
                <a:cubicBezTo>
                  <a:pt x="6571266" y="1193029"/>
                  <a:pt x="6571269" y="1193037"/>
                  <a:pt x="6571273" y="1193044"/>
                </a:cubicBezTo>
                <a:lnTo>
                  <a:pt x="6491514" y="5169079"/>
                </a:lnTo>
                <a:cubicBezTo>
                  <a:pt x="6491046" y="5189483"/>
                  <a:pt x="6510894" y="5208439"/>
                  <a:pt x="6453578" y="5205318"/>
                </a:cubicBezTo>
                <a:cubicBezTo>
                  <a:pt x="5108322" y="5132065"/>
                  <a:pt x="2209491" y="5111332"/>
                  <a:pt x="87448" y="5064339"/>
                </a:cubicBezTo>
                <a:cubicBezTo>
                  <a:pt x="40819" y="5064158"/>
                  <a:pt x="-1307" y="4978827"/>
                  <a:pt x="32" y="4946661"/>
                </a:cubicBezTo>
                <a:cubicBezTo>
                  <a:pt x="32" y="4946660"/>
                  <a:pt x="14277" y="4882988"/>
                  <a:pt x="14277" y="4882987"/>
                </a:cubicBezTo>
                <a:lnTo>
                  <a:pt x="98039" y="113570"/>
                </a:lnTo>
                <a:cubicBezTo>
                  <a:pt x="98461" y="95952"/>
                  <a:pt x="80714" y="-192"/>
                  <a:pt x="92654" y="1"/>
                </a:cubicBezTo>
                <a:lnTo>
                  <a:pt x="574607" y="9669"/>
                </a:lnTo>
                <a:lnTo>
                  <a:pt x="3087461" y="56509"/>
                </a:lnTo>
                <a:lnTo>
                  <a:pt x="6567823" y="1225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7390FB16-15F6-D671-F38E-8F47C29F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0339">
            <a:off x="5818890" y="1062928"/>
            <a:ext cx="4866315" cy="486631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D6DC5CC-09FC-8974-35F8-207AE5A9A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713364"/>
            <a:ext cx="5192486" cy="1713651"/>
          </a:xfrm>
        </p:spPr>
        <p:txBody>
          <a:bodyPr anchor="ctr">
            <a:normAutofit/>
          </a:bodyPr>
          <a:lstStyle/>
          <a:p>
            <a:r>
              <a:rPr lang="ru-RU" dirty="0"/>
              <a:t>Расположение на небе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0172CE-E1AA-B062-21F0-3AA7D1DFE9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820255"/>
            <a:ext cx="3626294" cy="350434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ea typeface="+mn-lt"/>
                <a:cs typeface="+mn-lt"/>
              </a:rPr>
              <a:t>Расположено между Лебедем и Андромедой. Ярких звёзд не имеет, несмотря на то, что его северная половина лежит в Млечном Пути.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1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C5D27EB0-8BE0-48A7-8570-9A138605F2B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E7A55D5B-D482-4672-82D9-7C01DF001A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V="1">
            <a:off x="0" y="0"/>
            <a:ext cx="12192000" cy="2179475"/>
          </a:xfrm>
          <a:custGeom>
            <a:avLst/>
            <a:gdLst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99949 w 12192000"/>
              <a:gd name="connsiteY117" fmla="*/ 1814490 h 2237474"/>
              <a:gd name="connsiteX118" fmla="*/ 5453307 w 12192000"/>
              <a:gd name="connsiteY118" fmla="*/ 1815450 h 2237474"/>
              <a:gd name="connsiteX119" fmla="*/ 5364192 w 12192000"/>
              <a:gd name="connsiteY119" fmla="*/ 1826074 h 2237474"/>
              <a:gd name="connsiteX120" fmla="*/ 5350380 w 12192000"/>
              <a:gd name="connsiteY120" fmla="*/ 1830891 h 2237474"/>
              <a:gd name="connsiteX121" fmla="*/ 5259633 w 12192000"/>
              <a:gd name="connsiteY121" fmla="*/ 1837160 h 2237474"/>
              <a:gd name="connsiteX122" fmla="*/ 5197513 w 12192000"/>
              <a:gd name="connsiteY122" fmla="*/ 1844718 h 2237474"/>
              <a:gd name="connsiteX123" fmla="*/ 5184170 w 12192000"/>
              <a:gd name="connsiteY123" fmla="*/ 1849402 h 2237474"/>
              <a:gd name="connsiteX124" fmla="*/ 5168852 w 12192000"/>
              <a:gd name="connsiteY124" fmla="*/ 1844846 h 2237474"/>
              <a:gd name="connsiteX125" fmla="*/ 5164370 w 12192000"/>
              <a:gd name="connsiteY125" fmla="*/ 1840597 h 2237474"/>
              <a:gd name="connsiteX126" fmla="*/ 5114927 w 12192000"/>
              <a:gd name="connsiteY126" fmla="*/ 1847827 h 2237474"/>
              <a:gd name="connsiteX127" fmla="*/ 5108970 w 12192000"/>
              <a:gd name="connsiteY127" fmla="*/ 1847935 h 2237474"/>
              <a:gd name="connsiteX128" fmla="*/ 5067961 w 12192000"/>
              <a:gd name="connsiteY128" fmla="*/ 1845917 h 2237474"/>
              <a:gd name="connsiteX129" fmla="*/ 5007075 w 12192000"/>
              <a:gd name="connsiteY129" fmla="*/ 1838626 h 2237474"/>
              <a:gd name="connsiteX130" fmla="*/ 4944087 w 12192000"/>
              <a:gd name="connsiteY130" fmla="*/ 1823332 h 2237474"/>
              <a:gd name="connsiteX131" fmla="*/ 4907662 w 12192000"/>
              <a:gd name="connsiteY131" fmla="*/ 1816900 h 2237474"/>
              <a:gd name="connsiteX132" fmla="*/ 4882386 w 12192000"/>
              <a:gd name="connsiteY132" fmla="*/ 1809844 h 2237474"/>
              <a:gd name="connsiteX133" fmla="*/ 4811440 w 12192000"/>
              <a:gd name="connsiteY133" fmla="*/ 1804655 h 2237474"/>
              <a:gd name="connsiteX134" fmla="*/ 4691075 w 12192000"/>
              <a:gd name="connsiteY134" fmla="*/ 1801389 h 2237474"/>
              <a:gd name="connsiteX135" fmla="*/ 4647449 w 12192000"/>
              <a:gd name="connsiteY135" fmla="*/ 1793181 h 2237474"/>
              <a:gd name="connsiteX136" fmla="*/ 4645504 w 12192000"/>
              <a:gd name="connsiteY136" fmla="*/ 1787606 h 2237474"/>
              <a:gd name="connsiteX137" fmla="*/ 4632229 w 12192000"/>
              <a:gd name="connsiteY137" fmla="*/ 1785815 h 2237474"/>
              <a:gd name="connsiteX138" fmla="*/ 4629273 w 12192000"/>
              <a:gd name="connsiteY138" fmla="*/ 1784355 h 2237474"/>
              <a:gd name="connsiteX139" fmla="*/ 4611738 w 12192000"/>
              <a:gd name="connsiteY139" fmla="*/ 1776964 h 2237474"/>
              <a:gd name="connsiteX140" fmla="*/ 4560070 w 12192000"/>
              <a:gd name="connsiteY140" fmla="*/ 1785640 h 2237474"/>
              <a:gd name="connsiteX141" fmla="*/ 4536503 w 12192000"/>
              <a:gd name="connsiteY141" fmla="*/ 1785334 h 2237474"/>
              <a:gd name="connsiteX142" fmla="*/ 4513724 w 12192000"/>
              <a:gd name="connsiteY142" fmla="*/ 1791996 h 2237474"/>
              <a:gd name="connsiteX143" fmla="*/ 4501513 w 12192000"/>
              <a:gd name="connsiteY143" fmla="*/ 1799835 h 2237474"/>
              <a:gd name="connsiteX144" fmla="*/ 4459076 w 12192000"/>
              <a:gd name="connsiteY144" fmla="*/ 1813003 h 2237474"/>
              <a:gd name="connsiteX145" fmla="*/ 4459810 w 12192000"/>
              <a:gd name="connsiteY145" fmla="*/ 1797886 h 2237474"/>
              <a:gd name="connsiteX146" fmla="*/ 4379064 w 12192000"/>
              <a:gd name="connsiteY146" fmla="*/ 1817177 h 2237474"/>
              <a:gd name="connsiteX147" fmla="*/ 4319209 w 12192000"/>
              <a:gd name="connsiteY147" fmla="*/ 1834833 h 2237474"/>
              <a:gd name="connsiteX148" fmla="*/ 4306907 w 12192000"/>
              <a:gd name="connsiteY148" fmla="*/ 1841641 h 2237474"/>
              <a:gd name="connsiteX149" fmla="*/ 4290981 w 12192000"/>
              <a:gd name="connsiteY149" fmla="*/ 1839677 h 2237474"/>
              <a:gd name="connsiteX150" fmla="*/ 4285792 w 12192000"/>
              <a:gd name="connsiteY150" fmla="*/ 1836231 h 2237474"/>
              <a:gd name="connsiteX151" fmla="*/ 4238372 w 12192000"/>
              <a:gd name="connsiteY151" fmla="*/ 1851480 h 2237474"/>
              <a:gd name="connsiteX152" fmla="*/ 4232517 w 12192000"/>
              <a:gd name="connsiteY152" fmla="*/ 1852567 h 2237474"/>
              <a:gd name="connsiteX153" fmla="*/ 4191732 w 12192000"/>
              <a:gd name="connsiteY153" fmla="*/ 1857328 h 2237474"/>
              <a:gd name="connsiteX154" fmla="*/ 4065532 w 12192000"/>
              <a:gd name="connsiteY154" fmla="*/ 1855477 h 2237474"/>
              <a:gd name="connsiteX155" fmla="*/ 4028460 w 12192000"/>
              <a:gd name="connsiteY155" fmla="*/ 1855137 h 2237474"/>
              <a:gd name="connsiteX156" fmla="*/ 4002267 w 12192000"/>
              <a:gd name="connsiteY156" fmla="*/ 1852352 h 2237474"/>
              <a:gd name="connsiteX157" fmla="*/ 3931396 w 12192000"/>
              <a:gd name="connsiteY157" fmla="*/ 1858915 h 2237474"/>
              <a:gd name="connsiteX158" fmla="*/ 3812162 w 12192000"/>
              <a:gd name="connsiteY158" fmla="*/ 1875501 h 2237474"/>
              <a:gd name="connsiteX159" fmla="*/ 3767672 w 12192000"/>
              <a:gd name="connsiteY159" fmla="*/ 1874600 h 2237474"/>
              <a:gd name="connsiteX160" fmla="*/ 3764741 w 12192000"/>
              <a:gd name="connsiteY160" fmla="*/ 1869433 h 2237474"/>
              <a:gd name="connsiteX161" fmla="*/ 3751332 w 12192000"/>
              <a:gd name="connsiteY161" fmla="*/ 1869854 h 2237474"/>
              <a:gd name="connsiteX162" fmla="*/ 3748155 w 12192000"/>
              <a:gd name="connsiteY162" fmla="*/ 1868903 h 2237474"/>
              <a:gd name="connsiteX163" fmla="*/ 3729530 w 12192000"/>
              <a:gd name="connsiteY163" fmla="*/ 1864513 h 2237474"/>
              <a:gd name="connsiteX164" fmla="*/ 3680177 w 12192000"/>
              <a:gd name="connsiteY164" fmla="*/ 1881552 h 2237474"/>
              <a:gd name="connsiteX165" fmla="*/ 3567259 w 12192000"/>
              <a:gd name="connsiteY165" fmla="*/ 1893482 h 2237474"/>
              <a:gd name="connsiteX166" fmla="*/ 3405770 w 12192000"/>
              <a:gd name="connsiteY166" fmla="*/ 1904591 h 2237474"/>
              <a:gd name="connsiteX167" fmla="*/ 3280097 w 12192000"/>
              <a:gd name="connsiteY167" fmla="*/ 1919610 h 2237474"/>
              <a:gd name="connsiteX168" fmla="*/ 3123424 w 12192000"/>
              <a:gd name="connsiteY168" fmla="*/ 1952930 h 2237474"/>
              <a:gd name="connsiteX169" fmla="*/ 3009910 w 12192000"/>
              <a:gd name="connsiteY169" fmla="*/ 1957866 h 2237474"/>
              <a:gd name="connsiteX170" fmla="*/ 2995934 w 12192000"/>
              <a:gd name="connsiteY170" fmla="*/ 1967085 h 2237474"/>
              <a:gd name="connsiteX171" fmla="*/ 2980071 w 12192000"/>
              <a:gd name="connsiteY171" fmla="*/ 1972988 h 2237474"/>
              <a:gd name="connsiteX172" fmla="*/ 2978094 w 12192000"/>
              <a:gd name="connsiteY172" fmla="*/ 1972369 h 2237474"/>
              <a:gd name="connsiteX173" fmla="*/ 2942858 w 12192000"/>
              <a:gd name="connsiteY173" fmla="*/ 1981367 h 2237474"/>
              <a:gd name="connsiteX174" fmla="*/ 2875436 w 12192000"/>
              <a:gd name="connsiteY174" fmla="*/ 1996977 h 2237474"/>
              <a:gd name="connsiteX175" fmla="*/ 2874892 w 12192000"/>
              <a:gd name="connsiteY175" fmla="*/ 1996085 h 2237474"/>
              <a:gd name="connsiteX176" fmla="*/ 2864145 w 12192000"/>
              <a:gd name="connsiteY176" fmla="*/ 1994061 h 2237474"/>
              <a:gd name="connsiteX177" fmla="*/ 2843662 w 12192000"/>
              <a:gd name="connsiteY177" fmla="*/ 1992498 h 2237474"/>
              <a:gd name="connsiteX178" fmla="*/ 2796128 w 12192000"/>
              <a:gd name="connsiteY178" fmla="*/ 1976403 h 2237474"/>
              <a:gd name="connsiteX179" fmla="*/ 2756784 w 12192000"/>
              <a:gd name="connsiteY179" fmla="*/ 1985116 h 2237474"/>
              <a:gd name="connsiteX180" fmla="*/ 2748833 w 12192000"/>
              <a:gd name="connsiteY180" fmla="*/ 1986323 h 2237474"/>
              <a:gd name="connsiteX181" fmla="*/ 2748661 w 12192000"/>
              <a:gd name="connsiteY181" fmla="*/ 1986122 h 2237474"/>
              <a:gd name="connsiteX182" fmla="*/ 2740251 w 12192000"/>
              <a:gd name="connsiteY182" fmla="*/ 1986946 h 2237474"/>
              <a:gd name="connsiteX183" fmla="*/ 2718916 w 12192000"/>
              <a:gd name="connsiteY183" fmla="*/ 1990867 h 2237474"/>
              <a:gd name="connsiteX184" fmla="*/ 2713522 w 12192000"/>
              <a:gd name="connsiteY184" fmla="*/ 1990173 h 2237474"/>
              <a:gd name="connsiteX185" fmla="*/ 2680597 w 12192000"/>
              <a:gd name="connsiteY185" fmla="*/ 1984996 h 2237474"/>
              <a:gd name="connsiteX186" fmla="*/ 2578178 w 12192000"/>
              <a:gd name="connsiteY186" fmla="*/ 1990531 h 2237474"/>
              <a:gd name="connsiteX187" fmla="*/ 2476147 w 12192000"/>
              <a:gd name="connsiteY187" fmla="*/ 1998305 h 2237474"/>
              <a:gd name="connsiteX188" fmla="*/ 2373568 w 12192000"/>
              <a:gd name="connsiteY188" fmla="*/ 2003219 h 2237474"/>
              <a:gd name="connsiteX189" fmla="*/ 2321399 w 12192000"/>
              <a:gd name="connsiteY189" fmla="*/ 1989467 h 2237474"/>
              <a:gd name="connsiteX190" fmla="*/ 2315525 w 12192000"/>
              <a:gd name="connsiteY190" fmla="*/ 1989708 h 2237474"/>
              <a:gd name="connsiteX191" fmla="*/ 2300792 w 12192000"/>
              <a:gd name="connsiteY191" fmla="*/ 1994290 h 2237474"/>
              <a:gd name="connsiteX192" fmla="*/ 2295469 w 12192000"/>
              <a:gd name="connsiteY192" fmla="*/ 1996659 h 2237474"/>
              <a:gd name="connsiteX193" fmla="*/ 2287219 w 12192000"/>
              <a:gd name="connsiteY193" fmla="*/ 1998750 h 2237474"/>
              <a:gd name="connsiteX194" fmla="*/ 2286948 w 12192000"/>
              <a:gd name="connsiteY194" fmla="*/ 1998596 h 2237474"/>
              <a:gd name="connsiteX195" fmla="*/ 2243069 w 12192000"/>
              <a:gd name="connsiteY195" fmla="*/ 2015111 h 2237474"/>
              <a:gd name="connsiteX196" fmla="*/ 2186609 w 12192000"/>
              <a:gd name="connsiteY196" fmla="*/ 2008263 h 2237474"/>
              <a:gd name="connsiteX197" fmla="*/ 2164831 w 12192000"/>
              <a:gd name="connsiteY197" fmla="*/ 2010143 h 2237474"/>
              <a:gd name="connsiteX198" fmla="*/ 2152836 w 12192000"/>
              <a:gd name="connsiteY198" fmla="*/ 2010048 h 2237474"/>
              <a:gd name="connsiteX199" fmla="*/ 2117102 w 12192000"/>
              <a:gd name="connsiteY199" fmla="*/ 2023004 h 2237474"/>
              <a:gd name="connsiteX200" fmla="*/ 2111935 w 12192000"/>
              <a:gd name="connsiteY200" fmla="*/ 2023163 h 2237474"/>
              <a:gd name="connsiteX201" fmla="*/ 2089991 w 12192000"/>
              <a:gd name="connsiteY201" fmla="*/ 2034193 h 2237474"/>
              <a:gd name="connsiteX202" fmla="*/ 2058061 w 12192000"/>
              <a:gd name="connsiteY202" fmla="*/ 2047942 h 2237474"/>
              <a:gd name="connsiteX203" fmla="*/ 2055737 w 12192000"/>
              <a:gd name="connsiteY203" fmla="*/ 2047704 h 2237474"/>
              <a:gd name="connsiteX204" fmla="*/ 2042244 w 12192000"/>
              <a:gd name="connsiteY204" fmla="*/ 2055560 h 2237474"/>
              <a:gd name="connsiteX205" fmla="*/ 1976224 w 12192000"/>
              <a:gd name="connsiteY205" fmla="*/ 2074257 h 2237474"/>
              <a:gd name="connsiteX206" fmla="*/ 1877728 w 12192000"/>
              <a:gd name="connsiteY206" fmla="*/ 2101004 h 2237474"/>
              <a:gd name="connsiteX207" fmla="*/ 1759056 w 12192000"/>
              <a:gd name="connsiteY207" fmla="*/ 2125608 h 2237474"/>
              <a:gd name="connsiteX208" fmla="*/ 1637948 w 12192000"/>
              <a:gd name="connsiteY208" fmla="*/ 2172597 h 2237474"/>
              <a:gd name="connsiteX209" fmla="*/ 1434549 w 12192000"/>
              <a:gd name="connsiteY209" fmla="*/ 2234522 h 2237474"/>
              <a:gd name="connsiteX210" fmla="*/ 1398481 w 12192000"/>
              <a:gd name="connsiteY210" fmla="*/ 2237074 h 2237474"/>
              <a:gd name="connsiteX211" fmla="*/ 1398407 w 12192000"/>
              <a:gd name="connsiteY211" fmla="*/ 2237095 h 2237474"/>
              <a:gd name="connsiteX212" fmla="*/ 1370962 w 12192000"/>
              <a:gd name="connsiteY212" fmla="*/ 2237474 h 2237474"/>
              <a:gd name="connsiteX213" fmla="*/ 1356367 w 12192000"/>
              <a:gd name="connsiteY213" fmla="*/ 2235089 h 2237474"/>
              <a:gd name="connsiteX214" fmla="*/ 1324828 w 12192000"/>
              <a:gd name="connsiteY214" fmla="*/ 2231968 h 2237474"/>
              <a:gd name="connsiteX215" fmla="*/ 1297744 w 12192000"/>
              <a:gd name="connsiteY215" fmla="*/ 2235849 h 2237474"/>
              <a:gd name="connsiteX216" fmla="*/ 1286236 w 12192000"/>
              <a:gd name="connsiteY216" fmla="*/ 2233135 h 2237474"/>
              <a:gd name="connsiteX217" fmla="*/ 1283504 w 12192000"/>
              <a:gd name="connsiteY217" fmla="*/ 2233797 h 2237474"/>
              <a:gd name="connsiteX218" fmla="*/ 1279765 w 12192000"/>
              <a:gd name="connsiteY218" fmla="*/ 2229639 h 2237474"/>
              <a:gd name="connsiteX219" fmla="*/ 1195347 w 12192000"/>
              <a:gd name="connsiteY219" fmla="*/ 2212354 h 2237474"/>
              <a:gd name="connsiteX220" fmla="*/ 970251 w 12192000"/>
              <a:gd name="connsiteY220" fmla="*/ 2221029 h 2237474"/>
              <a:gd name="connsiteX221" fmla="*/ 812914 w 12192000"/>
              <a:gd name="connsiteY221" fmla="*/ 2202752 h 2237474"/>
              <a:gd name="connsiteX222" fmla="*/ 800195 w 12192000"/>
              <a:gd name="connsiteY222" fmla="*/ 2209407 h 2237474"/>
              <a:gd name="connsiteX223" fmla="*/ 784978 w 12192000"/>
              <a:gd name="connsiteY223" fmla="*/ 2212360 h 2237474"/>
              <a:gd name="connsiteX224" fmla="*/ 681987 w 12192000"/>
              <a:gd name="connsiteY224" fmla="*/ 2216757 h 2237474"/>
              <a:gd name="connsiteX225" fmla="*/ 669923 w 12192000"/>
              <a:gd name="connsiteY225" fmla="*/ 2211682 h 2237474"/>
              <a:gd name="connsiteX226" fmla="*/ 648680 w 12192000"/>
              <a:gd name="connsiteY226" fmla="*/ 2206229 h 2237474"/>
              <a:gd name="connsiteX227" fmla="*/ 597225 w 12192000"/>
              <a:gd name="connsiteY227" fmla="*/ 2180999 h 2237474"/>
              <a:gd name="connsiteX228" fmla="*/ 558449 w 12192000"/>
              <a:gd name="connsiteY228" fmla="*/ 2182346 h 2237474"/>
              <a:gd name="connsiteX229" fmla="*/ 550517 w 12192000"/>
              <a:gd name="connsiteY229" fmla="*/ 2182060 h 2237474"/>
              <a:gd name="connsiteX230" fmla="*/ 550309 w 12192000"/>
              <a:gd name="connsiteY230" fmla="*/ 2181825 h 2237474"/>
              <a:gd name="connsiteX231" fmla="*/ 541836 w 12192000"/>
              <a:gd name="connsiteY231" fmla="*/ 2181063 h 2237474"/>
              <a:gd name="connsiteX232" fmla="*/ 536057 w 12192000"/>
              <a:gd name="connsiteY232" fmla="*/ 2181537 h 2237474"/>
              <a:gd name="connsiteX233" fmla="*/ 520671 w 12192000"/>
              <a:gd name="connsiteY233" fmla="*/ 2180980 h 2237474"/>
              <a:gd name="connsiteX234" fmla="*/ 515024 w 12192000"/>
              <a:gd name="connsiteY234" fmla="*/ 2179258 h 2237474"/>
              <a:gd name="connsiteX235" fmla="*/ 512278 w 12192000"/>
              <a:gd name="connsiteY235" fmla="*/ 2176369 h 2237474"/>
              <a:gd name="connsiteX236" fmla="*/ 480419 w 12192000"/>
              <a:gd name="connsiteY236" fmla="*/ 2167807 h 2237474"/>
              <a:gd name="connsiteX237" fmla="*/ 413835 w 12192000"/>
              <a:gd name="connsiteY237" fmla="*/ 2156783 h 2237474"/>
              <a:gd name="connsiteX238" fmla="*/ 376513 w 12192000"/>
              <a:gd name="connsiteY238" fmla="*/ 2154014 h 2237474"/>
              <a:gd name="connsiteX239" fmla="*/ 273386 w 12192000"/>
              <a:gd name="connsiteY239" fmla="*/ 2142551 h 2237474"/>
              <a:gd name="connsiteX240" fmla="*/ 169207 w 12192000"/>
              <a:gd name="connsiteY240" fmla="*/ 2128100 h 2237474"/>
              <a:gd name="connsiteX241" fmla="*/ 93149 w 12192000"/>
              <a:gd name="connsiteY241" fmla="*/ 2105324 h 2237474"/>
              <a:gd name="connsiteX242" fmla="*/ 88109 w 12192000"/>
              <a:gd name="connsiteY242" fmla="*/ 2106704 h 2237474"/>
              <a:gd name="connsiteX243" fmla="*/ 80022 w 12192000"/>
              <a:gd name="connsiteY243" fmla="*/ 2107254 h 2237474"/>
              <a:gd name="connsiteX244" fmla="*/ 79717 w 12192000"/>
              <a:gd name="connsiteY244" fmla="*/ 2107046 h 2237474"/>
              <a:gd name="connsiteX245" fmla="*/ 72352 w 12192000"/>
              <a:gd name="connsiteY245" fmla="*/ 2107991 h 2237474"/>
              <a:gd name="connsiteX246" fmla="*/ 37645 w 12192000"/>
              <a:gd name="connsiteY246" fmla="*/ 2115401 h 2237474"/>
              <a:gd name="connsiteX247" fmla="*/ 4572 w 12192000"/>
              <a:gd name="connsiteY247" fmla="*/ 2111091 h 2237474"/>
              <a:gd name="connsiteX248" fmla="*/ 0 w 12192000"/>
              <a:gd name="connsiteY248" fmla="*/ 2110468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99949 w 12192000"/>
              <a:gd name="connsiteY117" fmla="*/ 1814490 h 2237474"/>
              <a:gd name="connsiteX118" fmla="*/ 5453307 w 12192000"/>
              <a:gd name="connsiteY118" fmla="*/ 1815450 h 2237474"/>
              <a:gd name="connsiteX119" fmla="*/ 5364192 w 12192000"/>
              <a:gd name="connsiteY119" fmla="*/ 1826074 h 2237474"/>
              <a:gd name="connsiteX120" fmla="*/ 5350380 w 12192000"/>
              <a:gd name="connsiteY120" fmla="*/ 1830891 h 2237474"/>
              <a:gd name="connsiteX121" fmla="*/ 5259633 w 12192000"/>
              <a:gd name="connsiteY121" fmla="*/ 1837160 h 2237474"/>
              <a:gd name="connsiteX122" fmla="*/ 5197513 w 12192000"/>
              <a:gd name="connsiteY122" fmla="*/ 1844718 h 2237474"/>
              <a:gd name="connsiteX123" fmla="*/ 5184170 w 12192000"/>
              <a:gd name="connsiteY123" fmla="*/ 1849402 h 2237474"/>
              <a:gd name="connsiteX124" fmla="*/ 5168852 w 12192000"/>
              <a:gd name="connsiteY124" fmla="*/ 1844846 h 2237474"/>
              <a:gd name="connsiteX125" fmla="*/ 5164370 w 12192000"/>
              <a:gd name="connsiteY125" fmla="*/ 1840597 h 2237474"/>
              <a:gd name="connsiteX126" fmla="*/ 5114927 w 12192000"/>
              <a:gd name="connsiteY126" fmla="*/ 1847827 h 2237474"/>
              <a:gd name="connsiteX127" fmla="*/ 5108970 w 12192000"/>
              <a:gd name="connsiteY127" fmla="*/ 1847935 h 2237474"/>
              <a:gd name="connsiteX128" fmla="*/ 5067961 w 12192000"/>
              <a:gd name="connsiteY128" fmla="*/ 1845917 h 2237474"/>
              <a:gd name="connsiteX129" fmla="*/ 5007075 w 12192000"/>
              <a:gd name="connsiteY129" fmla="*/ 1838626 h 2237474"/>
              <a:gd name="connsiteX130" fmla="*/ 4944087 w 12192000"/>
              <a:gd name="connsiteY130" fmla="*/ 1823332 h 2237474"/>
              <a:gd name="connsiteX131" fmla="*/ 4907662 w 12192000"/>
              <a:gd name="connsiteY131" fmla="*/ 1816900 h 2237474"/>
              <a:gd name="connsiteX132" fmla="*/ 4882386 w 12192000"/>
              <a:gd name="connsiteY132" fmla="*/ 1809844 h 2237474"/>
              <a:gd name="connsiteX133" fmla="*/ 4811440 w 12192000"/>
              <a:gd name="connsiteY133" fmla="*/ 1804655 h 2237474"/>
              <a:gd name="connsiteX134" fmla="*/ 4691075 w 12192000"/>
              <a:gd name="connsiteY134" fmla="*/ 1801389 h 2237474"/>
              <a:gd name="connsiteX135" fmla="*/ 4647449 w 12192000"/>
              <a:gd name="connsiteY135" fmla="*/ 1793181 h 2237474"/>
              <a:gd name="connsiteX136" fmla="*/ 4645504 w 12192000"/>
              <a:gd name="connsiteY136" fmla="*/ 1787606 h 2237474"/>
              <a:gd name="connsiteX137" fmla="*/ 4632229 w 12192000"/>
              <a:gd name="connsiteY137" fmla="*/ 1785815 h 2237474"/>
              <a:gd name="connsiteX138" fmla="*/ 4629273 w 12192000"/>
              <a:gd name="connsiteY138" fmla="*/ 1784355 h 2237474"/>
              <a:gd name="connsiteX139" fmla="*/ 4611738 w 12192000"/>
              <a:gd name="connsiteY139" fmla="*/ 1776964 h 2237474"/>
              <a:gd name="connsiteX140" fmla="*/ 4560070 w 12192000"/>
              <a:gd name="connsiteY140" fmla="*/ 1785640 h 2237474"/>
              <a:gd name="connsiteX141" fmla="*/ 4536503 w 12192000"/>
              <a:gd name="connsiteY141" fmla="*/ 1785334 h 2237474"/>
              <a:gd name="connsiteX142" fmla="*/ 4513724 w 12192000"/>
              <a:gd name="connsiteY142" fmla="*/ 1791996 h 2237474"/>
              <a:gd name="connsiteX143" fmla="*/ 4501513 w 12192000"/>
              <a:gd name="connsiteY143" fmla="*/ 1799835 h 2237474"/>
              <a:gd name="connsiteX144" fmla="*/ 4459810 w 12192000"/>
              <a:gd name="connsiteY144" fmla="*/ 1797886 h 2237474"/>
              <a:gd name="connsiteX145" fmla="*/ 4379064 w 12192000"/>
              <a:gd name="connsiteY145" fmla="*/ 1817177 h 2237474"/>
              <a:gd name="connsiteX146" fmla="*/ 4319209 w 12192000"/>
              <a:gd name="connsiteY146" fmla="*/ 1834833 h 2237474"/>
              <a:gd name="connsiteX147" fmla="*/ 4306907 w 12192000"/>
              <a:gd name="connsiteY147" fmla="*/ 1841641 h 2237474"/>
              <a:gd name="connsiteX148" fmla="*/ 4290981 w 12192000"/>
              <a:gd name="connsiteY148" fmla="*/ 1839677 h 2237474"/>
              <a:gd name="connsiteX149" fmla="*/ 4285792 w 12192000"/>
              <a:gd name="connsiteY149" fmla="*/ 1836231 h 2237474"/>
              <a:gd name="connsiteX150" fmla="*/ 4238372 w 12192000"/>
              <a:gd name="connsiteY150" fmla="*/ 1851480 h 2237474"/>
              <a:gd name="connsiteX151" fmla="*/ 4232517 w 12192000"/>
              <a:gd name="connsiteY151" fmla="*/ 1852567 h 2237474"/>
              <a:gd name="connsiteX152" fmla="*/ 4191732 w 12192000"/>
              <a:gd name="connsiteY152" fmla="*/ 1857328 h 2237474"/>
              <a:gd name="connsiteX153" fmla="*/ 4065532 w 12192000"/>
              <a:gd name="connsiteY153" fmla="*/ 1855477 h 2237474"/>
              <a:gd name="connsiteX154" fmla="*/ 4028460 w 12192000"/>
              <a:gd name="connsiteY154" fmla="*/ 1855137 h 2237474"/>
              <a:gd name="connsiteX155" fmla="*/ 4002267 w 12192000"/>
              <a:gd name="connsiteY155" fmla="*/ 1852352 h 2237474"/>
              <a:gd name="connsiteX156" fmla="*/ 3931396 w 12192000"/>
              <a:gd name="connsiteY156" fmla="*/ 1858915 h 2237474"/>
              <a:gd name="connsiteX157" fmla="*/ 3812162 w 12192000"/>
              <a:gd name="connsiteY157" fmla="*/ 1875501 h 2237474"/>
              <a:gd name="connsiteX158" fmla="*/ 3767672 w 12192000"/>
              <a:gd name="connsiteY158" fmla="*/ 1874600 h 2237474"/>
              <a:gd name="connsiteX159" fmla="*/ 3764741 w 12192000"/>
              <a:gd name="connsiteY159" fmla="*/ 1869433 h 2237474"/>
              <a:gd name="connsiteX160" fmla="*/ 3751332 w 12192000"/>
              <a:gd name="connsiteY160" fmla="*/ 1869854 h 2237474"/>
              <a:gd name="connsiteX161" fmla="*/ 3748155 w 12192000"/>
              <a:gd name="connsiteY161" fmla="*/ 1868903 h 2237474"/>
              <a:gd name="connsiteX162" fmla="*/ 3729530 w 12192000"/>
              <a:gd name="connsiteY162" fmla="*/ 1864513 h 2237474"/>
              <a:gd name="connsiteX163" fmla="*/ 3680177 w 12192000"/>
              <a:gd name="connsiteY163" fmla="*/ 1881552 h 2237474"/>
              <a:gd name="connsiteX164" fmla="*/ 3567259 w 12192000"/>
              <a:gd name="connsiteY164" fmla="*/ 1893482 h 2237474"/>
              <a:gd name="connsiteX165" fmla="*/ 3405770 w 12192000"/>
              <a:gd name="connsiteY165" fmla="*/ 1904591 h 2237474"/>
              <a:gd name="connsiteX166" fmla="*/ 3280097 w 12192000"/>
              <a:gd name="connsiteY166" fmla="*/ 1919610 h 2237474"/>
              <a:gd name="connsiteX167" fmla="*/ 3123424 w 12192000"/>
              <a:gd name="connsiteY167" fmla="*/ 1952930 h 2237474"/>
              <a:gd name="connsiteX168" fmla="*/ 3009910 w 12192000"/>
              <a:gd name="connsiteY168" fmla="*/ 1957866 h 2237474"/>
              <a:gd name="connsiteX169" fmla="*/ 2995934 w 12192000"/>
              <a:gd name="connsiteY169" fmla="*/ 1967085 h 2237474"/>
              <a:gd name="connsiteX170" fmla="*/ 2980071 w 12192000"/>
              <a:gd name="connsiteY170" fmla="*/ 1972988 h 2237474"/>
              <a:gd name="connsiteX171" fmla="*/ 2978094 w 12192000"/>
              <a:gd name="connsiteY171" fmla="*/ 1972369 h 2237474"/>
              <a:gd name="connsiteX172" fmla="*/ 2942858 w 12192000"/>
              <a:gd name="connsiteY172" fmla="*/ 1981367 h 2237474"/>
              <a:gd name="connsiteX173" fmla="*/ 2875436 w 12192000"/>
              <a:gd name="connsiteY173" fmla="*/ 1996977 h 2237474"/>
              <a:gd name="connsiteX174" fmla="*/ 2874892 w 12192000"/>
              <a:gd name="connsiteY174" fmla="*/ 1996085 h 2237474"/>
              <a:gd name="connsiteX175" fmla="*/ 2864145 w 12192000"/>
              <a:gd name="connsiteY175" fmla="*/ 1994061 h 2237474"/>
              <a:gd name="connsiteX176" fmla="*/ 2843662 w 12192000"/>
              <a:gd name="connsiteY176" fmla="*/ 1992498 h 2237474"/>
              <a:gd name="connsiteX177" fmla="*/ 2796128 w 12192000"/>
              <a:gd name="connsiteY177" fmla="*/ 1976403 h 2237474"/>
              <a:gd name="connsiteX178" fmla="*/ 2756784 w 12192000"/>
              <a:gd name="connsiteY178" fmla="*/ 1985116 h 2237474"/>
              <a:gd name="connsiteX179" fmla="*/ 2748833 w 12192000"/>
              <a:gd name="connsiteY179" fmla="*/ 1986323 h 2237474"/>
              <a:gd name="connsiteX180" fmla="*/ 2748661 w 12192000"/>
              <a:gd name="connsiteY180" fmla="*/ 1986122 h 2237474"/>
              <a:gd name="connsiteX181" fmla="*/ 2740251 w 12192000"/>
              <a:gd name="connsiteY181" fmla="*/ 1986946 h 2237474"/>
              <a:gd name="connsiteX182" fmla="*/ 2718916 w 12192000"/>
              <a:gd name="connsiteY182" fmla="*/ 1990867 h 2237474"/>
              <a:gd name="connsiteX183" fmla="*/ 2713522 w 12192000"/>
              <a:gd name="connsiteY183" fmla="*/ 1990173 h 2237474"/>
              <a:gd name="connsiteX184" fmla="*/ 2680597 w 12192000"/>
              <a:gd name="connsiteY184" fmla="*/ 1984996 h 2237474"/>
              <a:gd name="connsiteX185" fmla="*/ 2578178 w 12192000"/>
              <a:gd name="connsiteY185" fmla="*/ 1990531 h 2237474"/>
              <a:gd name="connsiteX186" fmla="*/ 2476147 w 12192000"/>
              <a:gd name="connsiteY186" fmla="*/ 1998305 h 2237474"/>
              <a:gd name="connsiteX187" fmla="*/ 2373568 w 12192000"/>
              <a:gd name="connsiteY187" fmla="*/ 2003219 h 2237474"/>
              <a:gd name="connsiteX188" fmla="*/ 2321399 w 12192000"/>
              <a:gd name="connsiteY188" fmla="*/ 1989467 h 2237474"/>
              <a:gd name="connsiteX189" fmla="*/ 2315525 w 12192000"/>
              <a:gd name="connsiteY189" fmla="*/ 1989708 h 2237474"/>
              <a:gd name="connsiteX190" fmla="*/ 2300792 w 12192000"/>
              <a:gd name="connsiteY190" fmla="*/ 1994290 h 2237474"/>
              <a:gd name="connsiteX191" fmla="*/ 2295469 w 12192000"/>
              <a:gd name="connsiteY191" fmla="*/ 1996659 h 2237474"/>
              <a:gd name="connsiteX192" fmla="*/ 2287219 w 12192000"/>
              <a:gd name="connsiteY192" fmla="*/ 1998750 h 2237474"/>
              <a:gd name="connsiteX193" fmla="*/ 2286948 w 12192000"/>
              <a:gd name="connsiteY193" fmla="*/ 1998596 h 2237474"/>
              <a:gd name="connsiteX194" fmla="*/ 2243069 w 12192000"/>
              <a:gd name="connsiteY194" fmla="*/ 2015111 h 2237474"/>
              <a:gd name="connsiteX195" fmla="*/ 2186609 w 12192000"/>
              <a:gd name="connsiteY195" fmla="*/ 2008263 h 2237474"/>
              <a:gd name="connsiteX196" fmla="*/ 2164831 w 12192000"/>
              <a:gd name="connsiteY196" fmla="*/ 2010143 h 2237474"/>
              <a:gd name="connsiteX197" fmla="*/ 2152836 w 12192000"/>
              <a:gd name="connsiteY197" fmla="*/ 2010048 h 2237474"/>
              <a:gd name="connsiteX198" fmla="*/ 2117102 w 12192000"/>
              <a:gd name="connsiteY198" fmla="*/ 2023004 h 2237474"/>
              <a:gd name="connsiteX199" fmla="*/ 2111935 w 12192000"/>
              <a:gd name="connsiteY199" fmla="*/ 2023163 h 2237474"/>
              <a:gd name="connsiteX200" fmla="*/ 2089991 w 12192000"/>
              <a:gd name="connsiteY200" fmla="*/ 2034193 h 2237474"/>
              <a:gd name="connsiteX201" fmla="*/ 2058061 w 12192000"/>
              <a:gd name="connsiteY201" fmla="*/ 2047942 h 2237474"/>
              <a:gd name="connsiteX202" fmla="*/ 2055737 w 12192000"/>
              <a:gd name="connsiteY202" fmla="*/ 2047704 h 2237474"/>
              <a:gd name="connsiteX203" fmla="*/ 2042244 w 12192000"/>
              <a:gd name="connsiteY203" fmla="*/ 2055560 h 2237474"/>
              <a:gd name="connsiteX204" fmla="*/ 1976224 w 12192000"/>
              <a:gd name="connsiteY204" fmla="*/ 2074257 h 2237474"/>
              <a:gd name="connsiteX205" fmla="*/ 1877728 w 12192000"/>
              <a:gd name="connsiteY205" fmla="*/ 2101004 h 2237474"/>
              <a:gd name="connsiteX206" fmla="*/ 1759056 w 12192000"/>
              <a:gd name="connsiteY206" fmla="*/ 2125608 h 2237474"/>
              <a:gd name="connsiteX207" fmla="*/ 1637948 w 12192000"/>
              <a:gd name="connsiteY207" fmla="*/ 2172597 h 2237474"/>
              <a:gd name="connsiteX208" fmla="*/ 1434549 w 12192000"/>
              <a:gd name="connsiteY208" fmla="*/ 2234522 h 2237474"/>
              <a:gd name="connsiteX209" fmla="*/ 1398481 w 12192000"/>
              <a:gd name="connsiteY209" fmla="*/ 2237074 h 2237474"/>
              <a:gd name="connsiteX210" fmla="*/ 1398407 w 12192000"/>
              <a:gd name="connsiteY210" fmla="*/ 2237095 h 2237474"/>
              <a:gd name="connsiteX211" fmla="*/ 1370962 w 12192000"/>
              <a:gd name="connsiteY211" fmla="*/ 2237474 h 2237474"/>
              <a:gd name="connsiteX212" fmla="*/ 1356367 w 12192000"/>
              <a:gd name="connsiteY212" fmla="*/ 2235089 h 2237474"/>
              <a:gd name="connsiteX213" fmla="*/ 1324828 w 12192000"/>
              <a:gd name="connsiteY213" fmla="*/ 2231968 h 2237474"/>
              <a:gd name="connsiteX214" fmla="*/ 1297744 w 12192000"/>
              <a:gd name="connsiteY214" fmla="*/ 2235849 h 2237474"/>
              <a:gd name="connsiteX215" fmla="*/ 1286236 w 12192000"/>
              <a:gd name="connsiteY215" fmla="*/ 2233135 h 2237474"/>
              <a:gd name="connsiteX216" fmla="*/ 1283504 w 12192000"/>
              <a:gd name="connsiteY216" fmla="*/ 2233797 h 2237474"/>
              <a:gd name="connsiteX217" fmla="*/ 1279765 w 12192000"/>
              <a:gd name="connsiteY217" fmla="*/ 2229639 h 2237474"/>
              <a:gd name="connsiteX218" fmla="*/ 1195347 w 12192000"/>
              <a:gd name="connsiteY218" fmla="*/ 2212354 h 2237474"/>
              <a:gd name="connsiteX219" fmla="*/ 970251 w 12192000"/>
              <a:gd name="connsiteY219" fmla="*/ 2221029 h 2237474"/>
              <a:gd name="connsiteX220" fmla="*/ 812914 w 12192000"/>
              <a:gd name="connsiteY220" fmla="*/ 2202752 h 2237474"/>
              <a:gd name="connsiteX221" fmla="*/ 800195 w 12192000"/>
              <a:gd name="connsiteY221" fmla="*/ 2209407 h 2237474"/>
              <a:gd name="connsiteX222" fmla="*/ 784978 w 12192000"/>
              <a:gd name="connsiteY222" fmla="*/ 2212360 h 2237474"/>
              <a:gd name="connsiteX223" fmla="*/ 681987 w 12192000"/>
              <a:gd name="connsiteY223" fmla="*/ 2216757 h 2237474"/>
              <a:gd name="connsiteX224" fmla="*/ 669923 w 12192000"/>
              <a:gd name="connsiteY224" fmla="*/ 2211682 h 2237474"/>
              <a:gd name="connsiteX225" fmla="*/ 648680 w 12192000"/>
              <a:gd name="connsiteY225" fmla="*/ 2206229 h 2237474"/>
              <a:gd name="connsiteX226" fmla="*/ 597225 w 12192000"/>
              <a:gd name="connsiteY226" fmla="*/ 2180999 h 2237474"/>
              <a:gd name="connsiteX227" fmla="*/ 558449 w 12192000"/>
              <a:gd name="connsiteY227" fmla="*/ 2182346 h 2237474"/>
              <a:gd name="connsiteX228" fmla="*/ 550517 w 12192000"/>
              <a:gd name="connsiteY228" fmla="*/ 2182060 h 2237474"/>
              <a:gd name="connsiteX229" fmla="*/ 550309 w 12192000"/>
              <a:gd name="connsiteY229" fmla="*/ 2181825 h 2237474"/>
              <a:gd name="connsiteX230" fmla="*/ 541836 w 12192000"/>
              <a:gd name="connsiteY230" fmla="*/ 2181063 h 2237474"/>
              <a:gd name="connsiteX231" fmla="*/ 536057 w 12192000"/>
              <a:gd name="connsiteY231" fmla="*/ 2181537 h 2237474"/>
              <a:gd name="connsiteX232" fmla="*/ 520671 w 12192000"/>
              <a:gd name="connsiteY232" fmla="*/ 2180980 h 2237474"/>
              <a:gd name="connsiteX233" fmla="*/ 515024 w 12192000"/>
              <a:gd name="connsiteY233" fmla="*/ 2179258 h 2237474"/>
              <a:gd name="connsiteX234" fmla="*/ 512278 w 12192000"/>
              <a:gd name="connsiteY234" fmla="*/ 2176369 h 2237474"/>
              <a:gd name="connsiteX235" fmla="*/ 480419 w 12192000"/>
              <a:gd name="connsiteY235" fmla="*/ 2167807 h 2237474"/>
              <a:gd name="connsiteX236" fmla="*/ 413835 w 12192000"/>
              <a:gd name="connsiteY236" fmla="*/ 2156783 h 2237474"/>
              <a:gd name="connsiteX237" fmla="*/ 376513 w 12192000"/>
              <a:gd name="connsiteY237" fmla="*/ 2154014 h 2237474"/>
              <a:gd name="connsiteX238" fmla="*/ 273386 w 12192000"/>
              <a:gd name="connsiteY238" fmla="*/ 2142551 h 2237474"/>
              <a:gd name="connsiteX239" fmla="*/ 169207 w 12192000"/>
              <a:gd name="connsiteY239" fmla="*/ 2128100 h 2237474"/>
              <a:gd name="connsiteX240" fmla="*/ 93149 w 12192000"/>
              <a:gd name="connsiteY240" fmla="*/ 2105324 h 2237474"/>
              <a:gd name="connsiteX241" fmla="*/ 88109 w 12192000"/>
              <a:gd name="connsiteY241" fmla="*/ 2106704 h 2237474"/>
              <a:gd name="connsiteX242" fmla="*/ 80022 w 12192000"/>
              <a:gd name="connsiteY242" fmla="*/ 2107254 h 2237474"/>
              <a:gd name="connsiteX243" fmla="*/ 79717 w 12192000"/>
              <a:gd name="connsiteY243" fmla="*/ 2107046 h 2237474"/>
              <a:gd name="connsiteX244" fmla="*/ 72352 w 12192000"/>
              <a:gd name="connsiteY244" fmla="*/ 2107991 h 2237474"/>
              <a:gd name="connsiteX245" fmla="*/ 37645 w 12192000"/>
              <a:gd name="connsiteY245" fmla="*/ 2115401 h 2237474"/>
              <a:gd name="connsiteX246" fmla="*/ 4572 w 12192000"/>
              <a:gd name="connsiteY246" fmla="*/ 2111091 h 2237474"/>
              <a:gd name="connsiteX247" fmla="*/ 0 w 12192000"/>
              <a:gd name="connsiteY247" fmla="*/ 2110468 h 2237474"/>
              <a:gd name="connsiteX248" fmla="*/ 0 w 12192000"/>
              <a:gd name="connsiteY24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99949 w 12192000"/>
              <a:gd name="connsiteY117" fmla="*/ 1814490 h 2237474"/>
              <a:gd name="connsiteX118" fmla="*/ 5453307 w 12192000"/>
              <a:gd name="connsiteY118" fmla="*/ 1815450 h 2237474"/>
              <a:gd name="connsiteX119" fmla="*/ 5364192 w 12192000"/>
              <a:gd name="connsiteY119" fmla="*/ 1826074 h 2237474"/>
              <a:gd name="connsiteX120" fmla="*/ 5350380 w 12192000"/>
              <a:gd name="connsiteY120" fmla="*/ 1830891 h 2237474"/>
              <a:gd name="connsiteX121" fmla="*/ 5259633 w 12192000"/>
              <a:gd name="connsiteY121" fmla="*/ 1837160 h 2237474"/>
              <a:gd name="connsiteX122" fmla="*/ 5197513 w 12192000"/>
              <a:gd name="connsiteY122" fmla="*/ 1844718 h 2237474"/>
              <a:gd name="connsiteX123" fmla="*/ 5184170 w 12192000"/>
              <a:gd name="connsiteY123" fmla="*/ 1849402 h 2237474"/>
              <a:gd name="connsiteX124" fmla="*/ 5168852 w 12192000"/>
              <a:gd name="connsiteY124" fmla="*/ 1844846 h 2237474"/>
              <a:gd name="connsiteX125" fmla="*/ 5164370 w 12192000"/>
              <a:gd name="connsiteY125" fmla="*/ 1840597 h 2237474"/>
              <a:gd name="connsiteX126" fmla="*/ 5114927 w 12192000"/>
              <a:gd name="connsiteY126" fmla="*/ 1847827 h 2237474"/>
              <a:gd name="connsiteX127" fmla="*/ 5108970 w 12192000"/>
              <a:gd name="connsiteY127" fmla="*/ 1847935 h 2237474"/>
              <a:gd name="connsiteX128" fmla="*/ 5067961 w 12192000"/>
              <a:gd name="connsiteY128" fmla="*/ 1845917 h 2237474"/>
              <a:gd name="connsiteX129" fmla="*/ 5007075 w 12192000"/>
              <a:gd name="connsiteY129" fmla="*/ 1838626 h 2237474"/>
              <a:gd name="connsiteX130" fmla="*/ 4944087 w 12192000"/>
              <a:gd name="connsiteY130" fmla="*/ 1823332 h 2237474"/>
              <a:gd name="connsiteX131" fmla="*/ 4907662 w 12192000"/>
              <a:gd name="connsiteY131" fmla="*/ 1816900 h 2237474"/>
              <a:gd name="connsiteX132" fmla="*/ 4882386 w 12192000"/>
              <a:gd name="connsiteY132" fmla="*/ 1809844 h 2237474"/>
              <a:gd name="connsiteX133" fmla="*/ 4811440 w 12192000"/>
              <a:gd name="connsiteY133" fmla="*/ 1804655 h 2237474"/>
              <a:gd name="connsiteX134" fmla="*/ 4691075 w 12192000"/>
              <a:gd name="connsiteY134" fmla="*/ 1801389 h 2237474"/>
              <a:gd name="connsiteX135" fmla="*/ 4647449 w 12192000"/>
              <a:gd name="connsiteY135" fmla="*/ 1793181 h 2237474"/>
              <a:gd name="connsiteX136" fmla="*/ 4645504 w 12192000"/>
              <a:gd name="connsiteY136" fmla="*/ 1787606 h 2237474"/>
              <a:gd name="connsiteX137" fmla="*/ 4632229 w 12192000"/>
              <a:gd name="connsiteY137" fmla="*/ 1785815 h 2237474"/>
              <a:gd name="connsiteX138" fmla="*/ 4629273 w 12192000"/>
              <a:gd name="connsiteY138" fmla="*/ 1784355 h 2237474"/>
              <a:gd name="connsiteX139" fmla="*/ 4611738 w 12192000"/>
              <a:gd name="connsiteY139" fmla="*/ 1776964 h 2237474"/>
              <a:gd name="connsiteX140" fmla="*/ 4560070 w 12192000"/>
              <a:gd name="connsiteY140" fmla="*/ 1785640 h 2237474"/>
              <a:gd name="connsiteX141" fmla="*/ 4536503 w 12192000"/>
              <a:gd name="connsiteY141" fmla="*/ 1785334 h 2237474"/>
              <a:gd name="connsiteX142" fmla="*/ 4513724 w 12192000"/>
              <a:gd name="connsiteY142" fmla="*/ 1791996 h 2237474"/>
              <a:gd name="connsiteX143" fmla="*/ 4459810 w 12192000"/>
              <a:gd name="connsiteY143" fmla="*/ 1797886 h 2237474"/>
              <a:gd name="connsiteX144" fmla="*/ 4379064 w 12192000"/>
              <a:gd name="connsiteY144" fmla="*/ 1817177 h 2237474"/>
              <a:gd name="connsiteX145" fmla="*/ 4319209 w 12192000"/>
              <a:gd name="connsiteY145" fmla="*/ 1834833 h 2237474"/>
              <a:gd name="connsiteX146" fmla="*/ 4306907 w 12192000"/>
              <a:gd name="connsiteY146" fmla="*/ 1841641 h 2237474"/>
              <a:gd name="connsiteX147" fmla="*/ 4290981 w 12192000"/>
              <a:gd name="connsiteY147" fmla="*/ 1839677 h 2237474"/>
              <a:gd name="connsiteX148" fmla="*/ 4285792 w 12192000"/>
              <a:gd name="connsiteY148" fmla="*/ 1836231 h 2237474"/>
              <a:gd name="connsiteX149" fmla="*/ 4238372 w 12192000"/>
              <a:gd name="connsiteY149" fmla="*/ 1851480 h 2237474"/>
              <a:gd name="connsiteX150" fmla="*/ 4232517 w 12192000"/>
              <a:gd name="connsiteY150" fmla="*/ 1852567 h 2237474"/>
              <a:gd name="connsiteX151" fmla="*/ 4191732 w 12192000"/>
              <a:gd name="connsiteY151" fmla="*/ 1857328 h 2237474"/>
              <a:gd name="connsiteX152" fmla="*/ 4065532 w 12192000"/>
              <a:gd name="connsiteY152" fmla="*/ 1855477 h 2237474"/>
              <a:gd name="connsiteX153" fmla="*/ 4028460 w 12192000"/>
              <a:gd name="connsiteY153" fmla="*/ 1855137 h 2237474"/>
              <a:gd name="connsiteX154" fmla="*/ 4002267 w 12192000"/>
              <a:gd name="connsiteY154" fmla="*/ 1852352 h 2237474"/>
              <a:gd name="connsiteX155" fmla="*/ 3931396 w 12192000"/>
              <a:gd name="connsiteY155" fmla="*/ 1858915 h 2237474"/>
              <a:gd name="connsiteX156" fmla="*/ 3812162 w 12192000"/>
              <a:gd name="connsiteY156" fmla="*/ 1875501 h 2237474"/>
              <a:gd name="connsiteX157" fmla="*/ 3767672 w 12192000"/>
              <a:gd name="connsiteY157" fmla="*/ 1874600 h 2237474"/>
              <a:gd name="connsiteX158" fmla="*/ 3764741 w 12192000"/>
              <a:gd name="connsiteY158" fmla="*/ 1869433 h 2237474"/>
              <a:gd name="connsiteX159" fmla="*/ 3751332 w 12192000"/>
              <a:gd name="connsiteY159" fmla="*/ 1869854 h 2237474"/>
              <a:gd name="connsiteX160" fmla="*/ 3748155 w 12192000"/>
              <a:gd name="connsiteY160" fmla="*/ 1868903 h 2237474"/>
              <a:gd name="connsiteX161" fmla="*/ 3729530 w 12192000"/>
              <a:gd name="connsiteY161" fmla="*/ 1864513 h 2237474"/>
              <a:gd name="connsiteX162" fmla="*/ 3680177 w 12192000"/>
              <a:gd name="connsiteY162" fmla="*/ 1881552 h 2237474"/>
              <a:gd name="connsiteX163" fmla="*/ 3567259 w 12192000"/>
              <a:gd name="connsiteY163" fmla="*/ 1893482 h 2237474"/>
              <a:gd name="connsiteX164" fmla="*/ 3405770 w 12192000"/>
              <a:gd name="connsiteY164" fmla="*/ 1904591 h 2237474"/>
              <a:gd name="connsiteX165" fmla="*/ 3280097 w 12192000"/>
              <a:gd name="connsiteY165" fmla="*/ 1919610 h 2237474"/>
              <a:gd name="connsiteX166" fmla="*/ 3123424 w 12192000"/>
              <a:gd name="connsiteY166" fmla="*/ 1952930 h 2237474"/>
              <a:gd name="connsiteX167" fmla="*/ 3009910 w 12192000"/>
              <a:gd name="connsiteY167" fmla="*/ 1957866 h 2237474"/>
              <a:gd name="connsiteX168" fmla="*/ 2995934 w 12192000"/>
              <a:gd name="connsiteY168" fmla="*/ 1967085 h 2237474"/>
              <a:gd name="connsiteX169" fmla="*/ 2980071 w 12192000"/>
              <a:gd name="connsiteY169" fmla="*/ 1972988 h 2237474"/>
              <a:gd name="connsiteX170" fmla="*/ 2978094 w 12192000"/>
              <a:gd name="connsiteY170" fmla="*/ 1972369 h 2237474"/>
              <a:gd name="connsiteX171" fmla="*/ 2942858 w 12192000"/>
              <a:gd name="connsiteY171" fmla="*/ 1981367 h 2237474"/>
              <a:gd name="connsiteX172" fmla="*/ 2875436 w 12192000"/>
              <a:gd name="connsiteY172" fmla="*/ 1996977 h 2237474"/>
              <a:gd name="connsiteX173" fmla="*/ 2874892 w 12192000"/>
              <a:gd name="connsiteY173" fmla="*/ 1996085 h 2237474"/>
              <a:gd name="connsiteX174" fmla="*/ 2864145 w 12192000"/>
              <a:gd name="connsiteY174" fmla="*/ 1994061 h 2237474"/>
              <a:gd name="connsiteX175" fmla="*/ 2843662 w 12192000"/>
              <a:gd name="connsiteY175" fmla="*/ 1992498 h 2237474"/>
              <a:gd name="connsiteX176" fmla="*/ 2796128 w 12192000"/>
              <a:gd name="connsiteY176" fmla="*/ 1976403 h 2237474"/>
              <a:gd name="connsiteX177" fmla="*/ 2756784 w 12192000"/>
              <a:gd name="connsiteY177" fmla="*/ 1985116 h 2237474"/>
              <a:gd name="connsiteX178" fmla="*/ 2748833 w 12192000"/>
              <a:gd name="connsiteY178" fmla="*/ 1986323 h 2237474"/>
              <a:gd name="connsiteX179" fmla="*/ 2748661 w 12192000"/>
              <a:gd name="connsiteY179" fmla="*/ 1986122 h 2237474"/>
              <a:gd name="connsiteX180" fmla="*/ 2740251 w 12192000"/>
              <a:gd name="connsiteY180" fmla="*/ 1986946 h 2237474"/>
              <a:gd name="connsiteX181" fmla="*/ 2718916 w 12192000"/>
              <a:gd name="connsiteY181" fmla="*/ 1990867 h 2237474"/>
              <a:gd name="connsiteX182" fmla="*/ 2713522 w 12192000"/>
              <a:gd name="connsiteY182" fmla="*/ 1990173 h 2237474"/>
              <a:gd name="connsiteX183" fmla="*/ 2680597 w 12192000"/>
              <a:gd name="connsiteY183" fmla="*/ 1984996 h 2237474"/>
              <a:gd name="connsiteX184" fmla="*/ 2578178 w 12192000"/>
              <a:gd name="connsiteY184" fmla="*/ 1990531 h 2237474"/>
              <a:gd name="connsiteX185" fmla="*/ 2476147 w 12192000"/>
              <a:gd name="connsiteY185" fmla="*/ 1998305 h 2237474"/>
              <a:gd name="connsiteX186" fmla="*/ 2373568 w 12192000"/>
              <a:gd name="connsiteY186" fmla="*/ 2003219 h 2237474"/>
              <a:gd name="connsiteX187" fmla="*/ 2321399 w 12192000"/>
              <a:gd name="connsiteY187" fmla="*/ 1989467 h 2237474"/>
              <a:gd name="connsiteX188" fmla="*/ 2315525 w 12192000"/>
              <a:gd name="connsiteY188" fmla="*/ 1989708 h 2237474"/>
              <a:gd name="connsiteX189" fmla="*/ 2300792 w 12192000"/>
              <a:gd name="connsiteY189" fmla="*/ 1994290 h 2237474"/>
              <a:gd name="connsiteX190" fmla="*/ 2295469 w 12192000"/>
              <a:gd name="connsiteY190" fmla="*/ 1996659 h 2237474"/>
              <a:gd name="connsiteX191" fmla="*/ 2287219 w 12192000"/>
              <a:gd name="connsiteY191" fmla="*/ 1998750 h 2237474"/>
              <a:gd name="connsiteX192" fmla="*/ 2286948 w 12192000"/>
              <a:gd name="connsiteY192" fmla="*/ 1998596 h 2237474"/>
              <a:gd name="connsiteX193" fmla="*/ 2243069 w 12192000"/>
              <a:gd name="connsiteY193" fmla="*/ 2015111 h 2237474"/>
              <a:gd name="connsiteX194" fmla="*/ 2186609 w 12192000"/>
              <a:gd name="connsiteY194" fmla="*/ 2008263 h 2237474"/>
              <a:gd name="connsiteX195" fmla="*/ 2164831 w 12192000"/>
              <a:gd name="connsiteY195" fmla="*/ 2010143 h 2237474"/>
              <a:gd name="connsiteX196" fmla="*/ 2152836 w 12192000"/>
              <a:gd name="connsiteY196" fmla="*/ 2010048 h 2237474"/>
              <a:gd name="connsiteX197" fmla="*/ 2117102 w 12192000"/>
              <a:gd name="connsiteY197" fmla="*/ 2023004 h 2237474"/>
              <a:gd name="connsiteX198" fmla="*/ 2111935 w 12192000"/>
              <a:gd name="connsiteY198" fmla="*/ 2023163 h 2237474"/>
              <a:gd name="connsiteX199" fmla="*/ 2089991 w 12192000"/>
              <a:gd name="connsiteY199" fmla="*/ 2034193 h 2237474"/>
              <a:gd name="connsiteX200" fmla="*/ 2058061 w 12192000"/>
              <a:gd name="connsiteY200" fmla="*/ 2047942 h 2237474"/>
              <a:gd name="connsiteX201" fmla="*/ 2055737 w 12192000"/>
              <a:gd name="connsiteY201" fmla="*/ 2047704 h 2237474"/>
              <a:gd name="connsiteX202" fmla="*/ 2042244 w 12192000"/>
              <a:gd name="connsiteY202" fmla="*/ 2055560 h 2237474"/>
              <a:gd name="connsiteX203" fmla="*/ 1976224 w 12192000"/>
              <a:gd name="connsiteY203" fmla="*/ 2074257 h 2237474"/>
              <a:gd name="connsiteX204" fmla="*/ 1877728 w 12192000"/>
              <a:gd name="connsiteY204" fmla="*/ 2101004 h 2237474"/>
              <a:gd name="connsiteX205" fmla="*/ 1759056 w 12192000"/>
              <a:gd name="connsiteY205" fmla="*/ 2125608 h 2237474"/>
              <a:gd name="connsiteX206" fmla="*/ 1637948 w 12192000"/>
              <a:gd name="connsiteY206" fmla="*/ 2172597 h 2237474"/>
              <a:gd name="connsiteX207" fmla="*/ 1434549 w 12192000"/>
              <a:gd name="connsiteY207" fmla="*/ 2234522 h 2237474"/>
              <a:gd name="connsiteX208" fmla="*/ 1398481 w 12192000"/>
              <a:gd name="connsiteY208" fmla="*/ 2237074 h 2237474"/>
              <a:gd name="connsiteX209" fmla="*/ 1398407 w 12192000"/>
              <a:gd name="connsiteY209" fmla="*/ 2237095 h 2237474"/>
              <a:gd name="connsiteX210" fmla="*/ 1370962 w 12192000"/>
              <a:gd name="connsiteY210" fmla="*/ 2237474 h 2237474"/>
              <a:gd name="connsiteX211" fmla="*/ 1356367 w 12192000"/>
              <a:gd name="connsiteY211" fmla="*/ 2235089 h 2237474"/>
              <a:gd name="connsiteX212" fmla="*/ 1324828 w 12192000"/>
              <a:gd name="connsiteY212" fmla="*/ 2231968 h 2237474"/>
              <a:gd name="connsiteX213" fmla="*/ 1297744 w 12192000"/>
              <a:gd name="connsiteY213" fmla="*/ 2235849 h 2237474"/>
              <a:gd name="connsiteX214" fmla="*/ 1286236 w 12192000"/>
              <a:gd name="connsiteY214" fmla="*/ 2233135 h 2237474"/>
              <a:gd name="connsiteX215" fmla="*/ 1283504 w 12192000"/>
              <a:gd name="connsiteY215" fmla="*/ 2233797 h 2237474"/>
              <a:gd name="connsiteX216" fmla="*/ 1279765 w 12192000"/>
              <a:gd name="connsiteY216" fmla="*/ 2229639 h 2237474"/>
              <a:gd name="connsiteX217" fmla="*/ 1195347 w 12192000"/>
              <a:gd name="connsiteY217" fmla="*/ 2212354 h 2237474"/>
              <a:gd name="connsiteX218" fmla="*/ 970251 w 12192000"/>
              <a:gd name="connsiteY218" fmla="*/ 2221029 h 2237474"/>
              <a:gd name="connsiteX219" fmla="*/ 812914 w 12192000"/>
              <a:gd name="connsiteY219" fmla="*/ 2202752 h 2237474"/>
              <a:gd name="connsiteX220" fmla="*/ 800195 w 12192000"/>
              <a:gd name="connsiteY220" fmla="*/ 2209407 h 2237474"/>
              <a:gd name="connsiteX221" fmla="*/ 784978 w 12192000"/>
              <a:gd name="connsiteY221" fmla="*/ 2212360 h 2237474"/>
              <a:gd name="connsiteX222" fmla="*/ 681987 w 12192000"/>
              <a:gd name="connsiteY222" fmla="*/ 2216757 h 2237474"/>
              <a:gd name="connsiteX223" fmla="*/ 669923 w 12192000"/>
              <a:gd name="connsiteY223" fmla="*/ 2211682 h 2237474"/>
              <a:gd name="connsiteX224" fmla="*/ 648680 w 12192000"/>
              <a:gd name="connsiteY224" fmla="*/ 2206229 h 2237474"/>
              <a:gd name="connsiteX225" fmla="*/ 597225 w 12192000"/>
              <a:gd name="connsiteY225" fmla="*/ 2180999 h 2237474"/>
              <a:gd name="connsiteX226" fmla="*/ 558449 w 12192000"/>
              <a:gd name="connsiteY226" fmla="*/ 2182346 h 2237474"/>
              <a:gd name="connsiteX227" fmla="*/ 550517 w 12192000"/>
              <a:gd name="connsiteY227" fmla="*/ 2182060 h 2237474"/>
              <a:gd name="connsiteX228" fmla="*/ 550309 w 12192000"/>
              <a:gd name="connsiteY228" fmla="*/ 2181825 h 2237474"/>
              <a:gd name="connsiteX229" fmla="*/ 541836 w 12192000"/>
              <a:gd name="connsiteY229" fmla="*/ 2181063 h 2237474"/>
              <a:gd name="connsiteX230" fmla="*/ 536057 w 12192000"/>
              <a:gd name="connsiteY230" fmla="*/ 2181537 h 2237474"/>
              <a:gd name="connsiteX231" fmla="*/ 520671 w 12192000"/>
              <a:gd name="connsiteY231" fmla="*/ 2180980 h 2237474"/>
              <a:gd name="connsiteX232" fmla="*/ 515024 w 12192000"/>
              <a:gd name="connsiteY232" fmla="*/ 2179258 h 2237474"/>
              <a:gd name="connsiteX233" fmla="*/ 512278 w 12192000"/>
              <a:gd name="connsiteY233" fmla="*/ 2176369 h 2237474"/>
              <a:gd name="connsiteX234" fmla="*/ 480419 w 12192000"/>
              <a:gd name="connsiteY234" fmla="*/ 2167807 h 2237474"/>
              <a:gd name="connsiteX235" fmla="*/ 413835 w 12192000"/>
              <a:gd name="connsiteY235" fmla="*/ 2156783 h 2237474"/>
              <a:gd name="connsiteX236" fmla="*/ 376513 w 12192000"/>
              <a:gd name="connsiteY236" fmla="*/ 2154014 h 2237474"/>
              <a:gd name="connsiteX237" fmla="*/ 273386 w 12192000"/>
              <a:gd name="connsiteY237" fmla="*/ 2142551 h 2237474"/>
              <a:gd name="connsiteX238" fmla="*/ 169207 w 12192000"/>
              <a:gd name="connsiteY238" fmla="*/ 2128100 h 2237474"/>
              <a:gd name="connsiteX239" fmla="*/ 93149 w 12192000"/>
              <a:gd name="connsiteY239" fmla="*/ 2105324 h 2237474"/>
              <a:gd name="connsiteX240" fmla="*/ 88109 w 12192000"/>
              <a:gd name="connsiteY240" fmla="*/ 2106704 h 2237474"/>
              <a:gd name="connsiteX241" fmla="*/ 80022 w 12192000"/>
              <a:gd name="connsiteY241" fmla="*/ 2107254 h 2237474"/>
              <a:gd name="connsiteX242" fmla="*/ 79717 w 12192000"/>
              <a:gd name="connsiteY242" fmla="*/ 2107046 h 2237474"/>
              <a:gd name="connsiteX243" fmla="*/ 72352 w 12192000"/>
              <a:gd name="connsiteY243" fmla="*/ 2107991 h 2237474"/>
              <a:gd name="connsiteX244" fmla="*/ 37645 w 12192000"/>
              <a:gd name="connsiteY244" fmla="*/ 2115401 h 2237474"/>
              <a:gd name="connsiteX245" fmla="*/ 4572 w 12192000"/>
              <a:gd name="connsiteY245" fmla="*/ 2111091 h 2237474"/>
              <a:gd name="connsiteX246" fmla="*/ 0 w 12192000"/>
              <a:gd name="connsiteY246" fmla="*/ 2110468 h 2237474"/>
              <a:gd name="connsiteX247" fmla="*/ 0 w 12192000"/>
              <a:gd name="connsiteY24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255823 w 12192000"/>
              <a:gd name="connsiteY110" fmla="*/ 1704850 h 2237474"/>
              <a:gd name="connsiteX111" fmla="*/ 6098321 w 12192000"/>
              <a:gd name="connsiteY111" fmla="*/ 1721646 h 2237474"/>
              <a:gd name="connsiteX112" fmla="*/ 5880652 w 12192000"/>
              <a:gd name="connsiteY112" fmla="*/ 1779643 h 2237474"/>
              <a:gd name="connsiteX113" fmla="*/ 5785959 w 12192000"/>
              <a:gd name="connsiteY113" fmla="*/ 1775307 h 2237474"/>
              <a:gd name="connsiteX114" fmla="*/ 5643534 w 12192000"/>
              <a:gd name="connsiteY114" fmla="*/ 1802919 h 2237474"/>
              <a:gd name="connsiteX115" fmla="*/ 5518799 w 12192000"/>
              <a:gd name="connsiteY115" fmla="*/ 1818312 h 2237474"/>
              <a:gd name="connsiteX116" fmla="*/ 5505014 w 12192000"/>
              <a:gd name="connsiteY116" fmla="*/ 1819259 h 2237474"/>
              <a:gd name="connsiteX117" fmla="*/ 5453307 w 12192000"/>
              <a:gd name="connsiteY117" fmla="*/ 1815450 h 2237474"/>
              <a:gd name="connsiteX118" fmla="*/ 5364192 w 12192000"/>
              <a:gd name="connsiteY118" fmla="*/ 1826074 h 2237474"/>
              <a:gd name="connsiteX119" fmla="*/ 5350380 w 12192000"/>
              <a:gd name="connsiteY119" fmla="*/ 1830891 h 2237474"/>
              <a:gd name="connsiteX120" fmla="*/ 5259633 w 12192000"/>
              <a:gd name="connsiteY120" fmla="*/ 1837160 h 2237474"/>
              <a:gd name="connsiteX121" fmla="*/ 5197513 w 12192000"/>
              <a:gd name="connsiteY121" fmla="*/ 1844718 h 2237474"/>
              <a:gd name="connsiteX122" fmla="*/ 5184170 w 12192000"/>
              <a:gd name="connsiteY122" fmla="*/ 1849402 h 2237474"/>
              <a:gd name="connsiteX123" fmla="*/ 5168852 w 12192000"/>
              <a:gd name="connsiteY123" fmla="*/ 1844846 h 2237474"/>
              <a:gd name="connsiteX124" fmla="*/ 5164370 w 12192000"/>
              <a:gd name="connsiteY124" fmla="*/ 1840597 h 2237474"/>
              <a:gd name="connsiteX125" fmla="*/ 5114927 w 12192000"/>
              <a:gd name="connsiteY125" fmla="*/ 1847827 h 2237474"/>
              <a:gd name="connsiteX126" fmla="*/ 5108970 w 12192000"/>
              <a:gd name="connsiteY126" fmla="*/ 1847935 h 2237474"/>
              <a:gd name="connsiteX127" fmla="*/ 5067961 w 12192000"/>
              <a:gd name="connsiteY127" fmla="*/ 1845917 h 2237474"/>
              <a:gd name="connsiteX128" fmla="*/ 5007075 w 12192000"/>
              <a:gd name="connsiteY128" fmla="*/ 1838626 h 2237474"/>
              <a:gd name="connsiteX129" fmla="*/ 4944087 w 12192000"/>
              <a:gd name="connsiteY129" fmla="*/ 1823332 h 2237474"/>
              <a:gd name="connsiteX130" fmla="*/ 4907662 w 12192000"/>
              <a:gd name="connsiteY130" fmla="*/ 1816900 h 2237474"/>
              <a:gd name="connsiteX131" fmla="*/ 4882386 w 12192000"/>
              <a:gd name="connsiteY131" fmla="*/ 1809844 h 2237474"/>
              <a:gd name="connsiteX132" fmla="*/ 4811440 w 12192000"/>
              <a:gd name="connsiteY132" fmla="*/ 1804655 h 2237474"/>
              <a:gd name="connsiteX133" fmla="*/ 4691075 w 12192000"/>
              <a:gd name="connsiteY133" fmla="*/ 1801389 h 2237474"/>
              <a:gd name="connsiteX134" fmla="*/ 4647449 w 12192000"/>
              <a:gd name="connsiteY134" fmla="*/ 1793181 h 2237474"/>
              <a:gd name="connsiteX135" fmla="*/ 4645504 w 12192000"/>
              <a:gd name="connsiteY135" fmla="*/ 1787606 h 2237474"/>
              <a:gd name="connsiteX136" fmla="*/ 4632229 w 12192000"/>
              <a:gd name="connsiteY136" fmla="*/ 1785815 h 2237474"/>
              <a:gd name="connsiteX137" fmla="*/ 4629273 w 12192000"/>
              <a:gd name="connsiteY137" fmla="*/ 1784355 h 2237474"/>
              <a:gd name="connsiteX138" fmla="*/ 4611738 w 12192000"/>
              <a:gd name="connsiteY138" fmla="*/ 1776964 h 2237474"/>
              <a:gd name="connsiteX139" fmla="*/ 4560070 w 12192000"/>
              <a:gd name="connsiteY139" fmla="*/ 1785640 h 2237474"/>
              <a:gd name="connsiteX140" fmla="*/ 4536503 w 12192000"/>
              <a:gd name="connsiteY140" fmla="*/ 1785334 h 2237474"/>
              <a:gd name="connsiteX141" fmla="*/ 4513724 w 12192000"/>
              <a:gd name="connsiteY141" fmla="*/ 1791996 h 2237474"/>
              <a:gd name="connsiteX142" fmla="*/ 4459810 w 12192000"/>
              <a:gd name="connsiteY142" fmla="*/ 1797886 h 2237474"/>
              <a:gd name="connsiteX143" fmla="*/ 4379064 w 12192000"/>
              <a:gd name="connsiteY143" fmla="*/ 1817177 h 2237474"/>
              <a:gd name="connsiteX144" fmla="*/ 4319209 w 12192000"/>
              <a:gd name="connsiteY144" fmla="*/ 1834833 h 2237474"/>
              <a:gd name="connsiteX145" fmla="*/ 4306907 w 12192000"/>
              <a:gd name="connsiteY145" fmla="*/ 1841641 h 2237474"/>
              <a:gd name="connsiteX146" fmla="*/ 4290981 w 12192000"/>
              <a:gd name="connsiteY146" fmla="*/ 1839677 h 2237474"/>
              <a:gd name="connsiteX147" fmla="*/ 4285792 w 12192000"/>
              <a:gd name="connsiteY147" fmla="*/ 1836231 h 2237474"/>
              <a:gd name="connsiteX148" fmla="*/ 4238372 w 12192000"/>
              <a:gd name="connsiteY148" fmla="*/ 1851480 h 2237474"/>
              <a:gd name="connsiteX149" fmla="*/ 4232517 w 12192000"/>
              <a:gd name="connsiteY149" fmla="*/ 1852567 h 2237474"/>
              <a:gd name="connsiteX150" fmla="*/ 4191732 w 12192000"/>
              <a:gd name="connsiteY150" fmla="*/ 1857328 h 2237474"/>
              <a:gd name="connsiteX151" fmla="*/ 4065532 w 12192000"/>
              <a:gd name="connsiteY151" fmla="*/ 1855477 h 2237474"/>
              <a:gd name="connsiteX152" fmla="*/ 4028460 w 12192000"/>
              <a:gd name="connsiteY152" fmla="*/ 1855137 h 2237474"/>
              <a:gd name="connsiteX153" fmla="*/ 4002267 w 12192000"/>
              <a:gd name="connsiteY153" fmla="*/ 1852352 h 2237474"/>
              <a:gd name="connsiteX154" fmla="*/ 3931396 w 12192000"/>
              <a:gd name="connsiteY154" fmla="*/ 1858915 h 2237474"/>
              <a:gd name="connsiteX155" fmla="*/ 3812162 w 12192000"/>
              <a:gd name="connsiteY155" fmla="*/ 1875501 h 2237474"/>
              <a:gd name="connsiteX156" fmla="*/ 3767672 w 12192000"/>
              <a:gd name="connsiteY156" fmla="*/ 1874600 h 2237474"/>
              <a:gd name="connsiteX157" fmla="*/ 3764741 w 12192000"/>
              <a:gd name="connsiteY157" fmla="*/ 1869433 h 2237474"/>
              <a:gd name="connsiteX158" fmla="*/ 3751332 w 12192000"/>
              <a:gd name="connsiteY158" fmla="*/ 1869854 h 2237474"/>
              <a:gd name="connsiteX159" fmla="*/ 3748155 w 12192000"/>
              <a:gd name="connsiteY159" fmla="*/ 1868903 h 2237474"/>
              <a:gd name="connsiteX160" fmla="*/ 3729530 w 12192000"/>
              <a:gd name="connsiteY160" fmla="*/ 1864513 h 2237474"/>
              <a:gd name="connsiteX161" fmla="*/ 3680177 w 12192000"/>
              <a:gd name="connsiteY161" fmla="*/ 1881552 h 2237474"/>
              <a:gd name="connsiteX162" fmla="*/ 3567259 w 12192000"/>
              <a:gd name="connsiteY162" fmla="*/ 1893482 h 2237474"/>
              <a:gd name="connsiteX163" fmla="*/ 3405770 w 12192000"/>
              <a:gd name="connsiteY163" fmla="*/ 1904591 h 2237474"/>
              <a:gd name="connsiteX164" fmla="*/ 3280097 w 12192000"/>
              <a:gd name="connsiteY164" fmla="*/ 1919610 h 2237474"/>
              <a:gd name="connsiteX165" fmla="*/ 3123424 w 12192000"/>
              <a:gd name="connsiteY165" fmla="*/ 1952930 h 2237474"/>
              <a:gd name="connsiteX166" fmla="*/ 3009910 w 12192000"/>
              <a:gd name="connsiteY166" fmla="*/ 1957866 h 2237474"/>
              <a:gd name="connsiteX167" fmla="*/ 2995934 w 12192000"/>
              <a:gd name="connsiteY167" fmla="*/ 1967085 h 2237474"/>
              <a:gd name="connsiteX168" fmla="*/ 2980071 w 12192000"/>
              <a:gd name="connsiteY168" fmla="*/ 1972988 h 2237474"/>
              <a:gd name="connsiteX169" fmla="*/ 2978094 w 12192000"/>
              <a:gd name="connsiteY169" fmla="*/ 1972369 h 2237474"/>
              <a:gd name="connsiteX170" fmla="*/ 2942858 w 12192000"/>
              <a:gd name="connsiteY170" fmla="*/ 1981367 h 2237474"/>
              <a:gd name="connsiteX171" fmla="*/ 2875436 w 12192000"/>
              <a:gd name="connsiteY171" fmla="*/ 1996977 h 2237474"/>
              <a:gd name="connsiteX172" fmla="*/ 2874892 w 12192000"/>
              <a:gd name="connsiteY172" fmla="*/ 1996085 h 2237474"/>
              <a:gd name="connsiteX173" fmla="*/ 2864145 w 12192000"/>
              <a:gd name="connsiteY173" fmla="*/ 1994061 h 2237474"/>
              <a:gd name="connsiteX174" fmla="*/ 2843662 w 12192000"/>
              <a:gd name="connsiteY174" fmla="*/ 1992498 h 2237474"/>
              <a:gd name="connsiteX175" fmla="*/ 2796128 w 12192000"/>
              <a:gd name="connsiteY175" fmla="*/ 1976403 h 2237474"/>
              <a:gd name="connsiteX176" fmla="*/ 2756784 w 12192000"/>
              <a:gd name="connsiteY176" fmla="*/ 1985116 h 2237474"/>
              <a:gd name="connsiteX177" fmla="*/ 2748833 w 12192000"/>
              <a:gd name="connsiteY177" fmla="*/ 1986323 h 2237474"/>
              <a:gd name="connsiteX178" fmla="*/ 2748661 w 12192000"/>
              <a:gd name="connsiteY178" fmla="*/ 1986122 h 2237474"/>
              <a:gd name="connsiteX179" fmla="*/ 2740251 w 12192000"/>
              <a:gd name="connsiteY179" fmla="*/ 1986946 h 2237474"/>
              <a:gd name="connsiteX180" fmla="*/ 2718916 w 12192000"/>
              <a:gd name="connsiteY180" fmla="*/ 1990867 h 2237474"/>
              <a:gd name="connsiteX181" fmla="*/ 2713522 w 12192000"/>
              <a:gd name="connsiteY181" fmla="*/ 1990173 h 2237474"/>
              <a:gd name="connsiteX182" fmla="*/ 2680597 w 12192000"/>
              <a:gd name="connsiteY182" fmla="*/ 1984996 h 2237474"/>
              <a:gd name="connsiteX183" fmla="*/ 2578178 w 12192000"/>
              <a:gd name="connsiteY183" fmla="*/ 1990531 h 2237474"/>
              <a:gd name="connsiteX184" fmla="*/ 2476147 w 12192000"/>
              <a:gd name="connsiteY184" fmla="*/ 1998305 h 2237474"/>
              <a:gd name="connsiteX185" fmla="*/ 2373568 w 12192000"/>
              <a:gd name="connsiteY185" fmla="*/ 2003219 h 2237474"/>
              <a:gd name="connsiteX186" fmla="*/ 2321399 w 12192000"/>
              <a:gd name="connsiteY186" fmla="*/ 1989467 h 2237474"/>
              <a:gd name="connsiteX187" fmla="*/ 2315525 w 12192000"/>
              <a:gd name="connsiteY187" fmla="*/ 1989708 h 2237474"/>
              <a:gd name="connsiteX188" fmla="*/ 2300792 w 12192000"/>
              <a:gd name="connsiteY188" fmla="*/ 1994290 h 2237474"/>
              <a:gd name="connsiteX189" fmla="*/ 2295469 w 12192000"/>
              <a:gd name="connsiteY189" fmla="*/ 1996659 h 2237474"/>
              <a:gd name="connsiteX190" fmla="*/ 2287219 w 12192000"/>
              <a:gd name="connsiteY190" fmla="*/ 1998750 h 2237474"/>
              <a:gd name="connsiteX191" fmla="*/ 2286948 w 12192000"/>
              <a:gd name="connsiteY191" fmla="*/ 1998596 h 2237474"/>
              <a:gd name="connsiteX192" fmla="*/ 2243069 w 12192000"/>
              <a:gd name="connsiteY192" fmla="*/ 2015111 h 2237474"/>
              <a:gd name="connsiteX193" fmla="*/ 2186609 w 12192000"/>
              <a:gd name="connsiteY193" fmla="*/ 2008263 h 2237474"/>
              <a:gd name="connsiteX194" fmla="*/ 2164831 w 12192000"/>
              <a:gd name="connsiteY194" fmla="*/ 2010143 h 2237474"/>
              <a:gd name="connsiteX195" fmla="*/ 2152836 w 12192000"/>
              <a:gd name="connsiteY195" fmla="*/ 2010048 h 2237474"/>
              <a:gd name="connsiteX196" fmla="*/ 2117102 w 12192000"/>
              <a:gd name="connsiteY196" fmla="*/ 2023004 h 2237474"/>
              <a:gd name="connsiteX197" fmla="*/ 2111935 w 12192000"/>
              <a:gd name="connsiteY197" fmla="*/ 2023163 h 2237474"/>
              <a:gd name="connsiteX198" fmla="*/ 2089991 w 12192000"/>
              <a:gd name="connsiteY198" fmla="*/ 2034193 h 2237474"/>
              <a:gd name="connsiteX199" fmla="*/ 2058061 w 12192000"/>
              <a:gd name="connsiteY199" fmla="*/ 2047942 h 2237474"/>
              <a:gd name="connsiteX200" fmla="*/ 2055737 w 12192000"/>
              <a:gd name="connsiteY200" fmla="*/ 2047704 h 2237474"/>
              <a:gd name="connsiteX201" fmla="*/ 2042244 w 12192000"/>
              <a:gd name="connsiteY201" fmla="*/ 2055560 h 2237474"/>
              <a:gd name="connsiteX202" fmla="*/ 1976224 w 12192000"/>
              <a:gd name="connsiteY202" fmla="*/ 2074257 h 2237474"/>
              <a:gd name="connsiteX203" fmla="*/ 1877728 w 12192000"/>
              <a:gd name="connsiteY203" fmla="*/ 2101004 h 2237474"/>
              <a:gd name="connsiteX204" fmla="*/ 1759056 w 12192000"/>
              <a:gd name="connsiteY204" fmla="*/ 2125608 h 2237474"/>
              <a:gd name="connsiteX205" fmla="*/ 1637948 w 12192000"/>
              <a:gd name="connsiteY205" fmla="*/ 2172597 h 2237474"/>
              <a:gd name="connsiteX206" fmla="*/ 1434549 w 12192000"/>
              <a:gd name="connsiteY206" fmla="*/ 2234522 h 2237474"/>
              <a:gd name="connsiteX207" fmla="*/ 1398481 w 12192000"/>
              <a:gd name="connsiteY207" fmla="*/ 2237074 h 2237474"/>
              <a:gd name="connsiteX208" fmla="*/ 1398407 w 12192000"/>
              <a:gd name="connsiteY208" fmla="*/ 2237095 h 2237474"/>
              <a:gd name="connsiteX209" fmla="*/ 1370962 w 12192000"/>
              <a:gd name="connsiteY209" fmla="*/ 2237474 h 2237474"/>
              <a:gd name="connsiteX210" fmla="*/ 1356367 w 12192000"/>
              <a:gd name="connsiteY210" fmla="*/ 2235089 h 2237474"/>
              <a:gd name="connsiteX211" fmla="*/ 1324828 w 12192000"/>
              <a:gd name="connsiteY211" fmla="*/ 2231968 h 2237474"/>
              <a:gd name="connsiteX212" fmla="*/ 1297744 w 12192000"/>
              <a:gd name="connsiteY212" fmla="*/ 2235849 h 2237474"/>
              <a:gd name="connsiteX213" fmla="*/ 1286236 w 12192000"/>
              <a:gd name="connsiteY213" fmla="*/ 2233135 h 2237474"/>
              <a:gd name="connsiteX214" fmla="*/ 1283504 w 12192000"/>
              <a:gd name="connsiteY214" fmla="*/ 2233797 h 2237474"/>
              <a:gd name="connsiteX215" fmla="*/ 1279765 w 12192000"/>
              <a:gd name="connsiteY215" fmla="*/ 2229639 h 2237474"/>
              <a:gd name="connsiteX216" fmla="*/ 1195347 w 12192000"/>
              <a:gd name="connsiteY216" fmla="*/ 2212354 h 2237474"/>
              <a:gd name="connsiteX217" fmla="*/ 970251 w 12192000"/>
              <a:gd name="connsiteY217" fmla="*/ 2221029 h 2237474"/>
              <a:gd name="connsiteX218" fmla="*/ 812914 w 12192000"/>
              <a:gd name="connsiteY218" fmla="*/ 2202752 h 2237474"/>
              <a:gd name="connsiteX219" fmla="*/ 800195 w 12192000"/>
              <a:gd name="connsiteY219" fmla="*/ 2209407 h 2237474"/>
              <a:gd name="connsiteX220" fmla="*/ 784978 w 12192000"/>
              <a:gd name="connsiteY220" fmla="*/ 2212360 h 2237474"/>
              <a:gd name="connsiteX221" fmla="*/ 681987 w 12192000"/>
              <a:gd name="connsiteY221" fmla="*/ 2216757 h 2237474"/>
              <a:gd name="connsiteX222" fmla="*/ 669923 w 12192000"/>
              <a:gd name="connsiteY222" fmla="*/ 2211682 h 2237474"/>
              <a:gd name="connsiteX223" fmla="*/ 648680 w 12192000"/>
              <a:gd name="connsiteY223" fmla="*/ 2206229 h 2237474"/>
              <a:gd name="connsiteX224" fmla="*/ 597225 w 12192000"/>
              <a:gd name="connsiteY224" fmla="*/ 2180999 h 2237474"/>
              <a:gd name="connsiteX225" fmla="*/ 558449 w 12192000"/>
              <a:gd name="connsiteY225" fmla="*/ 2182346 h 2237474"/>
              <a:gd name="connsiteX226" fmla="*/ 550517 w 12192000"/>
              <a:gd name="connsiteY226" fmla="*/ 2182060 h 2237474"/>
              <a:gd name="connsiteX227" fmla="*/ 550309 w 12192000"/>
              <a:gd name="connsiteY227" fmla="*/ 2181825 h 2237474"/>
              <a:gd name="connsiteX228" fmla="*/ 541836 w 12192000"/>
              <a:gd name="connsiteY228" fmla="*/ 2181063 h 2237474"/>
              <a:gd name="connsiteX229" fmla="*/ 536057 w 12192000"/>
              <a:gd name="connsiteY229" fmla="*/ 2181537 h 2237474"/>
              <a:gd name="connsiteX230" fmla="*/ 520671 w 12192000"/>
              <a:gd name="connsiteY230" fmla="*/ 2180980 h 2237474"/>
              <a:gd name="connsiteX231" fmla="*/ 515024 w 12192000"/>
              <a:gd name="connsiteY231" fmla="*/ 2179258 h 2237474"/>
              <a:gd name="connsiteX232" fmla="*/ 512278 w 12192000"/>
              <a:gd name="connsiteY232" fmla="*/ 2176369 h 2237474"/>
              <a:gd name="connsiteX233" fmla="*/ 480419 w 12192000"/>
              <a:gd name="connsiteY233" fmla="*/ 2167807 h 2237474"/>
              <a:gd name="connsiteX234" fmla="*/ 413835 w 12192000"/>
              <a:gd name="connsiteY234" fmla="*/ 2156783 h 2237474"/>
              <a:gd name="connsiteX235" fmla="*/ 376513 w 12192000"/>
              <a:gd name="connsiteY235" fmla="*/ 2154014 h 2237474"/>
              <a:gd name="connsiteX236" fmla="*/ 273386 w 12192000"/>
              <a:gd name="connsiteY236" fmla="*/ 2142551 h 2237474"/>
              <a:gd name="connsiteX237" fmla="*/ 169207 w 12192000"/>
              <a:gd name="connsiteY237" fmla="*/ 2128100 h 2237474"/>
              <a:gd name="connsiteX238" fmla="*/ 93149 w 12192000"/>
              <a:gd name="connsiteY238" fmla="*/ 2105324 h 2237474"/>
              <a:gd name="connsiteX239" fmla="*/ 88109 w 12192000"/>
              <a:gd name="connsiteY239" fmla="*/ 2106704 h 2237474"/>
              <a:gd name="connsiteX240" fmla="*/ 80022 w 12192000"/>
              <a:gd name="connsiteY240" fmla="*/ 2107254 h 2237474"/>
              <a:gd name="connsiteX241" fmla="*/ 79717 w 12192000"/>
              <a:gd name="connsiteY241" fmla="*/ 2107046 h 2237474"/>
              <a:gd name="connsiteX242" fmla="*/ 72352 w 12192000"/>
              <a:gd name="connsiteY242" fmla="*/ 2107991 h 2237474"/>
              <a:gd name="connsiteX243" fmla="*/ 37645 w 12192000"/>
              <a:gd name="connsiteY243" fmla="*/ 2115401 h 2237474"/>
              <a:gd name="connsiteX244" fmla="*/ 4572 w 12192000"/>
              <a:gd name="connsiteY244" fmla="*/ 2111091 h 2237474"/>
              <a:gd name="connsiteX245" fmla="*/ 0 w 12192000"/>
              <a:gd name="connsiteY245" fmla="*/ 2110468 h 2237474"/>
              <a:gd name="connsiteX246" fmla="*/ 0 w 12192000"/>
              <a:gd name="connsiteY24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47449 w 12192000"/>
              <a:gd name="connsiteY133" fmla="*/ 1793181 h 2237474"/>
              <a:gd name="connsiteX134" fmla="*/ 4645504 w 12192000"/>
              <a:gd name="connsiteY134" fmla="*/ 1787606 h 2237474"/>
              <a:gd name="connsiteX135" fmla="*/ 4632229 w 12192000"/>
              <a:gd name="connsiteY135" fmla="*/ 1785815 h 2237474"/>
              <a:gd name="connsiteX136" fmla="*/ 4629273 w 12192000"/>
              <a:gd name="connsiteY136" fmla="*/ 1784355 h 2237474"/>
              <a:gd name="connsiteX137" fmla="*/ 4611738 w 12192000"/>
              <a:gd name="connsiteY137" fmla="*/ 1776964 h 2237474"/>
              <a:gd name="connsiteX138" fmla="*/ 4560070 w 12192000"/>
              <a:gd name="connsiteY138" fmla="*/ 1785640 h 2237474"/>
              <a:gd name="connsiteX139" fmla="*/ 4536503 w 12192000"/>
              <a:gd name="connsiteY139" fmla="*/ 1785334 h 2237474"/>
              <a:gd name="connsiteX140" fmla="*/ 4513724 w 12192000"/>
              <a:gd name="connsiteY140" fmla="*/ 1791996 h 2237474"/>
              <a:gd name="connsiteX141" fmla="*/ 4459810 w 12192000"/>
              <a:gd name="connsiteY141" fmla="*/ 1797886 h 2237474"/>
              <a:gd name="connsiteX142" fmla="*/ 4379064 w 12192000"/>
              <a:gd name="connsiteY142" fmla="*/ 1817177 h 2237474"/>
              <a:gd name="connsiteX143" fmla="*/ 4319209 w 12192000"/>
              <a:gd name="connsiteY143" fmla="*/ 1834833 h 2237474"/>
              <a:gd name="connsiteX144" fmla="*/ 4306907 w 12192000"/>
              <a:gd name="connsiteY144" fmla="*/ 1841641 h 2237474"/>
              <a:gd name="connsiteX145" fmla="*/ 4290981 w 12192000"/>
              <a:gd name="connsiteY145" fmla="*/ 1839677 h 2237474"/>
              <a:gd name="connsiteX146" fmla="*/ 4285792 w 12192000"/>
              <a:gd name="connsiteY146" fmla="*/ 1836231 h 2237474"/>
              <a:gd name="connsiteX147" fmla="*/ 4238372 w 12192000"/>
              <a:gd name="connsiteY147" fmla="*/ 1851480 h 2237474"/>
              <a:gd name="connsiteX148" fmla="*/ 4232517 w 12192000"/>
              <a:gd name="connsiteY148" fmla="*/ 1852567 h 2237474"/>
              <a:gd name="connsiteX149" fmla="*/ 4191732 w 12192000"/>
              <a:gd name="connsiteY149" fmla="*/ 1857328 h 2237474"/>
              <a:gd name="connsiteX150" fmla="*/ 4065532 w 12192000"/>
              <a:gd name="connsiteY150" fmla="*/ 1855477 h 2237474"/>
              <a:gd name="connsiteX151" fmla="*/ 4028460 w 12192000"/>
              <a:gd name="connsiteY151" fmla="*/ 1855137 h 2237474"/>
              <a:gd name="connsiteX152" fmla="*/ 4002267 w 12192000"/>
              <a:gd name="connsiteY152" fmla="*/ 1852352 h 2237474"/>
              <a:gd name="connsiteX153" fmla="*/ 3931396 w 12192000"/>
              <a:gd name="connsiteY153" fmla="*/ 1858915 h 2237474"/>
              <a:gd name="connsiteX154" fmla="*/ 3812162 w 12192000"/>
              <a:gd name="connsiteY154" fmla="*/ 1875501 h 2237474"/>
              <a:gd name="connsiteX155" fmla="*/ 3767672 w 12192000"/>
              <a:gd name="connsiteY155" fmla="*/ 1874600 h 2237474"/>
              <a:gd name="connsiteX156" fmla="*/ 3764741 w 12192000"/>
              <a:gd name="connsiteY156" fmla="*/ 1869433 h 2237474"/>
              <a:gd name="connsiteX157" fmla="*/ 3751332 w 12192000"/>
              <a:gd name="connsiteY157" fmla="*/ 1869854 h 2237474"/>
              <a:gd name="connsiteX158" fmla="*/ 3748155 w 12192000"/>
              <a:gd name="connsiteY158" fmla="*/ 1868903 h 2237474"/>
              <a:gd name="connsiteX159" fmla="*/ 3729530 w 12192000"/>
              <a:gd name="connsiteY159" fmla="*/ 1864513 h 2237474"/>
              <a:gd name="connsiteX160" fmla="*/ 3680177 w 12192000"/>
              <a:gd name="connsiteY160" fmla="*/ 1881552 h 2237474"/>
              <a:gd name="connsiteX161" fmla="*/ 3567259 w 12192000"/>
              <a:gd name="connsiteY161" fmla="*/ 1893482 h 2237474"/>
              <a:gd name="connsiteX162" fmla="*/ 3405770 w 12192000"/>
              <a:gd name="connsiteY162" fmla="*/ 1904591 h 2237474"/>
              <a:gd name="connsiteX163" fmla="*/ 3280097 w 12192000"/>
              <a:gd name="connsiteY163" fmla="*/ 1919610 h 2237474"/>
              <a:gd name="connsiteX164" fmla="*/ 3123424 w 12192000"/>
              <a:gd name="connsiteY164" fmla="*/ 1952930 h 2237474"/>
              <a:gd name="connsiteX165" fmla="*/ 3009910 w 12192000"/>
              <a:gd name="connsiteY165" fmla="*/ 1957866 h 2237474"/>
              <a:gd name="connsiteX166" fmla="*/ 2995934 w 12192000"/>
              <a:gd name="connsiteY166" fmla="*/ 1967085 h 2237474"/>
              <a:gd name="connsiteX167" fmla="*/ 2980071 w 12192000"/>
              <a:gd name="connsiteY167" fmla="*/ 1972988 h 2237474"/>
              <a:gd name="connsiteX168" fmla="*/ 2978094 w 12192000"/>
              <a:gd name="connsiteY168" fmla="*/ 1972369 h 2237474"/>
              <a:gd name="connsiteX169" fmla="*/ 2942858 w 12192000"/>
              <a:gd name="connsiteY169" fmla="*/ 1981367 h 2237474"/>
              <a:gd name="connsiteX170" fmla="*/ 2875436 w 12192000"/>
              <a:gd name="connsiteY170" fmla="*/ 1996977 h 2237474"/>
              <a:gd name="connsiteX171" fmla="*/ 2874892 w 12192000"/>
              <a:gd name="connsiteY171" fmla="*/ 1996085 h 2237474"/>
              <a:gd name="connsiteX172" fmla="*/ 2864145 w 12192000"/>
              <a:gd name="connsiteY172" fmla="*/ 1994061 h 2237474"/>
              <a:gd name="connsiteX173" fmla="*/ 2843662 w 12192000"/>
              <a:gd name="connsiteY173" fmla="*/ 1992498 h 2237474"/>
              <a:gd name="connsiteX174" fmla="*/ 2796128 w 12192000"/>
              <a:gd name="connsiteY174" fmla="*/ 1976403 h 2237474"/>
              <a:gd name="connsiteX175" fmla="*/ 2756784 w 12192000"/>
              <a:gd name="connsiteY175" fmla="*/ 1985116 h 2237474"/>
              <a:gd name="connsiteX176" fmla="*/ 2748833 w 12192000"/>
              <a:gd name="connsiteY176" fmla="*/ 1986323 h 2237474"/>
              <a:gd name="connsiteX177" fmla="*/ 2748661 w 12192000"/>
              <a:gd name="connsiteY177" fmla="*/ 1986122 h 2237474"/>
              <a:gd name="connsiteX178" fmla="*/ 2740251 w 12192000"/>
              <a:gd name="connsiteY178" fmla="*/ 1986946 h 2237474"/>
              <a:gd name="connsiteX179" fmla="*/ 2718916 w 12192000"/>
              <a:gd name="connsiteY179" fmla="*/ 1990867 h 2237474"/>
              <a:gd name="connsiteX180" fmla="*/ 2713522 w 12192000"/>
              <a:gd name="connsiteY180" fmla="*/ 1990173 h 2237474"/>
              <a:gd name="connsiteX181" fmla="*/ 2680597 w 12192000"/>
              <a:gd name="connsiteY181" fmla="*/ 1984996 h 2237474"/>
              <a:gd name="connsiteX182" fmla="*/ 2578178 w 12192000"/>
              <a:gd name="connsiteY182" fmla="*/ 1990531 h 2237474"/>
              <a:gd name="connsiteX183" fmla="*/ 2476147 w 12192000"/>
              <a:gd name="connsiteY183" fmla="*/ 1998305 h 2237474"/>
              <a:gd name="connsiteX184" fmla="*/ 2373568 w 12192000"/>
              <a:gd name="connsiteY184" fmla="*/ 2003219 h 2237474"/>
              <a:gd name="connsiteX185" fmla="*/ 2321399 w 12192000"/>
              <a:gd name="connsiteY185" fmla="*/ 1989467 h 2237474"/>
              <a:gd name="connsiteX186" fmla="*/ 2315525 w 12192000"/>
              <a:gd name="connsiteY186" fmla="*/ 1989708 h 2237474"/>
              <a:gd name="connsiteX187" fmla="*/ 2300792 w 12192000"/>
              <a:gd name="connsiteY187" fmla="*/ 1994290 h 2237474"/>
              <a:gd name="connsiteX188" fmla="*/ 2295469 w 12192000"/>
              <a:gd name="connsiteY188" fmla="*/ 1996659 h 2237474"/>
              <a:gd name="connsiteX189" fmla="*/ 2287219 w 12192000"/>
              <a:gd name="connsiteY189" fmla="*/ 1998750 h 2237474"/>
              <a:gd name="connsiteX190" fmla="*/ 2286948 w 12192000"/>
              <a:gd name="connsiteY190" fmla="*/ 1998596 h 2237474"/>
              <a:gd name="connsiteX191" fmla="*/ 2243069 w 12192000"/>
              <a:gd name="connsiteY191" fmla="*/ 2015111 h 2237474"/>
              <a:gd name="connsiteX192" fmla="*/ 2186609 w 12192000"/>
              <a:gd name="connsiteY192" fmla="*/ 2008263 h 2237474"/>
              <a:gd name="connsiteX193" fmla="*/ 2164831 w 12192000"/>
              <a:gd name="connsiteY193" fmla="*/ 2010143 h 2237474"/>
              <a:gd name="connsiteX194" fmla="*/ 2152836 w 12192000"/>
              <a:gd name="connsiteY194" fmla="*/ 2010048 h 2237474"/>
              <a:gd name="connsiteX195" fmla="*/ 2117102 w 12192000"/>
              <a:gd name="connsiteY195" fmla="*/ 2023004 h 2237474"/>
              <a:gd name="connsiteX196" fmla="*/ 2111935 w 12192000"/>
              <a:gd name="connsiteY196" fmla="*/ 2023163 h 2237474"/>
              <a:gd name="connsiteX197" fmla="*/ 2089991 w 12192000"/>
              <a:gd name="connsiteY197" fmla="*/ 2034193 h 2237474"/>
              <a:gd name="connsiteX198" fmla="*/ 2058061 w 12192000"/>
              <a:gd name="connsiteY198" fmla="*/ 2047942 h 2237474"/>
              <a:gd name="connsiteX199" fmla="*/ 2055737 w 12192000"/>
              <a:gd name="connsiteY199" fmla="*/ 2047704 h 2237474"/>
              <a:gd name="connsiteX200" fmla="*/ 2042244 w 12192000"/>
              <a:gd name="connsiteY200" fmla="*/ 2055560 h 2237474"/>
              <a:gd name="connsiteX201" fmla="*/ 1976224 w 12192000"/>
              <a:gd name="connsiteY201" fmla="*/ 2074257 h 2237474"/>
              <a:gd name="connsiteX202" fmla="*/ 1877728 w 12192000"/>
              <a:gd name="connsiteY202" fmla="*/ 2101004 h 2237474"/>
              <a:gd name="connsiteX203" fmla="*/ 1759056 w 12192000"/>
              <a:gd name="connsiteY203" fmla="*/ 2125608 h 2237474"/>
              <a:gd name="connsiteX204" fmla="*/ 1637948 w 12192000"/>
              <a:gd name="connsiteY204" fmla="*/ 2172597 h 2237474"/>
              <a:gd name="connsiteX205" fmla="*/ 1434549 w 12192000"/>
              <a:gd name="connsiteY205" fmla="*/ 2234522 h 2237474"/>
              <a:gd name="connsiteX206" fmla="*/ 1398481 w 12192000"/>
              <a:gd name="connsiteY206" fmla="*/ 2237074 h 2237474"/>
              <a:gd name="connsiteX207" fmla="*/ 1398407 w 12192000"/>
              <a:gd name="connsiteY207" fmla="*/ 2237095 h 2237474"/>
              <a:gd name="connsiteX208" fmla="*/ 1370962 w 12192000"/>
              <a:gd name="connsiteY208" fmla="*/ 2237474 h 2237474"/>
              <a:gd name="connsiteX209" fmla="*/ 1356367 w 12192000"/>
              <a:gd name="connsiteY209" fmla="*/ 2235089 h 2237474"/>
              <a:gd name="connsiteX210" fmla="*/ 1324828 w 12192000"/>
              <a:gd name="connsiteY210" fmla="*/ 2231968 h 2237474"/>
              <a:gd name="connsiteX211" fmla="*/ 1297744 w 12192000"/>
              <a:gd name="connsiteY211" fmla="*/ 2235849 h 2237474"/>
              <a:gd name="connsiteX212" fmla="*/ 1286236 w 12192000"/>
              <a:gd name="connsiteY212" fmla="*/ 2233135 h 2237474"/>
              <a:gd name="connsiteX213" fmla="*/ 1283504 w 12192000"/>
              <a:gd name="connsiteY213" fmla="*/ 2233797 h 2237474"/>
              <a:gd name="connsiteX214" fmla="*/ 1279765 w 12192000"/>
              <a:gd name="connsiteY214" fmla="*/ 2229639 h 2237474"/>
              <a:gd name="connsiteX215" fmla="*/ 1195347 w 12192000"/>
              <a:gd name="connsiteY215" fmla="*/ 2212354 h 2237474"/>
              <a:gd name="connsiteX216" fmla="*/ 970251 w 12192000"/>
              <a:gd name="connsiteY216" fmla="*/ 2221029 h 2237474"/>
              <a:gd name="connsiteX217" fmla="*/ 812914 w 12192000"/>
              <a:gd name="connsiteY217" fmla="*/ 2202752 h 2237474"/>
              <a:gd name="connsiteX218" fmla="*/ 800195 w 12192000"/>
              <a:gd name="connsiteY218" fmla="*/ 2209407 h 2237474"/>
              <a:gd name="connsiteX219" fmla="*/ 784978 w 12192000"/>
              <a:gd name="connsiteY219" fmla="*/ 2212360 h 2237474"/>
              <a:gd name="connsiteX220" fmla="*/ 681987 w 12192000"/>
              <a:gd name="connsiteY220" fmla="*/ 2216757 h 2237474"/>
              <a:gd name="connsiteX221" fmla="*/ 669923 w 12192000"/>
              <a:gd name="connsiteY221" fmla="*/ 2211682 h 2237474"/>
              <a:gd name="connsiteX222" fmla="*/ 648680 w 12192000"/>
              <a:gd name="connsiteY222" fmla="*/ 2206229 h 2237474"/>
              <a:gd name="connsiteX223" fmla="*/ 597225 w 12192000"/>
              <a:gd name="connsiteY223" fmla="*/ 2180999 h 2237474"/>
              <a:gd name="connsiteX224" fmla="*/ 558449 w 12192000"/>
              <a:gd name="connsiteY224" fmla="*/ 2182346 h 2237474"/>
              <a:gd name="connsiteX225" fmla="*/ 550517 w 12192000"/>
              <a:gd name="connsiteY225" fmla="*/ 2182060 h 2237474"/>
              <a:gd name="connsiteX226" fmla="*/ 550309 w 12192000"/>
              <a:gd name="connsiteY226" fmla="*/ 2181825 h 2237474"/>
              <a:gd name="connsiteX227" fmla="*/ 541836 w 12192000"/>
              <a:gd name="connsiteY227" fmla="*/ 2181063 h 2237474"/>
              <a:gd name="connsiteX228" fmla="*/ 536057 w 12192000"/>
              <a:gd name="connsiteY228" fmla="*/ 2181537 h 2237474"/>
              <a:gd name="connsiteX229" fmla="*/ 520671 w 12192000"/>
              <a:gd name="connsiteY229" fmla="*/ 2180980 h 2237474"/>
              <a:gd name="connsiteX230" fmla="*/ 515024 w 12192000"/>
              <a:gd name="connsiteY230" fmla="*/ 2179258 h 2237474"/>
              <a:gd name="connsiteX231" fmla="*/ 512278 w 12192000"/>
              <a:gd name="connsiteY231" fmla="*/ 2176369 h 2237474"/>
              <a:gd name="connsiteX232" fmla="*/ 480419 w 12192000"/>
              <a:gd name="connsiteY232" fmla="*/ 2167807 h 2237474"/>
              <a:gd name="connsiteX233" fmla="*/ 413835 w 12192000"/>
              <a:gd name="connsiteY233" fmla="*/ 2156783 h 2237474"/>
              <a:gd name="connsiteX234" fmla="*/ 376513 w 12192000"/>
              <a:gd name="connsiteY234" fmla="*/ 2154014 h 2237474"/>
              <a:gd name="connsiteX235" fmla="*/ 273386 w 12192000"/>
              <a:gd name="connsiteY235" fmla="*/ 2142551 h 2237474"/>
              <a:gd name="connsiteX236" fmla="*/ 169207 w 12192000"/>
              <a:gd name="connsiteY236" fmla="*/ 2128100 h 2237474"/>
              <a:gd name="connsiteX237" fmla="*/ 93149 w 12192000"/>
              <a:gd name="connsiteY237" fmla="*/ 2105324 h 2237474"/>
              <a:gd name="connsiteX238" fmla="*/ 88109 w 12192000"/>
              <a:gd name="connsiteY238" fmla="*/ 2106704 h 2237474"/>
              <a:gd name="connsiteX239" fmla="*/ 80022 w 12192000"/>
              <a:gd name="connsiteY239" fmla="*/ 2107254 h 2237474"/>
              <a:gd name="connsiteX240" fmla="*/ 79717 w 12192000"/>
              <a:gd name="connsiteY240" fmla="*/ 2107046 h 2237474"/>
              <a:gd name="connsiteX241" fmla="*/ 72352 w 12192000"/>
              <a:gd name="connsiteY241" fmla="*/ 2107991 h 2237474"/>
              <a:gd name="connsiteX242" fmla="*/ 37645 w 12192000"/>
              <a:gd name="connsiteY242" fmla="*/ 2115401 h 2237474"/>
              <a:gd name="connsiteX243" fmla="*/ 4572 w 12192000"/>
              <a:gd name="connsiteY243" fmla="*/ 2111091 h 2237474"/>
              <a:gd name="connsiteX244" fmla="*/ 0 w 12192000"/>
              <a:gd name="connsiteY244" fmla="*/ 2110468 h 2237474"/>
              <a:gd name="connsiteX245" fmla="*/ 0 w 12192000"/>
              <a:gd name="connsiteY24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47449 w 12192000"/>
              <a:gd name="connsiteY133" fmla="*/ 1793181 h 2237474"/>
              <a:gd name="connsiteX134" fmla="*/ 4645504 w 12192000"/>
              <a:gd name="connsiteY134" fmla="*/ 1787606 h 2237474"/>
              <a:gd name="connsiteX135" fmla="*/ 4632229 w 12192000"/>
              <a:gd name="connsiteY135" fmla="*/ 1785815 h 2237474"/>
              <a:gd name="connsiteX136" fmla="*/ 4611738 w 12192000"/>
              <a:gd name="connsiteY136" fmla="*/ 1776964 h 2237474"/>
              <a:gd name="connsiteX137" fmla="*/ 4560070 w 12192000"/>
              <a:gd name="connsiteY137" fmla="*/ 1785640 h 2237474"/>
              <a:gd name="connsiteX138" fmla="*/ 4536503 w 12192000"/>
              <a:gd name="connsiteY138" fmla="*/ 1785334 h 2237474"/>
              <a:gd name="connsiteX139" fmla="*/ 4513724 w 12192000"/>
              <a:gd name="connsiteY139" fmla="*/ 1791996 h 2237474"/>
              <a:gd name="connsiteX140" fmla="*/ 4459810 w 12192000"/>
              <a:gd name="connsiteY140" fmla="*/ 1797886 h 2237474"/>
              <a:gd name="connsiteX141" fmla="*/ 4379064 w 12192000"/>
              <a:gd name="connsiteY141" fmla="*/ 1817177 h 2237474"/>
              <a:gd name="connsiteX142" fmla="*/ 4319209 w 12192000"/>
              <a:gd name="connsiteY142" fmla="*/ 1834833 h 2237474"/>
              <a:gd name="connsiteX143" fmla="*/ 4306907 w 12192000"/>
              <a:gd name="connsiteY143" fmla="*/ 1841641 h 2237474"/>
              <a:gd name="connsiteX144" fmla="*/ 4290981 w 12192000"/>
              <a:gd name="connsiteY144" fmla="*/ 1839677 h 2237474"/>
              <a:gd name="connsiteX145" fmla="*/ 4285792 w 12192000"/>
              <a:gd name="connsiteY145" fmla="*/ 1836231 h 2237474"/>
              <a:gd name="connsiteX146" fmla="*/ 4238372 w 12192000"/>
              <a:gd name="connsiteY146" fmla="*/ 1851480 h 2237474"/>
              <a:gd name="connsiteX147" fmla="*/ 4232517 w 12192000"/>
              <a:gd name="connsiteY147" fmla="*/ 1852567 h 2237474"/>
              <a:gd name="connsiteX148" fmla="*/ 4191732 w 12192000"/>
              <a:gd name="connsiteY148" fmla="*/ 1857328 h 2237474"/>
              <a:gd name="connsiteX149" fmla="*/ 4065532 w 12192000"/>
              <a:gd name="connsiteY149" fmla="*/ 1855477 h 2237474"/>
              <a:gd name="connsiteX150" fmla="*/ 4028460 w 12192000"/>
              <a:gd name="connsiteY150" fmla="*/ 1855137 h 2237474"/>
              <a:gd name="connsiteX151" fmla="*/ 4002267 w 12192000"/>
              <a:gd name="connsiteY151" fmla="*/ 1852352 h 2237474"/>
              <a:gd name="connsiteX152" fmla="*/ 3931396 w 12192000"/>
              <a:gd name="connsiteY152" fmla="*/ 1858915 h 2237474"/>
              <a:gd name="connsiteX153" fmla="*/ 3812162 w 12192000"/>
              <a:gd name="connsiteY153" fmla="*/ 1875501 h 2237474"/>
              <a:gd name="connsiteX154" fmla="*/ 3767672 w 12192000"/>
              <a:gd name="connsiteY154" fmla="*/ 1874600 h 2237474"/>
              <a:gd name="connsiteX155" fmla="*/ 3764741 w 12192000"/>
              <a:gd name="connsiteY155" fmla="*/ 1869433 h 2237474"/>
              <a:gd name="connsiteX156" fmla="*/ 3751332 w 12192000"/>
              <a:gd name="connsiteY156" fmla="*/ 1869854 h 2237474"/>
              <a:gd name="connsiteX157" fmla="*/ 3748155 w 12192000"/>
              <a:gd name="connsiteY157" fmla="*/ 1868903 h 2237474"/>
              <a:gd name="connsiteX158" fmla="*/ 3729530 w 12192000"/>
              <a:gd name="connsiteY158" fmla="*/ 1864513 h 2237474"/>
              <a:gd name="connsiteX159" fmla="*/ 3680177 w 12192000"/>
              <a:gd name="connsiteY159" fmla="*/ 1881552 h 2237474"/>
              <a:gd name="connsiteX160" fmla="*/ 3567259 w 12192000"/>
              <a:gd name="connsiteY160" fmla="*/ 1893482 h 2237474"/>
              <a:gd name="connsiteX161" fmla="*/ 3405770 w 12192000"/>
              <a:gd name="connsiteY161" fmla="*/ 1904591 h 2237474"/>
              <a:gd name="connsiteX162" fmla="*/ 3280097 w 12192000"/>
              <a:gd name="connsiteY162" fmla="*/ 1919610 h 2237474"/>
              <a:gd name="connsiteX163" fmla="*/ 3123424 w 12192000"/>
              <a:gd name="connsiteY163" fmla="*/ 1952930 h 2237474"/>
              <a:gd name="connsiteX164" fmla="*/ 3009910 w 12192000"/>
              <a:gd name="connsiteY164" fmla="*/ 1957866 h 2237474"/>
              <a:gd name="connsiteX165" fmla="*/ 2995934 w 12192000"/>
              <a:gd name="connsiteY165" fmla="*/ 1967085 h 2237474"/>
              <a:gd name="connsiteX166" fmla="*/ 2980071 w 12192000"/>
              <a:gd name="connsiteY166" fmla="*/ 1972988 h 2237474"/>
              <a:gd name="connsiteX167" fmla="*/ 2978094 w 12192000"/>
              <a:gd name="connsiteY167" fmla="*/ 1972369 h 2237474"/>
              <a:gd name="connsiteX168" fmla="*/ 2942858 w 12192000"/>
              <a:gd name="connsiteY168" fmla="*/ 1981367 h 2237474"/>
              <a:gd name="connsiteX169" fmla="*/ 2875436 w 12192000"/>
              <a:gd name="connsiteY169" fmla="*/ 1996977 h 2237474"/>
              <a:gd name="connsiteX170" fmla="*/ 2874892 w 12192000"/>
              <a:gd name="connsiteY170" fmla="*/ 1996085 h 2237474"/>
              <a:gd name="connsiteX171" fmla="*/ 2864145 w 12192000"/>
              <a:gd name="connsiteY171" fmla="*/ 1994061 h 2237474"/>
              <a:gd name="connsiteX172" fmla="*/ 2843662 w 12192000"/>
              <a:gd name="connsiteY172" fmla="*/ 1992498 h 2237474"/>
              <a:gd name="connsiteX173" fmla="*/ 2796128 w 12192000"/>
              <a:gd name="connsiteY173" fmla="*/ 1976403 h 2237474"/>
              <a:gd name="connsiteX174" fmla="*/ 2756784 w 12192000"/>
              <a:gd name="connsiteY174" fmla="*/ 1985116 h 2237474"/>
              <a:gd name="connsiteX175" fmla="*/ 2748833 w 12192000"/>
              <a:gd name="connsiteY175" fmla="*/ 1986323 h 2237474"/>
              <a:gd name="connsiteX176" fmla="*/ 2748661 w 12192000"/>
              <a:gd name="connsiteY176" fmla="*/ 1986122 h 2237474"/>
              <a:gd name="connsiteX177" fmla="*/ 2740251 w 12192000"/>
              <a:gd name="connsiteY177" fmla="*/ 1986946 h 2237474"/>
              <a:gd name="connsiteX178" fmla="*/ 2718916 w 12192000"/>
              <a:gd name="connsiteY178" fmla="*/ 1990867 h 2237474"/>
              <a:gd name="connsiteX179" fmla="*/ 2713522 w 12192000"/>
              <a:gd name="connsiteY179" fmla="*/ 1990173 h 2237474"/>
              <a:gd name="connsiteX180" fmla="*/ 2680597 w 12192000"/>
              <a:gd name="connsiteY180" fmla="*/ 1984996 h 2237474"/>
              <a:gd name="connsiteX181" fmla="*/ 2578178 w 12192000"/>
              <a:gd name="connsiteY181" fmla="*/ 1990531 h 2237474"/>
              <a:gd name="connsiteX182" fmla="*/ 2476147 w 12192000"/>
              <a:gd name="connsiteY182" fmla="*/ 1998305 h 2237474"/>
              <a:gd name="connsiteX183" fmla="*/ 2373568 w 12192000"/>
              <a:gd name="connsiteY183" fmla="*/ 2003219 h 2237474"/>
              <a:gd name="connsiteX184" fmla="*/ 2321399 w 12192000"/>
              <a:gd name="connsiteY184" fmla="*/ 1989467 h 2237474"/>
              <a:gd name="connsiteX185" fmla="*/ 2315525 w 12192000"/>
              <a:gd name="connsiteY185" fmla="*/ 1989708 h 2237474"/>
              <a:gd name="connsiteX186" fmla="*/ 2300792 w 12192000"/>
              <a:gd name="connsiteY186" fmla="*/ 1994290 h 2237474"/>
              <a:gd name="connsiteX187" fmla="*/ 2295469 w 12192000"/>
              <a:gd name="connsiteY187" fmla="*/ 1996659 h 2237474"/>
              <a:gd name="connsiteX188" fmla="*/ 2287219 w 12192000"/>
              <a:gd name="connsiteY188" fmla="*/ 1998750 h 2237474"/>
              <a:gd name="connsiteX189" fmla="*/ 2286948 w 12192000"/>
              <a:gd name="connsiteY189" fmla="*/ 1998596 h 2237474"/>
              <a:gd name="connsiteX190" fmla="*/ 2243069 w 12192000"/>
              <a:gd name="connsiteY190" fmla="*/ 2015111 h 2237474"/>
              <a:gd name="connsiteX191" fmla="*/ 2186609 w 12192000"/>
              <a:gd name="connsiteY191" fmla="*/ 2008263 h 2237474"/>
              <a:gd name="connsiteX192" fmla="*/ 2164831 w 12192000"/>
              <a:gd name="connsiteY192" fmla="*/ 2010143 h 2237474"/>
              <a:gd name="connsiteX193" fmla="*/ 2152836 w 12192000"/>
              <a:gd name="connsiteY193" fmla="*/ 2010048 h 2237474"/>
              <a:gd name="connsiteX194" fmla="*/ 2117102 w 12192000"/>
              <a:gd name="connsiteY194" fmla="*/ 2023004 h 2237474"/>
              <a:gd name="connsiteX195" fmla="*/ 2111935 w 12192000"/>
              <a:gd name="connsiteY195" fmla="*/ 2023163 h 2237474"/>
              <a:gd name="connsiteX196" fmla="*/ 2089991 w 12192000"/>
              <a:gd name="connsiteY196" fmla="*/ 2034193 h 2237474"/>
              <a:gd name="connsiteX197" fmla="*/ 2058061 w 12192000"/>
              <a:gd name="connsiteY197" fmla="*/ 2047942 h 2237474"/>
              <a:gd name="connsiteX198" fmla="*/ 2055737 w 12192000"/>
              <a:gd name="connsiteY198" fmla="*/ 2047704 h 2237474"/>
              <a:gd name="connsiteX199" fmla="*/ 2042244 w 12192000"/>
              <a:gd name="connsiteY199" fmla="*/ 2055560 h 2237474"/>
              <a:gd name="connsiteX200" fmla="*/ 1976224 w 12192000"/>
              <a:gd name="connsiteY200" fmla="*/ 2074257 h 2237474"/>
              <a:gd name="connsiteX201" fmla="*/ 1877728 w 12192000"/>
              <a:gd name="connsiteY201" fmla="*/ 2101004 h 2237474"/>
              <a:gd name="connsiteX202" fmla="*/ 1759056 w 12192000"/>
              <a:gd name="connsiteY202" fmla="*/ 2125608 h 2237474"/>
              <a:gd name="connsiteX203" fmla="*/ 1637948 w 12192000"/>
              <a:gd name="connsiteY203" fmla="*/ 2172597 h 2237474"/>
              <a:gd name="connsiteX204" fmla="*/ 1434549 w 12192000"/>
              <a:gd name="connsiteY204" fmla="*/ 2234522 h 2237474"/>
              <a:gd name="connsiteX205" fmla="*/ 1398481 w 12192000"/>
              <a:gd name="connsiteY205" fmla="*/ 2237074 h 2237474"/>
              <a:gd name="connsiteX206" fmla="*/ 1398407 w 12192000"/>
              <a:gd name="connsiteY206" fmla="*/ 2237095 h 2237474"/>
              <a:gd name="connsiteX207" fmla="*/ 1370962 w 12192000"/>
              <a:gd name="connsiteY207" fmla="*/ 2237474 h 2237474"/>
              <a:gd name="connsiteX208" fmla="*/ 1356367 w 12192000"/>
              <a:gd name="connsiteY208" fmla="*/ 2235089 h 2237474"/>
              <a:gd name="connsiteX209" fmla="*/ 1324828 w 12192000"/>
              <a:gd name="connsiteY209" fmla="*/ 2231968 h 2237474"/>
              <a:gd name="connsiteX210" fmla="*/ 1297744 w 12192000"/>
              <a:gd name="connsiteY210" fmla="*/ 2235849 h 2237474"/>
              <a:gd name="connsiteX211" fmla="*/ 1286236 w 12192000"/>
              <a:gd name="connsiteY211" fmla="*/ 2233135 h 2237474"/>
              <a:gd name="connsiteX212" fmla="*/ 1283504 w 12192000"/>
              <a:gd name="connsiteY212" fmla="*/ 2233797 h 2237474"/>
              <a:gd name="connsiteX213" fmla="*/ 1279765 w 12192000"/>
              <a:gd name="connsiteY213" fmla="*/ 2229639 h 2237474"/>
              <a:gd name="connsiteX214" fmla="*/ 1195347 w 12192000"/>
              <a:gd name="connsiteY214" fmla="*/ 2212354 h 2237474"/>
              <a:gd name="connsiteX215" fmla="*/ 970251 w 12192000"/>
              <a:gd name="connsiteY215" fmla="*/ 2221029 h 2237474"/>
              <a:gd name="connsiteX216" fmla="*/ 812914 w 12192000"/>
              <a:gd name="connsiteY216" fmla="*/ 2202752 h 2237474"/>
              <a:gd name="connsiteX217" fmla="*/ 800195 w 12192000"/>
              <a:gd name="connsiteY217" fmla="*/ 2209407 h 2237474"/>
              <a:gd name="connsiteX218" fmla="*/ 784978 w 12192000"/>
              <a:gd name="connsiteY218" fmla="*/ 2212360 h 2237474"/>
              <a:gd name="connsiteX219" fmla="*/ 681987 w 12192000"/>
              <a:gd name="connsiteY219" fmla="*/ 2216757 h 2237474"/>
              <a:gd name="connsiteX220" fmla="*/ 669923 w 12192000"/>
              <a:gd name="connsiteY220" fmla="*/ 2211682 h 2237474"/>
              <a:gd name="connsiteX221" fmla="*/ 648680 w 12192000"/>
              <a:gd name="connsiteY221" fmla="*/ 2206229 h 2237474"/>
              <a:gd name="connsiteX222" fmla="*/ 597225 w 12192000"/>
              <a:gd name="connsiteY222" fmla="*/ 2180999 h 2237474"/>
              <a:gd name="connsiteX223" fmla="*/ 558449 w 12192000"/>
              <a:gd name="connsiteY223" fmla="*/ 2182346 h 2237474"/>
              <a:gd name="connsiteX224" fmla="*/ 550517 w 12192000"/>
              <a:gd name="connsiteY224" fmla="*/ 2182060 h 2237474"/>
              <a:gd name="connsiteX225" fmla="*/ 550309 w 12192000"/>
              <a:gd name="connsiteY225" fmla="*/ 2181825 h 2237474"/>
              <a:gd name="connsiteX226" fmla="*/ 541836 w 12192000"/>
              <a:gd name="connsiteY226" fmla="*/ 2181063 h 2237474"/>
              <a:gd name="connsiteX227" fmla="*/ 536057 w 12192000"/>
              <a:gd name="connsiteY227" fmla="*/ 2181537 h 2237474"/>
              <a:gd name="connsiteX228" fmla="*/ 520671 w 12192000"/>
              <a:gd name="connsiteY228" fmla="*/ 2180980 h 2237474"/>
              <a:gd name="connsiteX229" fmla="*/ 515024 w 12192000"/>
              <a:gd name="connsiteY229" fmla="*/ 2179258 h 2237474"/>
              <a:gd name="connsiteX230" fmla="*/ 512278 w 12192000"/>
              <a:gd name="connsiteY230" fmla="*/ 2176369 h 2237474"/>
              <a:gd name="connsiteX231" fmla="*/ 480419 w 12192000"/>
              <a:gd name="connsiteY231" fmla="*/ 2167807 h 2237474"/>
              <a:gd name="connsiteX232" fmla="*/ 413835 w 12192000"/>
              <a:gd name="connsiteY232" fmla="*/ 2156783 h 2237474"/>
              <a:gd name="connsiteX233" fmla="*/ 376513 w 12192000"/>
              <a:gd name="connsiteY233" fmla="*/ 2154014 h 2237474"/>
              <a:gd name="connsiteX234" fmla="*/ 273386 w 12192000"/>
              <a:gd name="connsiteY234" fmla="*/ 2142551 h 2237474"/>
              <a:gd name="connsiteX235" fmla="*/ 169207 w 12192000"/>
              <a:gd name="connsiteY235" fmla="*/ 2128100 h 2237474"/>
              <a:gd name="connsiteX236" fmla="*/ 93149 w 12192000"/>
              <a:gd name="connsiteY236" fmla="*/ 2105324 h 2237474"/>
              <a:gd name="connsiteX237" fmla="*/ 88109 w 12192000"/>
              <a:gd name="connsiteY237" fmla="*/ 2106704 h 2237474"/>
              <a:gd name="connsiteX238" fmla="*/ 80022 w 12192000"/>
              <a:gd name="connsiteY238" fmla="*/ 2107254 h 2237474"/>
              <a:gd name="connsiteX239" fmla="*/ 79717 w 12192000"/>
              <a:gd name="connsiteY239" fmla="*/ 2107046 h 2237474"/>
              <a:gd name="connsiteX240" fmla="*/ 72352 w 12192000"/>
              <a:gd name="connsiteY240" fmla="*/ 2107991 h 2237474"/>
              <a:gd name="connsiteX241" fmla="*/ 37645 w 12192000"/>
              <a:gd name="connsiteY241" fmla="*/ 2115401 h 2237474"/>
              <a:gd name="connsiteX242" fmla="*/ 4572 w 12192000"/>
              <a:gd name="connsiteY242" fmla="*/ 2111091 h 2237474"/>
              <a:gd name="connsiteX243" fmla="*/ 0 w 12192000"/>
              <a:gd name="connsiteY243" fmla="*/ 2110468 h 2237474"/>
              <a:gd name="connsiteX244" fmla="*/ 0 w 12192000"/>
              <a:gd name="connsiteY24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47449 w 12192000"/>
              <a:gd name="connsiteY133" fmla="*/ 1793181 h 2237474"/>
              <a:gd name="connsiteX134" fmla="*/ 4645504 w 12192000"/>
              <a:gd name="connsiteY134" fmla="*/ 1787606 h 2237474"/>
              <a:gd name="connsiteX135" fmla="*/ 4611738 w 12192000"/>
              <a:gd name="connsiteY135" fmla="*/ 1776964 h 2237474"/>
              <a:gd name="connsiteX136" fmla="*/ 4560070 w 12192000"/>
              <a:gd name="connsiteY136" fmla="*/ 1785640 h 2237474"/>
              <a:gd name="connsiteX137" fmla="*/ 4536503 w 12192000"/>
              <a:gd name="connsiteY137" fmla="*/ 1785334 h 2237474"/>
              <a:gd name="connsiteX138" fmla="*/ 4513724 w 12192000"/>
              <a:gd name="connsiteY138" fmla="*/ 1791996 h 2237474"/>
              <a:gd name="connsiteX139" fmla="*/ 4459810 w 12192000"/>
              <a:gd name="connsiteY139" fmla="*/ 1797886 h 2237474"/>
              <a:gd name="connsiteX140" fmla="*/ 4379064 w 12192000"/>
              <a:gd name="connsiteY140" fmla="*/ 1817177 h 2237474"/>
              <a:gd name="connsiteX141" fmla="*/ 4319209 w 12192000"/>
              <a:gd name="connsiteY141" fmla="*/ 1834833 h 2237474"/>
              <a:gd name="connsiteX142" fmla="*/ 4306907 w 12192000"/>
              <a:gd name="connsiteY142" fmla="*/ 1841641 h 2237474"/>
              <a:gd name="connsiteX143" fmla="*/ 4290981 w 12192000"/>
              <a:gd name="connsiteY143" fmla="*/ 1839677 h 2237474"/>
              <a:gd name="connsiteX144" fmla="*/ 4285792 w 12192000"/>
              <a:gd name="connsiteY144" fmla="*/ 1836231 h 2237474"/>
              <a:gd name="connsiteX145" fmla="*/ 4238372 w 12192000"/>
              <a:gd name="connsiteY145" fmla="*/ 1851480 h 2237474"/>
              <a:gd name="connsiteX146" fmla="*/ 4232517 w 12192000"/>
              <a:gd name="connsiteY146" fmla="*/ 1852567 h 2237474"/>
              <a:gd name="connsiteX147" fmla="*/ 4191732 w 12192000"/>
              <a:gd name="connsiteY147" fmla="*/ 1857328 h 2237474"/>
              <a:gd name="connsiteX148" fmla="*/ 4065532 w 12192000"/>
              <a:gd name="connsiteY148" fmla="*/ 1855477 h 2237474"/>
              <a:gd name="connsiteX149" fmla="*/ 4028460 w 12192000"/>
              <a:gd name="connsiteY149" fmla="*/ 1855137 h 2237474"/>
              <a:gd name="connsiteX150" fmla="*/ 4002267 w 12192000"/>
              <a:gd name="connsiteY150" fmla="*/ 1852352 h 2237474"/>
              <a:gd name="connsiteX151" fmla="*/ 3931396 w 12192000"/>
              <a:gd name="connsiteY151" fmla="*/ 1858915 h 2237474"/>
              <a:gd name="connsiteX152" fmla="*/ 3812162 w 12192000"/>
              <a:gd name="connsiteY152" fmla="*/ 1875501 h 2237474"/>
              <a:gd name="connsiteX153" fmla="*/ 3767672 w 12192000"/>
              <a:gd name="connsiteY153" fmla="*/ 1874600 h 2237474"/>
              <a:gd name="connsiteX154" fmla="*/ 3764741 w 12192000"/>
              <a:gd name="connsiteY154" fmla="*/ 1869433 h 2237474"/>
              <a:gd name="connsiteX155" fmla="*/ 3751332 w 12192000"/>
              <a:gd name="connsiteY155" fmla="*/ 1869854 h 2237474"/>
              <a:gd name="connsiteX156" fmla="*/ 3748155 w 12192000"/>
              <a:gd name="connsiteY156" fmla="*/ 1868903 h 2237474"/>
              <a:gd name="connsiteX157" fmla="*/ 3729530 w 12192000"/>
              <a:gd name="connsiteY157" fmla="*/ 1864513 h 2237474"/>
              <a:gd name="connsiteX158" fmla="*/ 3680177 w 12192000"/>
              <a:gd name="connsiteY158" fmla="*/ 1881552 h 2237474"/>
              <a:gd name="connsiteX159" fmla="*/ 3567259 w 12192000"/>
              <a:gd name="connsiteY159" fmla="*/ 1893482 h 2237474"/>
              <a:gd name="connsiteX160" fmla="*/ 3405770 w 12192000"/>
              <a:gd name="connsiteY160" fmla="*/ 1904591 h 2237474"/>
              <a:gd name="connsiteX161" fmla="*/ 3280097 w 12192000"/>
              <a:gd name="connsiteY161" fmla="*/ 1919610 h 2237474"/>
              <a:gd name="connsiteX162" fmla="*/ 3123424 w 12192000"/>
              <a:gd name="connsiteY162" fmla="*/ 1952930 h 2237474"/>
              <a:gd name="connsiteX163" fmla="*/ 3009910 w 12192000"/>
              <a:gd name="connsiteY163" fmla="*/ 1957866 h 2237474"/>
              <a:gd name="connsiteX164" fmla="*/ 2995934 w 12192000"/>
              <a:gd name="connsiteY164" fmla="*/ 1967085 h 2237474"/>
              <a:gd name="connsiteX165" fmla="*/ 2980071 w 12192000"/>
              <a:gd name="connsiteY165" fmla="*/ 1972988 h 2237474"/>
              <a:gd name="connsiteX166" fmla="*/ 2978094 w 12192000"/>
              <a:gd name="connsiteY166" fmla="*/ 1972369 h 2237474"/>
              <a:gd name="connsiteX167" fmla="*/ 2942858 w 12192000"/>
              <a:gd name="connsiteY167" fmla="*/ 1981367 h 2237474"/>
              <a:gd name="connsiteX168" fmla="*/ 2875436 w 12192000"/>
              <a:gd name="connsiteY168" fmla="*/ 1996977 h 2237474"/>
              <a:gd name="connsiteX169" fmla="*/ 2874892 w 12192000"/>
              <a:gd name="connsiteY169" fmla="*/ 1996085 h 2237474"/>
              <a:gd name="connsiteX170" fmla="*/ 2864145 w 12192000"/>
              <a:gd name="connsiteY170" fmla="*/ 1994061 h 2237474"/>
              <a:gd name="connsiteX171" fmla="*/ 2843662 w 12192000"/>
              <a:gd name="connsiteY171" fmla="*/ 1992498 h 2237474"/>
              <a:gd name="connsiteX172" fmla="*/ 2796128 w 12192000"/>
              <a:gd name="connsiteY172" fmla="*/ 1976403 h 2237474"/>
              <a:gd name="connsiteX173" fmla="*/ 2756784 w 12192000"/>
              <a:gd name="connsiteY173" fmla="*/ 1985116 h 2237474"/>
              <a:gd name="connsiteX174" fmla="*/ 2748833 w 12192000"/>
              <a:gd name="connsiteY174" fmla="*/ 1986323 h 2237474"/>
              <a:gd name="connsiteX175" fmla="*/ 2748661 w 12192000"/>
              <a:gd name="connsiteY175" fmla="*/ 1986122 h 2237474"/>
              <a:gd name="connsiteX176" fmla="*/ 2740251 w 12192000"/>
              <a:gd name="connsiteY176" fmla="*/ 1986946 h 2237474"/>
              <a:gd name="connsiteX177" fmla="*/ 2718916 w 12192000"/>
              <a:gd name="connsiteY177" fmla="*/ 1990867 h 2237474"/>
              <a:gd name="connsiteX178" fmla="*/ 2713522 w 12192000"/>
              <a:gd name="connsiteY178" fmla="*/ 1990173 h 2237474"/>
              <a:gd name="connsiteX179" fmla="*/ 2680597 w 12192000"/>
              <a:gd name="connsiteY179" fmla="*/ 1984996 h 2237474"/>
              <a:gd name="connsiteX180" fmla="*/ 2578178 w 12192000"/>
              <a:gd name="connsiteY180" fmla="*/ 1990531 h 2237474"/>
              <a:gd name="connsiteX181" fmla="*/ 2476147 w 12192000"/>
              <a:gd name="connsiteY181" fmla="*/ 1998305 h 2237474"/>
              <a:gd name="connsiteX182" fmla="*/ 2373568 w 12192000"/>
              <a:gd name="connsiteY182" fmla="*/ 2003219 h 2237474"/>
              <a:gd name="connsiteX183" fmla="*/ 2321399 w 12192000"/>
              <a:gd name="connsiteY183" fmla="*/ 1989467 h 2237474"/>
              <a:gd name="connsiteX184" fmla="*/ 2315525 w 12192000"/>
              <a:gd name="connsiteY184" fmla="*/ 1989708 h 2237474"/>
              <a:gd name="connsiteX185" fmla="*/ 2300792 w 12192000"/>
              <a:gd name="connsiteY185" fmla="*/ 1994290 h 2237474"/>
              <a:gd name="connsiteX186" fmla="*/ 2295469 w 12192000"/>
              <a:gd name="connsiteY186" fmla="*/ 1996659 h 2237474"/>
              <a:gd name="connsiteX187" fmla="*/ 2287219 w 12192000"/>
              <a:gd name="connsiteY187" fmla="*/ 1998750 h 2237474"/>
              <a:gd name="connsiteX188" fmla="*/ 2286948 w 12192000"/>
              <a:gd name="connsiteY188" fmla="*/ 1998596 h 2237474"/>
              <a:gd name="connsiteX189" fmla="*/ 2243069 w 12192000"/>
              <a:gd name="connsiteY189" fmla="*/ 2015111 h 2237474"/>
              <a:gd name="connsiteX190" fmla="*/ 2186609 w 12192000"/>
              <a:gd name="connsiteY190" fmla="*/ 2008263 h 2237474"/>
              <a:gd name="connsiteX191" fmla="*/ 2164831 w 12192000"/>
              <a:gd name="connsiteY191" fmla="*/ 2010143 h 2237474"/>
              <a:gd name="connsiteX192" fmla="*/ 2152836 w 12192000"/>
              <a:gd name="connsiteY192" fmla="*/ 2010048 h 2237474"/>
              <a:gd name="connsiteX193" fmla="*/ 2117102 w 12192000"/>
              <a:gd name="connsiteY193" fmla="*/ 2023004 h 2237474"/>
              <a:gd name="connsiteX194" fmla="*/ 2111935 w 12192000"/>
              <a:gd name="connsiteY194" fmla="*/ 2023163 h 2237474"/>
              <a:gd name="connsiteX195" fmla="*/ 2089991 w 12192000"/>
              <a:gd name="connsiteY195" fmla="*/ 2034193 h 2237474"/>
              <a:gd name="connsiteX196" fmla="*/ 2058061 w 12192000"/>
              <a:gd name="connsiteY196" fmla="*/ 2047942 h 2237474"/>
              <a:gd name="connsiteX197" fmla="*/ 2055737 w 12192000"/>
              <a:gd name="connsiteY197" fmla="*/ 2047704 h 2237474"/>
              <a:gd name="connsiteX198" fmla="*/ 2042244 w 12192000"/>
              <a:gd name="connsiteY198" fmla="*/ 2055560 h 2237474"/>
              <a:gd name="connsiteX199" fmla="*/ 1976224 w 12192000"/>
              <a:gd name="connsiteY199" fmla="*/ 2074257 h 2237474"/>
              <a:gd name="connsiteX200" fmla="*/ 1877728 w 12192000"/>
              <a:gd name="connsiteY200" fmla="*/ 2101004 h 2237474"/>
              <a:gd name="connsiteX201" fmla="*/ 1759056 w 12192000"/>
              <a:gd name="connsiteY201" fmla="*/ 2125608 h 2237474"/>
              <a:gd name="connsiteX202" fmla="*/ 1637948 w 12192000"/>
              <a:gd name="connsiteY202" fmla="*/ 2172597 h 2237474"/>
              <a:gd name="connsiteX203" fmla="*/ 1434549 w 12192000"/>
              <a:gd name="connsiteY203" fmla="*/ 2234522 h 2237474"/>
              <a:gd name="connsiteX204" fmla="*/ 1398481 w 12192000"/>
              <a:gd name="connsiteY204" fmla="*/ 2237074 h 2237474"/>
              <a:gd name="connsiteX205" fmla="*/ 1398407 w 12192000"/>
              <a:gd name="connsiteY205" fmla="*/ 2237095 h 2237474"/>
              <a:gd name="connsiteX206" fmla="*/ 1370962 w 12192000"/>
              <a:gd name="connsiteY206" fmla="*/ 2237474 h 2237474"/>
              <a:gd name="connsiteX207" fmla="*/ 1356367 w 12192000"/>
              <a:gd name="connsiteY207" fmla="*/ 2235089 h 2237474"/>
              <a:gd name="connsiteX208" fmla="*/ 1324828 w 12192000"/>
              <a:gd name="connsiteY208" fmla="*/ 2231968 h 2237474"/>
              <a:gd name="connsiteX209" fmla="*/ 1297744 w 12192000"/>
              <a:gd name="connsiteY209" fmla="*/ 2235849 h 2237474"/>
              <a:gd name="connsiteX210" fmla="*/ 1286236 w 12192000"/>
              <a:gd name="connsiteY210" fmla="*/ 2233135 h 2237474"/>
              <a:gd name="connsiteX211" fmla="*/ 1283504 w 12192000"/>
              <a:gd name="connsiteY211" fmla="*/ 2233797 h 2237474"/>
              <a:gd name="connsiteX212" fmla="*/ 1279765 w 12192000"/>
              <a:gd name="connsiteY212" fmla="*/ 2229639 h 2237474"/>
              <a:gd name="connsiteX213" fmla="*/ 1195347 w 12192000"/>
              <a:gd name="connsiteY213" fmla="*/ 2212354 h 2237474"/>
              <a:gd name="connsiteX214" fmla="*/ 970251 w 12192000"/>
              <a:gd name="connsiteY214" fmla="*/ 2221029 h 2237474"/>
              <a:gd name="connsiteX215" fmla="*/ 812914 w 12192000"/>
              <a:gd name="connsiteY215" fmla="*/ 2202752 h 2237474"/>
              <a:gd name="connsiteX216" fmla="*/ 800195 w 12192000"/>
              <a:gd name="connsiteY216" fmla="*/ 2209407 h 2237474"/>
              <a:gd name="connsiteX217" fmla="*/ 784978 w 12192000"/>
              <a:gd name="connsiteY217" fmla="*/ 2212360 h 2237474"/>
              <a:gd name="connsiteX218" fmla="*/ 681987 w 12192000"/>
              <a:gd name="connsiteY218" fmla="*/ 2216757 h 2237474"/>
              <a:gd name="connsiteX219" fmla="*/ 669923 w 12192000"/>
              <a:gd name="connsiteY219" fmla="*/ 2211682 h 2237474"/>
              <a:gd name="connsiteX220" fmla="*/ 648680 w 12192000"/>
              <a:gd name="connsiteY220" fmla="*/ 2206229 h 2237474"/>
              <a:gd name="connsiteX221" fmla="*/ 597225 w 12192000"/>
              <a:gd name="connsiteY221" fmla="*/ 2180999 h 2237474"/>
              <a:gd name="connsiteX222" fmla="*/ 558449 w 12192000"/>
              <a:gd name="connsiteY222" fmla="*/ 2182346 h 2237474"/>
              <a:gd name="connsiteX223" fmla="*/ 550517 w 12192000"/>
              <a:gd name="connsiteY223" fmla="*/ 2182060 h 2237474"/>
              <a:gd name="connsiteX224" fmla="*/ 550309 w 12192000"/>
              <a:gd name="connsiteY224" fmla="*/ 2181825 h 2237474"/>
              <a:gd name="connsiteX225" fmla="*/ 541836 w 12192000"/>
              <a:gd name="connsiteY225" fmla="*/ 2181063 h 2237474"/>
              <a:gd name="connsiteX226" fmla="*/ 536057 w 12192000"/>
              <a:gd name="connsiteY226" fmla="*/ 2181537 h 2237474"/>
              <a:gd name="connsiteX227" fmla="*/ 520671 w 12192000"/>
              <a:gd name="connsiteY227" fmla="*/ 2180980 h 2237474"/>
              <a:gd name="connsiteX228" fmla="*/ 515024 w 12192000"/>
              <a:gd name="connsiteY228" fmla="*/ 2179258 h 2237474"/>
              <a:gd name="connsiteX229" fmla="*/ 512278 w 12192000"/>
              <a:gd name="connsiteY229" fmla="*/ 2176369 h 2237474"/>
              <a:gd name="connsiteX230" fmla="*/ 480419 w 12192000"/>
              <a:gd name="connsiteY230" fmla="*/ 2167807 h 2237474"/>
              <a:gd name="connsiteX231" fmla="*/ 413835 w 12192000"/>
              <a:gd name="connsiteY231" fmla="*/ 2156783 h 2237474"/>
              <a:gd name="connsiteX232" fmla="*/ 376513 w 12192000"/>
              <a:gd name="connsiteY232" fmla="*/ 2154014 h 2237474"/>
              <a:gd name="connsiteX233" fmla="*/ 273386 w 12192000"/>
              <a:gd name="connsiteY233" fmla="*/ 2142551 h 2237474"/>
              <a:gd name="connsiteX234" fmla="*/ 169207 w 12192000"/>
              <a:gd name="connsiteY234" fmla="*/ 2128100 h 2237474"/>
              <a:gd name="connsiteX235" fmla="*/ 93149 w 12192000"/>
              <a:gd name="connsiteY235" fmla="*/ 2105324 h 2237474"/>
              <a:gd name="connsiteX236" fmla="*/ 88109 w 12192000"/>
              <a:gd name="connsiteY236" fmla="*/ 2106704 h 2237474"/>
              <a:gd name="connsiteX237" fmla="*/ 80022 w 12192000"/>
              <a:gd name="connsiteY237" fmla="*/ 2107254 h 2237474"/>
              <a:gd name="connsiteX238" fmla="*/ 79717 w 12192000"/>
              <a:gd name="connsiteY238" fmla="*/ 2107046 h 2237474"/>
              <a:gd name="connsiteX239" fmla="*/ 72352 w 12192000"/>
              <a:gd name="connsiteY239" fmla="*/ 2107991 h 2237474"/>
              <a:gd name="connsiteX240" fmla="*/ 37645 w 12192000"/>
              <a:gd name="connsiteY240" fmla="*/ 2115401 h 2237474"/>
              <a:gd name="connsiteX241" fmla="*/ 4572 w 12192000"/>
              <a:gd name="connsiteY241" fmla="*/ 2111091 h 2237474"/>
              <a:gd name="connsiteX242" fmla="*/ 0 w 12192000"/>
              <a:gd name="connsiteY242" fmla="*/ 2110468 h 2237474"/>
              <a:gd name="connsiteX243" fmla="*/ 0 w 12192000"/>
              <a:gd name="connsiteY24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47449 w 12192000"/>
              <a:gd name="connsiteY133" fmla="*/ 1793181 h 2237474"/>
              <a:gd name="connsiteX134" fmla="*/ 4611738 w 12192000"/>
              <a:gd name="connsiteY134" fmla="*/ 1776964 h 2237474"/>
              <a:gd name="connsiteX135" fmla="*/ 4560070 w 12192000"/>
              <a:gd name="connsiteY135" fmla="*/ 1785640 h 2237474"/>
              <a:gd name="connsiteX136" fmla="*/ 4536503 w 12192000"/>
              <a:gd name="connsiteY136" fmla="*/ 1785334 h 2237474"/>
              <a:gd name="connsiteX137" fmla="*/ 4513724 w 12192000"/>
              <a:gd name="connsiteY137" fmla="*/ 1791996 h 2237474"/>
              <a:gd name="connsiteX138" fmla="*/ 4459810 w 12192000"/>
              <a:gd name="connsiteY138" fmla="*/ 1797886 h 2237474"/>
              <a:gd name="connsiteX139" fmla="*/ 4379064 w 12192000"/>
              <a:gd name="connsiteY139" fmla="*/ 1817177 h 2237474"/>
              <a:gd name="connsiteX140" fmla="*/ 4319209 w 12192000"/>
              <a:gd name="connsiteY140" fmla="*/ 1834833 h 2237474"/>
              <a:gd name="connsiteX141" fmla="*/ 4306907 w 12192000"/>
              <a:gd name="connsiteY141" fmla="*/ 1841641 h 2237474"/>
              <a:gd name="connsiteX142" fmla="*/ 4290981 w 12192000"/>
              <a:gd name="connsiteY142" fmla="*/ 1839677 h 2237474"/>
              <a:gd name="connsiteX143" fmla="*/ 4285792 w 12192000"/>
              <a:gd name="connsiteY143" fmla="*/ 1836231 h 2237474"/>
              <a:gd name="connsiteX144" fmla="*/ 4238372 w 12192000"/>
              <a:gd name="connsiteY144" fmla="*/ 1851480 h 2237474"/>
              <a:gd name="connsiteX145" fmla="*/ 4232517 w 12192000"/>
              <a:gd name="connsiteY145" fmla="*/ 1852567 h 2237474"/>
              <a:gd name="connsiteX146" fmla="*/ 4191732 w 12192000"/>
              <a:gd name="connsiteY146" fmla="*/ 1857328 h 2237474"/>
              <a:gd name="connsiteX147" fmla="*/ 4065532 w 12192000"/>
              <a:gd name="connsiteY147" fmla="*/ 1855477 h 2237474"/>
              <a:gd name="connsiteX148" fmla="*/ 4028460 w 12192000"/>
              <a:gd name="connsiteY148" fmla="*/ 1855137 h 2237474"/>
              <a:gd name="connsiteX149" fmla="*/ 4002267 w 12192000"/>
              <a:gd name="connsiteY149" fmla="*/ 1852352 h 2237474"/>
              <a:gd name="connsiteX150" fmla="*/ 3931396 w 12192000"/>
              <a:gd name="connsiteY150" fmla="*/ 1858915 h 2237474"/>
              <a:gd name="connsiteX151" fmla="*/ 3812162 w 12192000"/>
              <a:gd name="connsiteY151" fmla="*/ 1875501 h 2237474"/>
              <a:gd name="connsiteX152" fmla="*/ 3767672 w 12192000"/>
              <a:gd name="connsiteY152" fmla="*/ 1874600 h 2237474"/>
              <a:gd name="connsiteX153" fmla="*/ 3764741 w 12192000"/>
              <a:gd name="connsiteY153" fmla="*/ 1869433 h 2237474"/>
              <a:gd name="connsiteX154" fmla="*/ 3751332 w 12192000"/>
              <a:gd name="connsiteY154" fmla="*/ 1869854 h 2237474"/>
              <a:gd name="connsiteX155" fmla="*/ 3748155 w 12192000"/>
              <a:gd name="connsiteY155" fmla="*/ 1868903 h 2237474"/>
              <a:gd name="connsiteX156" fmla="*/ 3729530 w 12192000"/>
              <a:gd name="connsiteY156" fmla="*/ 1864513 h 2237474"/>
              <a:gd name="connsiteX157" fmla="*/ 3680177 w 12192000"/>
              <a:gd name="connsiteY157" fmla="*/ 1881552 h 2237474"/>
              <a:gd name="connsiteX158" fmla="*/ 3567259 w 12192000"/>
              <a:gd name="connsiteY158" fmla="*/ 1893482 h 2237474"/>
              <a:gd name="connsiteX159" fmla="*/ 3405770 w 12192000"/>
              <a:gd name="connsiteY159" fmla="*/ 1904591 h 2237474"/>
              <a:gd name="connsiteX160" fmla="*/ 3280097 w 12192000"/>
              <a:gd name="connsiteY160" fmla="*/ 1919610 h 2237474"/>
              <a:gd name="connsiteX161" fmla="*/ 3123424 w 12192000"/>
              <a:gd name="connsiteY161" fmla="*/ 1952930 h 2237474"/>
              <a:gd name="connsiteX162" fmla="*/ 3009910 w 12192000"/>
              <a:gd name="connsiteY162" fmla="*/ 1957866 h 2237474"/>
              <a:gd name="connsiteX163" fmla="*/ 2995934 w 12192000"/>
              <a:gd name="connsiteY163" fmla="*/ 1967085 h 2237474"/>
              <a:gd name="connsiteX164" fmla="*/ 2980071 w 12192000"/>
              <a:gd name="connsiteY164" fmla="*/ 1972988 h 2237474"/>
              <a:gd name="connsiteX165" fmla="*/ 2978094 w 12192000"/>
              <a:gd name="connsiteY165" fmla="*/ 1972369 h 2237474"/>
              <a:gd name="connsiteX166" fmla="*/ 2942858 w 12192000"/>
              <a:gd name="connsiteY166" fmla="*/ 1981367 h 2237474"/>
              <a:gd name="connsiteX167" fmla="*/ 2875436 w 12192000"/>
              <a:gd name="connsiteY167" fmla="*/ 1996977 h 2237474"/>
              <a:gd name="connsiteX168" fmla="*/ 2874892 w 12192000"/>
              <a:gd name="connsiteY168" fmla="*/ 1996085 h 2237474"/>
              <a:gd name="connsiteX169" fmla="*/ 2864145 w 12192000"/>
              <a:gd name="connsiteY169" fmla="*/ 1994061 h 2237474"/>
              <a:gd name="connsiteX170" fmla="*/ 2843662 w 12192000"/>
              <a:gd name="connsiteY170" fmla="*/ 1992498 h 2237474"/>
              <a:gd name="connsiteX171" fmla="*/ 2796128 w 12192000"/>
              <a:gd name="connsiteY171" fmla="*/ 1976403 h 2237474"/>
              <a:gd name="connsiteX172" fmla="*/ 2756784 w 12192000"/>
              <a:gd name="connsiteY172" fmla="*/ 1985116 h 2237474"/>
              <a:gd name="connsiteX173" fmla="*/ 2748833 w 12192000"/>
              <a:gd name="connsiteY173" fmla="*/ 1986323 h 2237474"/>
              <a:gd name="connsiteX174" fmla="*/ 2748661 w 12192000"/>
              <a:gd name="connsiteY174" fmla="*/ 1986122 h 2237474"/>
              <a:gd name="connsiteX175" fmla="*/ 2740251 w 12192000"/>
              <a:gd name="connsiteY175" fmla="*/ 1986946 h 2237474"/>
              <a:gd name="connsiteX176" fmla="*/ 2718916 w 12192000"/>
              <a:gd name="connsiteY176" fmla="*/ 1990867 h 2237474"/>
              <a:gd name="connsiteX177" fmla="*/ 2713522 w 12192000"/>
              <a:gd name="connsiteY177" fmla="*/ 1990173 h 2237474"/>
              <a:gd name="connsiteX178" fmla="*/ 2680597 w 12192000"/>
              <a:gd name="connsiteY178" fmla="*/ 1984996 h 2237474"/>
              <a:gd name="connsiteX179" fmla="*/ 2578178 w 12192000"/>
              <a:gd name="connsiteY179" fmla="*/ 1990531 h 2237474"/>
              <a:gd name="connsiteX180" fmla="*/ 2476147 w 12192000"/>
              <a:gd name="connsiteY180" fmla="*/ 1998305 h 2237474"/>
              <a:gd name="connsiteX181" fmla="*/ 2373568 w 12192000"/>
              <a:gd name="connsiteY181" fmla="*/ 2003219 h 2237474"/>
              <a:gd name="connsiteX182" fmla="*/ 2321399 w 12192000"/>
              <a:gd name="connsiteY182" fmla="*/ 1989467 h 2237474"/>
              <a:gd name="connsiteX183" fmla="*/ 2315525 w 12192000"/>
              <a:gd name="connsiteY183" fmla="*/ 1989708 h 2237474"/>
              <a:gd name="connsiteX184" fmla="*/ 2300792 w 12192000"/>
              <a:gd name="connsiteY184" fmla="*/ 1994290 h 2237474"/>
              <a:gd name="connsiteX185" fmla="*/ 2295469 w 12192000"/>
              <a:gd name="connsiteY185" fmla="*/ 1996659 h 2237474"/>
              <a:gd name="connsiteX186" fmla="*/ 2287219 w 12192000"/>
              <a:gd name="connsiteY186" fmla="*/ 1998750 h 2237474"/>
              <a:gd name="connsiteX187" fmla="*/ 2286948 w 12192000"/>
              <a:gd name="connsiteY187" fmla="*/ 1998596 h 2237474"/>
              <a:gd name="connsiteX188" fmla="*/ 2243069 w 12192000"/>
              <a:gd name="connsiteY188" fmla="*/ 2015111 h 2237474"/>
              <a:gd name="connsiteX189" fmla="*/ 2186609 w 12192000"/>
              <a:gd name="connsiteY189" fmla="*/ 2008263 h 2237474"/>
              <a:gd name="connsiteX190" fmla="*/ 2164831 w 12192000"/>
              <a:gd name="connsiteY190" fmla="*/ 2010143 h 2237474"/>
              <a:gd name="connsiteX191" fmla="*/ 2152836 w 12192000"/>
              <a:gd name="connsiteY191" fmla="*/ 2010048 h 2237474"/>
              <a:gd name="connsiteX192" fmla="*/ 2117102 w 12192000"/>
              <a:gd name="connsiteY192" fmla="*/ 2023004 h 2237474"/>
              <a:gd name="connsiteX193" fmla="*/ 2111935 w 12192000"/>
              <a:gd name="connsiteY193" fmla="*/ 2023163 h 2237474"/>
              <a:gd name="connsiteX194" fmla="*/ 2089991 w 12192000"/>
              <a:gd name="connsiteY194" fmla="*/ 2034193 h 2237474"/>
              <a:gd name="connsiteX195" fmla="*/ 2058061 w 12192000"/>
              <a:gd name="connsiteY195" fmla="*/ 2047942 h 2237474"/>
              <a:gd name="connsiteX196" fmla="*/ 2055737 w 12192000"/>
              <a:gd name="connsiteY196" fmla="*/ 2047704 h 2237474"/>
              <a:gd name="connsiteX197" fmla="*/ 2042244 w 12192000"/>
              <a:gd name="connsiteY197" fmla="*/ 2055560 h 2237474"/>
              <a:gd name="connsiteX198" fmla="*/ 1976224 w 12192000"/>
              <a:gd name="connsiteY198" fmla="*/ 2074257 h 2237474"/>
              <a:gd name="connsiteX199" fmla="*/ 1877728 w 12192000"/>
              <a:gd name="connsiteY199" fmla="*/ 2101004 h 2237474"/>
              <a:gd name="connsiteX200" fmla="*/ 1759056 w 12192000"/>
              <a:gd name="connsiteY200" fmla="*/ 2125608 h 2237474"/>
              <a:gd name="connsiteX201" fmla="*/ 1637948 w 12192000"/>
              <a:gd name="connsiteY201" fmla="*/ 2172597 h 2237474"/>
              <a:gd name="connsiteX202" fmla="*/ 1434549 w 12192000"/>
              <a:gd name="connsiteY202" fmla="*/ 2234522 h 2237474"/>
              <a:gd name="connsiteX203" fmla="*/ 1398481 w 12192000"/>
              <a:gd name="connsiteY203" fmla="*/ 2237074 h 2237474"/>
              <a:gd name="connsiteX204" fmla="*/ 1398407 w 12192000"/>
              <a:gd name="connsiteY204" fmla="*/ 2237095 h 2237474"/>
              <a:gd name="connsiteX205" fmla="*/ 1370962 w 12192000"/>
              <a:gd name="connsiteY205" fmla="*/ 2237474 h 2237474"/>
              <a:gd name="connsiteX206" fmla="*/ 1356367 w 12192000"/>
              <a:gd name="connsiteY206" fmla="*/ 2235089 h 2237474"/>
              <a:gd name="connsiteX207" fmla="*/ 1324828 w 12192000"/>
              <a:gd name="connsiteY207" fmla="*/ 2231968 h 2237474"/>
              <a:gd name="connsiteX208" fmla="*/ 1297744 w 12192000"/>
              <a:gd name="connsiteY208" fmla="*/ 2235849 h 2237474"/>
              <a:gd name="connsiteX209" fmla="*/ 1286236 w 12192000"/>
              <a:gd name="connsiteY209" fmla="*/ 2233135 h 2237474"/>
              <a:gd name="connsiteX210" fmla="*/ 1283504 w 12192000"/>
              <a:gd name="connsiteY210" fmla="*/ 2233797 h 2237474"/>
              <a:gd name="connsiteX211" fmla="*/ 1279765 w 12192000"/>
              <a:gd name="connsiteY211" fmla="*/ 2229639 h 2237474"/>
              <a:gd name="connsiteX212" fmla="*/ 1195347 w 12192000"/>
              <a:gd name="connsiteY212" fmla="*/ 2212354 h 2237474"/>
              <a:gd name="connsiteX213" fmla="*/ 970251 w 12192000"/>
              <a:gd name="connsiteY213" fmla="*/ 2221029 h 2237474"/>
              <a:gd name="connsiteX214" fmla="*/ 812914 w 12192000"/>
              <a:gd name="connsiteY214" fmla="*/ 2202752 h 2237474"/>
              <a:gd name="connsiteX215" fmla="*/ 800195 w 12192000"/>
              <a:gd name="connsiteY215" fmla="*/ 2209407 h 2237474"/>
              <a:gd name="connsiteX216" fmla="*/ 784978 w 12192000"/>
              <a:gd name="connsiteY216" fmla="*/ 2212360 h 2237474"/>
              <a:gd name="connsiteX217" fmla="*/ 681987 w 12192000"/>
              <a:gd name="connsiteY217" fmla="*/ 2216757 h 2237474"/>
              <a:gd name="connsiteX218" fmla="*/ 669923 w 12192000"/>
              <a:gd name="connsiteY218" fmla="*/ 2211682 h 2237474"/>
              <a:gd name="connsiteX219" fmla="*/ 648680 w 12192000"/>
              <a:gd name="connsiteY219" fmla="*/ 2206229 h 2237474"/>
              <a:gd name="connsiteX220" fmla="*/ 597225 w 12192000"/>
              <a:gd name="connsiteY220" fmla="*/ 2180999 h 2237474"/>
              <a:gd name="connsiteX221" fmla="*/ 558449 w 12192000"/>
              <a:gd name="connsiteY221" fmla="*/ 2182346 h 2237474"/>
              <a:gd name="connsiteX222" fmla="*/ 550517 w 12192000"/>
              <a:gd name="connsiteY222" fmla="*/ 2182060 h 2237474"/>
              <a:gd name="connsiteX223" fmla="*/ 550309 w 12192000"/>
              <a:gd name="connsiteY223" fmla="*/ 2181825 h 2237474"/>
              <a:gd name="connsiteX224" fmla="*/ 541836 w 12192000"/>
              <a:gd name="connsiteY224" fmla="*/ 2181063 h 2237474"/>
              <a:gd name="connsiteX225" fmla="*/ 536057 w 12192000"/>
              <a:gd name="connsiteY225" fmla="*/ 2181537 h 2237474"/>
              <a:gd name="connsiteX226" fmla="*/ 520671 w 12192000"/>
              <a:gd name="connsiteY226" fmla="*/ 2180980 h 2237474"/>
              <a:gd name="connsiteX227" fmla="*/ 515024 w 12192000"/>
              <a:gd name="connsiteY227" fmla="*/ 2179258 h 2237474"/>
              <a:gd name="connsiteX228" fmla="*/ 512278 w 12192000"/>
              <a:gd name="connsiteY228" fmla="*/ 2176369 h 2237474"/>
              <a:gd name="connsiteX229" fmla="*/ 480419 w 12192000"/>
              <a:gd name="connsiteY229" fmla="*/ 2167807 h 2237474"/>
              <a:gd name="connsiteX230" fmla="*/ 413835 w 12192000"/>
              <a:gd name="connsiteY230" fmla="*/ 2156783 h 2237474"/>
              <a:gd name="connsiteX231" fmla="*/ 376513 w 12192000"/>
              <a:gd name="connsiteY231" fmla="*/ 2154014 h 2237474"/>
              <a:gd name="connsiteX232" fmla="*/ 273386 w 12192000"/>
              <a:gd name="connsiteY232" fmla="*/ 2142551 h 2237474"/>
              <a:gd name="connsiteX233" fmla="*/ 169207 w 12192000"/>
              <a:gd name="connsiteY233" fmla="*/ 2128100 h 2237474"/>
              <a:gd name="connsiteX234" fmla="*/ 93149 w 12192000"/>
              <a:gd name="connsiteY234" fmla="*/ 2105324 h 2237474"/>
              <a:gd name="connsiteX235" fmla="*/ 88109 w 12192000"/>
              <a:gd name="connsiteY235" fmla="*/ 2106704 h 2237474"/>
              <a:gd name="connsiteX236" fmla="*/ 80022 w 12192000"/>
              <a:gd name="connsiteY236" fmla="*/ 2107254 h 2237474"/>
              <a:gd name="connsiteX237" fmla="*/ 79717 w 12192000"/>
              <a:gd name="connsiteY237" fmla="*/ 2107046 h 2237474"/>
              <a:gd name="connsiteX238" fmla="*/ 72352 w 12192000"/>
              <a:gd name="connsiteY238" fmla="*/ 2107991 h 2237474"/>
              <a:gd name="connsiteX239" fmla="*/ 37645 w 12192000"/>
              <a:gd name="connsiteY239" fmla="*/ 2115401 h 2237474"/>
              <a:gd name="connsiteX240" fmla="*/ 4572 w 12192000"/>
              <a:gd name="connsiteY240" fmla="*/ 2111091 h 2237474"/>
              <a:gd name="connsiteX241" fmla="*/ 0 w 12192000"/>
              <a:gd name="connsiteY241" fmla="*/ 2110468 h 2237474"/>
              <a:gd name="connsiteX242" fmla="*/ 0 w 12192000"/>
              <a:gd name="connsiteY24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306907 w 12192000"/>
              <a:gd name="connsiteY140" fmla="*/ 1841641 h 2237474"/>
              <a:gd name="connsiteX141" fmla="*/ 4290981 w 12192000"/>
              <a:gd name="connsiteY141" fmla="*/ 1839677 h 2237474"/>
              <a:gd name="connsiteX142" fmla="*/ 4285792 w 12192000"/>
              <a:gd name="connsiteY142" fmla="*/ 1836231 h 2237474"/>
              <a:gd name="connsiteX143" fmla="*/ 4238372 w 12192000"/>
              <a:gd name="connsiteY143" fmla="*/ 1851480 h 2237474"/>
              <a:gd name="connsiteX144" fmla="*/ 4232517 w 12192000"/>
              <a:gd name="connsiteY144" fmla="*/ 1852567 h 2237474"/>
              <a:gd name="connsiteX145" fmla="*/ 4191732 w 12192000"/>
              <a:gd name="connsiteY145" fmla="*/ 1857328 h 2237474"/>
              <a:gd name="connsiteX146" fmla="*/ 4065532 w 12192000"/>
              <a:gd name="connsiteY146" fmla="*/ 1855477 h 2237474"/>
              <a:gd name="connsiteX147" fmla="*/ 4028460 w 12192000"/>
              <a:gd name="connsiteY147" fmla="*/ 1855137 h 2237474"/>
              <a:gd name="connsiteX148" fmla="*/ 4002267 w 12192000"/>
              <a:gd name="connsiteY148" fmla="*/ 1852352 h 2237474"/>
              <a:gd name="connsiteX149" fmla="*/ 3931396 w 12192000"/>
              <a:gd name="connsiteY149" fmla="*/ 1858915 h 2237474"/>
              <a:gd name="connsiteX150" fmla="*/ 3812162 w 12192000"/>
              <a:gd name="connsiteY150" fmla="*/ 1875501 h 2237474"/>
              <a:gd name="connsiteX151" fmla="*/ 3767672 w 12192000"/>
              <a:gd name="connsiteY151" fmla="*/ 1874600 h 2237474"/>
              <a:gd name="connsiteX152" fmla="*/ 3764741 w 12192000"/>
              <a:gd name="connsiteY152" fmla="*/ 1869433 h 2237474"/>
              <a:gd name="connsiteX153" fmla="*/ 3751332 w 12192000"/>
              <a:gd name="connsiteY153" fmla="*/ 1869854 h 2237474"/>
              <a:gd name="connsiteX154" fmla="*/ 3748155 w 12192000"/>
              <a:gd name="connsiteY154" fmla="*/ 1868903 h 2237474"/>
              <a:gd name="connsiteX155" fmla="*/ 3729530 w 12192000"/>
              <a:gd name="connsiteY155" fmla="*/ 1864513 h 2237474"/>
              <a:gd name="connsiteX156" fmla="*/ 3680177 w 12192000"/>
              <a:gd name="connsiteY156" fmla="*/ 1881552 h 2237474"/>
              <a:gd name="connsiteX157" fmla="*/ 3567259 w 12192000"/>
              <a:gd name="connsiteY157" fmla="*/ 1893482 h 2237474"/>
              <a:gd name="connsiteX158" fmla="*/ 3405770 w 12192000"/>
              <a:gd name="connsiteY158" fmla="*/ 1904591 h 2237474"/>
              <a:gd name="connsiteX159" fmla="*/ 3280097 w 12192000"/>
              <a:gd name="connsiteY159" fmla="*/ 1919610 h 2237474"/>
              <a:gd name="connsiteX160" fmla="*/ 3123424 w 12192000"/>
              <a:gd name="connsiteY160" fmla="*/ 1952930 h 2237474"/>
              <a:gd name="connsiteX161" fmla="*/ 3009910 w 12192000"/>
              <a:gd name="connsiteY161" fmla="*/ 1957866 h 2237474"/>
              <a:gd name="connsiteX162" fmla="*/ 2995934 w 12192000"/>
              <a:gd name="connsiteY162" fmla="*/ 1967085 h 2237474"/>
              <a:gd name="connsiteX163" fmla="*/ 2980071 w 12192000"/>
              <a:gd name="connsiteY163" fmla="*/ 1972988 h 2237474"/>
              <a:gd name="connsiteX164" fmla="*/ 2978094 w 12192000"/>
              <a:gd name="connsiteY164" fmla="*/ 1972369 h 2237474"/>
              <a:gd name="connsiteX165" fmla="*/ 2942858 w 12192000"/>
              <a:gd name="connsiteY165" fmla="*/ 1981367 h 2237474"/>
              <a:gd name="connsiteX166" fmla="*/ 2875436 w 12192000"/>
              <a:gd name="connsiteY166" fmla="*/ 1996977 h 2237474"/>
              <a:gd name="connsiteX167" fmla="*/ 2874892 w 12192000"/>
              <a:gd name="connsiteY167" fmla="*/ 1996085 h 2237474"/>
              <a:gd name="connsiteX168" fmla="*/ 2864145 w 12192000"/>
              <a:gd name="connsiteY168" fmla="*/ 1994061 h 2237474"/>
              <a:gd name="connsiteX169" fmla="*/ 2843662 w 12192000"/>
              <a:gd name="connsiteY169" fmla="*/ 1992498 h 2237474"/>
              <a:gd name="connsiteX170" fmla="*/ 2796128 w 12192000"/>
              <a:gd name="connsiteY170" fmla="*/ 1976403 h 2237474"/>
              <a:gd name="connsiteX171" fmla="*/ 2756784 w 12192000"/>
              <a:gd name="connsiteY171" fmla="*/ 1985116 h 2237474"/>
              <a:gd name="connsiteX172" fmla="*/ 2748833 w 12192000"/>
              <a:gd name="connsiteY172" fmla="*/ 1986323 h 2237474"/>
              <a:gd name="connsiteX173" fmla="*/ 2748661 w 12192000"/>
              <a:gd name="connsiteY173" fmla="*/ 1986122 h 2237474"/>
              <a:gd name="connsiteX174" fmla="*/ 2740251 w 12192000"/>
              <a:gd name="connsiteY174" fmla="*/ 1986946 h 2237474"/>
              <a:gd name="connsiteX175" fmla="*/ 2718916 w 12192000"/>
              <a:gd name="connsiteY175" fmla="*/ 1990867 h 2237474"/>
              <a:gd name="connsiteX176" fmla="*/ 2713522 w 12192000"/>
              <a:gd name="connsiteY176" fmla="*/ 1990173 h 2237474"/>
              <a:gd name="connsiteX177" fmla="*/ 2680597 w 12192000"/>
              <a:gd name="connsiteY177" fmla="*/ 1984996 h 2237474"/>
              <a:gd name="connsiteX178" fmla="*/ 2578178 w 12192000"/>
              <a:gd name="connsiteY178" fmla="*/ 1990531 h 2237474"/>
              <a:gd name="connsiteX179" fmla="*/ 2476147 w 12192000"/>
              <a:gd name="connsiteY179" fmla="*/ 1998305 h 2237474"/>
              <a:gd name="connsiteX180" fmla="*/ 2373568 w 12192000"/>
              <a:gd name="connsiteY180" fmla="*/ 2003219 h 2237474"/>
              <a:gd name="connsiteX181" fmla="*/ 2321399 w 12192000"/>
              <a:gd name="connsiteY181" fmla="*/ 1989467 h 2237474"/>
              <a:gd name="connsiteX182" fmla="*/ 2315525 w 12192000"/>
              <a:gd name="connsiteY182" fmla="*/ 1989708 h 2237474"/>
              <a:gd name="connsiteX183" fmla="*/ 2300792 w 12192000"/>
              <a:gd name="connsiteY183" fmla="*/ 1994290 h 2237474"/>
              <a:gd name="connsiteX184" fmla="*/ 2295469 w 12192000"/>
              <a:gd name="connsiteY184" fmla="*/ 1996659 h 2237474"/>
              <a:gd name="connsiteX185" fmla="*/ 2287219 w 12192000"/>
              <a:gd name="connsiteY185" fmla="*/ 1998750 h 2237474"/>
              <a:gd name="connsiteX186" fmla="*/ 2286948 w 12192000"/>
              <a:gd name="connsiteY186" fmla="*/ 1998596 h 2237474"/>
              <a:gd name="connsiteX187" fmla="*/ 2243069 w 12192000"/>
              <a:gd name="connsiteY187" fmla="*/ 2015111 h 2237474"/>
              <a:gd name="connsiteX188" fmla="*/ 2186609 w 12192000"/>
              <a:gd name="connsiteY188" fmla="*/ 2008263 h 2237474"/>
              <a:gd name="connsiteX189" fmla="*/ 2164831 w 12192000"/>
              <a:gd name="connsiteY189" fmla="*/ 2010143 h 2237474"/>
              <a:gd name="connsiteX190" fmla="*/ 2152836 w 12192000"/>
              <a:gd name="connsiteY190" fmla="*/ 2010048 h 2237474"/>
              <a:gd name="connsiteX191" fmla="*/ 2117102 w 12192000"/>
              <a:gd name="connsiteY191" fmla="*/ 2023004 h 2237474"/>
              <a:gd name="connsiteX192" fmla="*/ 2111935 w 12192000"/>
              <a:gd name="connsiteY192" fmla="*/ 2023163 h 2237474"/>
              <a:gd name="connsiteX193" fmla="*/ 2089991 w 12192000"/>
              <a:gd name="connsiteY193" fmla="*/ 2034193 h 2237474"/>
              <a:gd name="connsiteX194" fmla="*/ 2058061 w 12192000"/>
              <a:gd name="connsiteY194" fmla="*/ 2047942 h 2237474"/>
              <a:gd name="connsiteX195" fmla="*/ 2055737 w 12192000"/>
              <a:gd name="connsiteY195" fmla="*/ 2047704 h 2237474"/>
              <a:gd name="connsiteX196" fmla="*/ 2042244 w 12192000"/>
              <a:gd name="connsiteY196" fmla="*/ 2055560 h 2237474"/>
              <a:gd name="connsiteX197" fmla="*/ 1976224 w 12192000"/>
              <a:gd name="connsiteY197" fmla="*/ 2074257 h 2237474"/>
              <a:gd name="connsiteX198" fmla="*/ 1877728 w 12192000"/>
              <a:gd name="connsiteY198" fmla="*/ 2101004 h 2237474"/>
              <a:gd name="connsiteX199" fmla="*/ 1759056 w 12192000"/>
              <a:gd name="connsiteY199" fmla="*/ 2125608 h 2237474"/>
              <a:gd name="connsiteX200" fmla="*/ 1637948 w 12192000"/>
              <a:gd name="connsiteY200" fmla="*/ 2172597 h 2237474"/>
              <a:gd name="connsiteX201" fmla="*/ 1434549 w 12192000"/>
              <a:gd name="connsiteY201" fmla="*/ 2234522 h 2237474"/>
              <a:gd name="connsiteX202" fmla="*/ 1398481 w 12192000"/>
              <a:gd name="connsiteY202" fmla="*/ 2237074 h 2237474"/>
              <a:gd name="connsiteX203" fmla="*/ 1398407 w 12192000"/>
              <a:gd name="connsiteY203" fmla="*/ 2237095 h 2237474"/>
              <a:gd name="connsiteX204" fmla="*/ 1370962 w 12192000"/>
              <a:gd name="connsiteY204" fmla="*/ 2237474 h 2237474"/>
              <a:gd name="connsiteX205" fmla="*/ 1356367 w 12192000"/>
              <a:gd name="connsiteY205" fmla="*/ 2235089 h 2237474"/>
              <a:gd name="connsiteX206" fmla="*/ 1324828 w 12192000"/>
              <a:gd name="connsiteY206" fmla="*/ 2231968 h 2237474"/>
              <a:gd name="connsiteX207" fmla="*/ 1297744 w 12192000"/>
              <a:gd name="connsiteY207" fmla="*/ 2235849 h 2237474"/>
              <a:gd name="connsiteX208" fmla="*/ 1286236 w 12192000"/>
              <a:gd name="connsiteY208" fmla="*/ 2233135 h 2237474"/>
              <a:gd name="connsiteX209" fmla="*/ 1283504 w 12192000"/>
              <a:gd name="connsiteY209" fmla="*/ 2233797 h 2237474"/>
              <a:gd name="connsiteX210" fmla="*/ 1279765 w 12192000"/>
              <a:gd name="connsiteY210" fmla="*/ 2229639 h 2237474"/>
              <a:gd name="connsiteX211" fmla="*/ 1195347 w 12192000"/>
              <a:gd name="connsiteY211" fmla="*/ 2212354 h 2237474"/>
              <a:gd name="connsiteX212" fmla="*/ 970251 w 12192000"/>
              <a:gd name="connsiteY212" fmla="*/ 2221029 h 2237474"/>
              <a:gd name="connsiteX213" fmla="*/ 812914 w 12192000"/>
              <a:gd name="connsiteY213" fmla="*/ 2202752 h 2237474"/>
              <a:gd name="connsiteX214" fmla="*/ 800195 w 12192000"/>
              <a:gd name="connsiteY214" fmla="*/ 2209407 h 2237474"/>
              <a:gd name="connsiteX215" fmla="*/ 784978 w 12192000"/>
              <a:gd name="connsiteY215" fmla="*/ 2212360 h 2237474"/>
              <a:gd name="connsiteX216" fmla="*/ 681987 w 12192000"/>
              <a:gd name="connsiteY216" fmla="*/ 2216757 h 2237474"/>
              <a:gd name="connsiteX217" fmla="*/ 669923 w 12192000"/>
              <a:gd name="connsiteY217" fmla="*/ 2211682 h 2237474"/>
              <a:gd name="connsiteX218" fmla="*/ 648680 w 12192000"/>
              <a:gd name="connsiteY218" fmla="*/ 2206229 h 2237474"/>
              <a:gd name="connsiteX219" fmla="*/ 597225 w 12192000"/>
              <a:gd name="connsiteY219" fmla="*/ 2180999 h 2237474"/>
              <a:gd name="connsiteX220" fmla="*/ 558449 w 12192000"/>
              <a:gd name="connsiteY220" fmla="*/ 2182346 h 2237474"/>
              <a:gd name="connsiteX221" fmla="*/ 550517 w 12192000"/>
              <a:gd name="connsiteY221" fmla="*/ 2182060 h 2237474"/>
              <a:gd name="connsiteX222" fmla="*/ 550309 w 12192000"/>
              <a:gd name="connsiteY222" fmla="*/ 2181825 h 2237474"/>
              <a:gd name="connsiteX223" fmla="*/ 541836 w 12192000"/>
              <a:gd name="connsiteY223" fmla="*/ 2181063 h 2237474"/>
              <a:gd name="connsiteX224" fmla="*/ 536057 w 12192000"/>
              <a:gd name="connsiteY224" fmla="*/ 2181537 h 2237474"/>
              <a:gd name="connsiteX225" fmla="*/ 520671 w 12192000"/>
              <a:gd name="connsiteY225" fmla="*/ 2180980 h 2237474"/>
              <a:gd name="connsiteX226" fmla="*/ 515024 w 12192000"/>
              <a:gd name="connsiteY226" fmla="*/ 2179258 h 2237474"/>
              <a:gd name="connsiteX227" fmla="*/ 512278 w 12192000"/>
              <a:gd name="connsiteY227" fmla="*/ 2176369 h 2237474"/>
              <a:gd name="connsiteX228" fmla="*/ 480419 w 12192000"/>
              <a:gd name="connsiteY228" fmla="*/ 2167807 h 2237474"/>
              <a:gd name="connsiteX229" fmla="*/ 413835 w 12192000"/>
              <a:gd name="connsiteY229" fmla="*/ 2156783 h 2237474"/>
              <a:gd name="connsiteX230" fmla="*/ 376513 w 12192000"/>
              <a:gd name="connsiteY230" fmla="*/ 2154014 h 2237474"/>
              <a:gd name="connsiteX231" fmla="*/ 273386 w 12192000"/>
              <a:gd name="connsiteY231" fmla="*/ 2142551 h 2237474"/>
              <a:gd name="connsiteX232" fmla="*/ 169207 w 12192000"/>
              <a:gd name="connsiteY232" fmla="*/ 2128100 h 2237474"/>
              <a:gd name="connsiteX233" fmla="*/ 93149 w 12192000"/>
              <a:gd name="connsiteY233" fmla="*/ 2105324 h 2237474"/>
              <a:gd name="connsiteX234" fmla="*/ 88109 w 12192000"/>
              <a:gd name="connsiteY234" fmla="*/ 2106704 h 2237474"/>
              <a:gd name="connsiteX235" fmla="*/ 80022 w 12192000"/>
              <a:gd name="connsiteY235" fmla="*/ 2107254 h 2237474"/>
              <a:gd name="connsiteX236" fmla="*/ 79717 w 12192000"/>
              <a:gd name="connsiteY236" fmla="*/ 2107046 h 2237474"/>
              <a:gd name="connsiteX237" fmla="*/ 72352 w 12192000"/>
              <a:gd name="connsiteY237" fmla="*/ 2107991 h 2237474"/>
              <a:gd name="connsiteX238" fmla="*/ 37645 w 12192000"/>
              <a:gd name="connsiteY238" fmla="*/ 2115401 h 2237474"/>
              <a:gd name="connsiteX239" fmla="*/ 4572 w 12192000"/>
              <a:gd name="connsiteY239" fmla="*/ 2111091 h 2237474"/>
              <a:gd name="connsiteX240" fmla="*/ 0 w 12192000"/>
              <a:gd name="connsiteY240" fmla="*/ 2110468 h 2237474"/>
              <a:gd name="connsiteX241" fmla="*/ 0 w 12192000"/>
              <a:gd name="connsiteY24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290981 w 12192000"/>
              <a:gd name="connsiteY140" fmla="*/ 1839677 h 2237474"/>
              <a:gd name="connsiteX141" fmla="*/ 4285792 w 12192000"/>
              <a:gd name="connsiteY141" fmla="*/ 1836231 h 2237474"/>
              <a:gd name="connsiteX142" fmla="*/ 4238372 w 12192000"/>
              <a:gd name="connsiteY142" fmla="*/ 1851480 h 2237474"/>
              <a:gd name="connsiteX143" fmla="*/ 4232517 w 12192000"/>
              <a:gd name="connsiteY143" fmla="*/ 1852567 h 2237474"/>
              <a:gd name="connsiteX144" fmla="*/ 4191732 w 12192000"/>
              <a:gd name="connsiteY144" fmla="*/ 1857328 h 2237474"/>
              <a:gd name="connsiteX145" fmla="*/ 4065532 w 12192000"/>
              <a:gd name="connsiteY145" fmla="*/ 1855477 h 2237474"/>
              <a:gd name="connsiteX146" fmla="*/ 4028460 w 12192000"/>
              <a:gd name="connsiteY146" fmla="*/ 1855137 h 2237474"/>
              <a:gd name="connsiteX147" fmla="*/ 4002267 w 12192000"/>
              <a:gd name="connsiteY147" fmla="*/ 1852352 h 2237474"/>
              <a:gd name="connsiteX148" fmla="*/ 3931396 w 12192000"/>
              <a:gd name="connsiteY148" fmla="*/ 1858915 h 2237474"/>
              <a:gd name="connsiteX149" fmla="*/ 3812162 w 12192000"/>
              <a:gd name="connsiteY149" fmla="*/ 1875501 h 2237474"/>
              <a:gd name="connsiteX150" fmla="*/ 3767672 w 12192000"/>
              <a:gd name="connsiteY150" fmla="*/ 1874600 h 2237474"/>
              <a:gd name="connsiteX151" fmla="*/ 3764741 w 12192000"/>
              <a:gd name="connsiteY151" fmla="*/ 1869433 h 2237474"/>
              <a:gd name="connsiteX152" fmla="*/ 3751332 w 12192000"/>
              <a:gd name="connsiteY152" fmla="*/ 1869854 h 2237474"/>
              <a:gd name="connsiteX153" fmla="*/ 3748155 w 12192000"/>
              <a:gd name="connsiteY153" fmla="*/ 1868903 h 2237474"/>
              <a:gd name="connsiteX154" fmla="*/ 3729530 w 12192000"/>
              <a:gd name="connsiteY154" fmla="*/ 1864513 h 2237474"/>
              <a:gd name="connsiteX155" fmla="*/ 3680177 w 12192000"/>
              <a:gd name="connsiteY155" fmla="*/ 1881552 h 2237474"/>
              <a:gd name="connsiteX156" fmla="*/ 3567259 w 12192000"/>
              <a:gd name="connsiteY156" fmla="*/ 1893482 h 2237474"/>
              <a:gd name="connsiteX157" fmla="*/ 3405770 w 12192000"/>
              <a:gd name="connsiteY157" fmla="*/ 1904591 h 2237474"/>
              <a:gd name="connsiteX158" fmla="*/ 3280097 w 12192000"/>
              <a:gd name="connsiteY158" fmla="*/ 1919610 h 2237474"/>
              <a:gd name="connsiteX159" fmla="*/ 3123424 w 12192000"/>
              <a:gd name="connsiteY159" fmla="*/ 1952930 h 2237474"/>
              <a:gd name="connsiteX160" fmla="*/ 3009910 w 12192000"/>
              <a:gd name="connsiteY160" fmla="*/ 1957866 h 2237474"/>
              <a:gd name="connsiteX161" fmla="*/ 2995934 w 12192000"/>
              <a:gd name="connsiteY161" fmla="*/ 1967085 h 2237474"/>
              <a:gd name="connsiteX162" fmla="*/ 2980071 w 12192000"/>
              <a:gd name="connsiteY162" fmla="*/ 1972988 h 2237474"/>
              <a:gd name="connsiteX163" fmla="*/ 2978094 w 12192000"/>
              <a:gd name="connsiteY163" fmla="*/ 1972369 h 2237474"/>
              <a:gd name="connsiteX164" fmla="*/ 2942858 w 12192000"/>
              <a:gd name="connsiteY164" fmla="*/ 1981367 h 2237474"/>
              <a:gd name="connsiteX165" fmla="*/ 2875436 w 12192000"/>
              <a:gd name="connsiteY165" fmla="*/ 1996977 h 2237474"/>
              <a:gd name="connsiteX166" fmla="*/ 2874892 w 12192000"/>
              <a:gd name="connsiteY166" fmla="*/ 1996085 h 2237474"/>
              <a:gd name="connsiteX167" fmla="*/ 2864145 w 12192000"/>
              <a:gd name="connsiteY167" fmla="*/ 1994061 h 2237474"/>
              <a:gd name="connsiteX168" fmla="*/ 2843662 w 12192000"/>
              <a:gd name="connsiteY168" fmla="*/ 1992498 h 2237474"/>
              <a:gd name="connsiteX169" fmla="*/ 2796128 w 12192000"/>
              <a:gd name="connsiteY169" fmla="*/ 1976403 h 2237474"/>
              <a:gd name="connsiteX170" fmla="*/ 2756784 w 12192000"/>
              <a:gd name="connsiteY170" fmla="*/ 1985116 h 2237474"/>
              <a:gd name="connsiteX171" fmla="*/ 2748833 w 12192000"/>
              <a:gd name="connsiteY171" fmla="*/ 1986323 h 2237474"/>
              <a:gd name="connsiteX172" fmla="*/ 2748661 w 12192000"/>
              <a:gd name="connsiteY172" fmla="*/ 1986122 h 2237474"/>
              <a:gd name="connsiteX173" fmla="*/ 2740251 w 12192000"/>
              <a:gd name="connsiteY173" fmla="*/ 1986946 h 2237474"/>
              <a:gd name="connsiteX174" fmla="*/ 2718916 w 12192000"/>
              <a:gd name="connsiteY174" fmla="*/ 1990867 h 2237474"/>
              <a:gd name="connsiteX175" fmla="*/ 2713522 w 12192000"/>
              <a:gd name="connsiteY175" fmla="*/ 1990173 h 2237474"/>
              <a:gd name="connsiteX176" fmla="*/ 2680597 w 12192000"/>
              <a:gd name="connsiteY176" fmla="*/ 1984996 h 2237474"/>
              <a:gd name="connsiteX177" fmla="*/ 2578178 w 12192000"/>
              <a:gd name="connsiteY177" fmla="*/ 1990531 h 2237474"/>
              <a:gd name="connsiteX178" fmla="*/ 2476147 w 12192000"/>
              <a:gd name="connsiteY178" fmla="*/ 1998305 h 2237474"/>
              <a:gd name="connsiteX179" fmla="*/ 2373568 w 12192000"/>
              <a:gd name="connsiteY179" fmla="*/ 2003219 h 2237474"/>
              <a:gd name="connsiteX180" fmla="*/ 2321399 w 12192000"/>
              <a:gd name="connsiteY180" fmla="*/ 1989467 h 2237474"/>
              <a:gd name="connsiteX181" fmla="*/ 2315525 w 12192000"/>
              <a:gd name="connsiteY181" fmla="*/ 1989708 h 2237474"/>
              <a:gd name="connsiteX182" fmla="*/ 2300792 w 12192000"/>
              <a:gd name="connsiteY182" fmla="*/ 1994290 h 2237474"/>
              <a:gd name="connsiteX183" fmla="*/ 2295469 w 12192000"/>
              <a:gd name="connsiteY183" fmla="*/ 1996659 h 2237474"/>
              <a:gd name="connsiteX184" fmla="*/ 2287219 w 12192000"/>
              <a:gd name="connsiteY184" fmla="*/ 1998750 h 2237474"/>
              <a:gd name="connsiteX185" fmla="*/ 2286948 w 12192000"/>
              <a:gd name="connsiteY185" fmla="*/ 1998596 h 2237474"/>
              <a:gd name="connsiteX186" fmla="*/ 2243069 w 12192000"/>
              <a:gd name="connsiteY186" fmla="*/ 2015111 h 2237474"/>
              <a:gd name="connsiteX187" fmla="*/ 2186609 w 12192000"/>
              <a:gd name="connsiteY187" fmla="*/ 2008263 h 2237474"/>
              <a:gd name="connsiteX188" fmla="*/ 2164831 w 12192000"/>
              <a:gd name="connsiteY188" fmla="*/ 2010143 h 2237474"/>
              <a:gd name="connsiteX189" fmla="*/ 2152836 w 12192000"/>
              <a:gd name="connsiteY189" fmla="*/ 2010048 h 2237474"/>
              <a:gd name="connsiteX190" fmla="*/ 2117102 w 12192000"/>
              <a:gd name="connsiteY190" fmla="*/ 2023004 h 2237474"/>
              <a:gd name="connsiteX191" fmla="*/ 2111935 w 12192000"/>
              <a:gd name="connsiteY191" fmla="*/ 2023163 h 2237474"/>
              <a:gd name="connsiteX192" fmla="*/ 2089991 w 12192000"/>
              <a:gd name="connsiteY192" fmla="*/ 2034193 h 2237474"/>
              <a:gd name="connsiteX193" fmla="*/ 2058061 w 12192000"/>
              <a:gd name="connsiteY193" fmla="*/ 2047942 h 2237474"/>
              <a:gd name="connsiteX194" fmla="*/ 2055737 w 12192000"/>
              <a:gd name="connsiteY194" fmla="*/ 2047704 h 2237474"/>
              <a:gd name="connsiteX195" fmla="*/ 2042244 w 12192000"/>
              <a:gd name="connsiteY195" fmla="*/ 2055560 h 2237474"/>
              <a:gd name="connsiteX196" fmla="*/ 1976224 w 12192000"/>
              <a:gd name="connsiteY196" fmla="*/ 2074257 h 2237474"/>
              <a:gd name="connsiteX197" fmla="*/ 1877728 w 12192000"/>
              <a:gd name="connsiteY197" fmla="*/ 2101004 h 2237474"/>
              <a:gd name="connsiteX198" fmla="*/ 1759056 w 12192000"/>
              <a:gd name="connsiteY198" fmla="*/ 2125608 h 2237474"/>
              <a:gd name="connsiteX199" fmla="*/ 1637948 w 12192000"/>
              <a:gd name="connsiteY199" fmla="*/ 2172597 h 2237474"/>
              <a:gd name="connsiteX200" fmla="*/ 1434549 w 12192000"/>
              <a:gd name="connsiteY200" fmla="*/ 2234522 h 2237474"/>
              <a:gd name="connsiteX201" fmla="*/ 1398481 w 12192000"/>
              <a:gd name="connsiteY201" fmla="*/ 2237074 h 2237474"/>
              <a:gd name="connsiteX202" fmla="*/ 1398407 w 12192000"/>
              <a:gd name="connsiteY202" fmla="*/ 2237095 h 2237474"/>
              <a:gd name="connsiteX203" fmla="*/ 1370962 w 12192000"/>
              <a:gd name="connsiteY203" fmla="*/ 2237474 h 2237474"/>
              <a:gd name="connsiteX204" fmla="*/ 1356367 w 12192000"/>
              <a:gd name="connsiteY204" fmla="*/ 2235089 h 2237474"/>
              <a:gd name="connsiteX205" fmla="*/ 1324828 w 12192000"/>
              <a:gd name="connsiteY205" fmla="*/ 2231968 h 2237474"/>
              <a:gd name="connsiteX206" fmla="*/ 1297744 w 12192000"/>
              <a:gd name="connsiteY206" fmla="*/ 2235849 h 2237474"/>
              <a:gd name="connsiteX207" fmla="*/ 1286236 w 12192000"/>
              <a:gd name="connsiteY207" fmla="*/ 2233135 h 2237474"/>
              <a:gd name="connsiteX208" fmla="*/ 1283504 w 12192000"/>
              <a:gd name="connsiteY208" fmla="*/ 2233797 h 2237474"/>
              <a:gd name="connsiteX209" fmla="*/ 1279765 w 12192000"/>
              <a:gd name="connsiteY209" fmla="*/ 2229639 h 2237474"/>
              <a:gd name="connsiteX210" fmla="*/ 1195347 w 12192000"/>
              <a:gd name="connsiteY210" fmla="*/ 2212354 h 2237474"/>
              <a:gd name="connsiteX211" fmla="*/ 970251 w 12192000"/>
              <a:gd name="connsiteY211" fmla="*/ 2221029 h 2237474"/>
              <a:gd name="connsiteX212" fmla="*/ 812914 w 12192000"/>
              <a:gd name="connsiteY212" fmla="*/ 2202752 h 2237474"/>
              <a:gd name="connsiteX213" fmla="*/ 800195 w 12192000"/>
              <a:gd name="connsiteY213" fmla="*/ 2209407 h 2237474"/>
              <a:gd name="connsiteX214" fmla="*/ 784978 w 12192000"/>
              <a:gd name="connsiteY214" fmla="*/ 2212360 h 2237474"/>
              <a:gd name="connsiteX215" fmla="*/ 681987 w 12192000"/>
              <a:gd name="connsiteY215" fmla="*/ 2216757 h 2237474"/>
              <a:gd name="connsiteX216" fmla="*/ 669923 w 12192000"/>
              <a:gd name="connsiteY216" fmla="*/ 2211682 h 2237474"/>
              <a:gd name="connsiteX217" fmla="*/ 648680 w 12192000"/>
              <a:gd name="connsiteY217" fmla="*/ 2206229 h 2237474"/>
              <a:gd name="connsiteX218" fmla="*/ 597225 w 12192000"/>
              <a:gd name="connsiteY218" fmla="*/ 2180999 h 2237474"/>
              <a:gd name="connsiteX219" fmla="*/ 558449 w 12192000"/>
              <a:gd name="connsiteY219" fmla="*/ 2182346 h 2237474"/>
              <a:gd name="connsiteX220" fmla="*/ 550517 w 12192000"/>
              <a:gd name="connsiteY220" fmla="*/ 2182060 h 2237474"/>
              <a:gd name="connsiteX221" fmla="*/ 550309 w 12192000"/>
              <a:gd name="connsiteY221" fmla="*/ 2181825 h 2237474"/>
              <a:gd name="connsiteX222" fmla="*/ 541836 w 12192000"/>
              <a:gd name="connsiteY222" fmla="*/ 2181063 h 2237474"/>
              <a:gd name="connsiteX223" fmla="*/ 536057 w 12192000"/>
              <a:gd name="connsiteY223" fmla="*/ 2181537 h 2237474"/>
              <a:gd name="connsiteX224" fmla="*/ 520671 w 12192000"/>
              <a:gd name="connsiteY224" fmla="*/ 2180980 h 2237474"/>
              <a:gd name="connsiteX225" fmla="*/ 515024 w 12192000"/>
              <a:gd name="connsiteY225" fmla="*/ 2179258 h 2237474"/>
              <a:gd name="connsiteX226" fmla="*/ 512278 w 12192000"/>
              <a:gd name="connsiteY226" fmla="*/ 2176369 h 2237474"/>
              <a:gd name="connsiteX227" fmla="*/ 480419 w 12192000"/>
              <a:gd name="connsiteY227" fmla="*/ 2167807 h 2237474"/>
              <a:gd name="connsiteX228" fmla="*/ 413835 w 12192000"/>
              <a:gd name="connsiteY228" fmla="*/ 2156783 h 2237474"/>
              <a:gd name="connsiteX229" fmla="*/ 376513 w 12192000"/>
              <a:gd name="connsiteY229" fmla="*/ 2154014 h 2237474"/>
              <a:gd name="connsiteX230" fmla="*/ 273386 w 12192000"/>
              <a:gd name="connsiteY230" fmla="*/ 2142551 h 2237474"/>
              <a:gd name="connsiteX231" fmla="*/ 169207 w 12192000"/>
              <a:gd name="connsiteY231" fmla="*/ 2128100 h 2237474"/>
              <a:gd name="connsiteX232" fmla="*/ 93149 w 12192000"/>
              <a:gd name="connsiteY232" fmla="*/ 2105324 h 2237474"/>
              <a:gd name="connsiteX233" fmla="*/ 88109 w 12192000"/>
              <a:gd name="connsiteY233" fmla="*/ 2106704 h 2237474"/>
              <a:gd name="connsiteX234" fmla="*/ 80022 w 12192000"/>
              <a:gd name="connsiteY234" fmla="*/ 2107254 h 2237474"/>
              <a:gd name="connsiteX235" fmla="*/ 79717 w 12192000"/>
              <a:gd name="connsiteY235" fmla="*/ 2107046 h 2237474"/>
              <a:gd name="connsiteX236" fmla="*/ 72352 w 12192000"/>
              <a:gd name="connsiteY236" fmla="*/ 2107991 h 2237474"/>
              <a:gd name="connsiteX237" fmla="*/ 37645 w 12192000"/>
              <a:gd name="connsiteY237" fmla="*/ 2115401 h 2237474"/>
              <a:gd name="connsiteX238" fmla="*/ 4572 w 12192000"/>
              <a:gd name="connsiteY238" fmla="*/ 2111091 h 2237474"/>
              <a:gd name="connsiteX239" fmla="*/ 0 w 12192000"/>
              <a:gd name="connsiteY239" fmla="*/ 2110468 h 2237474"/>
              <a:gd name="connsiteX240" fmla="*/ 0 w 12192000"/>
              <a:gd name="connsiteY24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290981 w 12192000"/>
              <a:gd name="connsiteY140" fmla="*/ 1839677 h 2237474"/>
              <a:gd name="connsiteX141" fmla="*/ 4285792 w 12192000"/>
              <a:gd name="connsiteY141" fmla="*/ 1836231 h 2237474"/>
              <a:gd name="connsiteX142" fmla="*/ 4238372 w 12192000"/>
              <a:gd name="connsiteY142" fmla="*/ 1851480 h 2237474"/>
              <a:gd name="connsiteX143" fmla="*/ 4232517 w 12192000"/>
              <a:gd name="connsiteY143" fmla="*/ 1852567 h 2237474"/>
              <a:gd name="connsiteX144" fmla="*/ 4191732 w 12192000"/>
              <a:gd name="connsiteY144" fmla="*/ 1857328 h 2237474"/>
              <a:gd name="connsiteX145" fmla="*/ 4065532 w 12192000"/>
              <a:gd name="connsiteY145" fmla="*/ 1855477 h 2237474"/>
              <a:gd name="connsiteX146" fmla="*/ 4028460 w 12192000"/>
              <a:gd name="connsiteY146" fmla="*/ 1855137 h 2237474"/>
              <a:gd name="connsiteX147" fmla="*/ 4002267 w 12192000"/>
              <a:gd name="connsiteY147" fmla="*/ 1852352 h 2237474"/>
              <a:gd name="connsiteX148" fmla="*/ 3931396 w 12192000"/>
              <a:gd name="connsiteY148" fmla="*/ 1858915 h 2237474"/>
              <a:gd name="connsiteX149" fmla="*/ 3812162 w 12192000"/>
              <a:gd name="connsiteY149" fmla="*/ 1875501 h 2237474"/>
              <a:gd name="connsiteX150" fmla="*/ 3767672 w 12192000"/>
              <a:gd name="connsiteY150" fmla="*/ 1874600 h 2237474"/>
              <a:gd name="connsiteX151" fmla="*/ 3751332 w 12192000"/>
              <a:gd name="connsiteY151" fmla="*/ 1869854 h 2237474"/>
              <a:gd name="connsiteX152" fmla="*/ 3748155 w 12192000"/>
              <a:gd name="connsiteY152" fmla="*/ 1868903 h 2237474"/>
              <a:gd name="connsiteX153" fmla="*/ 3729530 w 12192000"/>
              <a:gd name="connsiteY153" fmla="*/ 1864513 h 2237474"/>
              <a:gd name="connsiteX154" fmla="*/ 3680177 w 12192000"/>
              <a:gd name="connsiteY154" fmla="*/ 1881552 h 2237474"/>
              <a:gd name="connsiteX155" fmla="*/ 3567259 w 12192000"/>
              <a:gd name="connsiteY155" fmla="*/ 1893482 h 2237474"/>
              <a:gd name="connsiteX156" fmla="*/ 3405770 w 12192000"/>
              <a:gd name="connsiteY156" fmla="*/ 1904591 h 2237474"/>
              <a:gd name="connsiteX157" fmla="*/ 3280097 w 12192000"/>
              <a:gd name="connsiteY157" fmla="*/ 1919610 h 2237474"/>
              <a:gd name="connsiteX158" fmla="*/ 3123424 w 12192000"/>
              <a:gd name="connsiteY158" fmla="*/ 1952930 h 2237474"/>
              <a:gd name="connsiteX159" fmla="*/ 3009910 w 12192000"/>
              <a:gd name="connsiteY159" fmla="*/ 1957866 h 2237474"/>
              <a:gd name="connsiteX160" fmla="*/ 2995934 w 12192000"/>
              <a:gd name="connsiteY160" fmla="*/ 1967085 h 2237474"/>
              <a:gd name="connsiteX161" fmla="*/ 2980071 w 12192000"/>
              <a:gd name="connsiteY161" fmla="*/ 1972988 h 2237474"/>
              <a:gd name="connsiteX162" fmla="*/ 2978094 w 12192000"/>
              <a:gd name="connsiteY162" fmla="*/ 1972369 h 2237474"/>
              <a:gd name="connsiteX163" fmla="*/ 2942858 w 12192000"/>
              <a:gd name="connsiteY163" fmla="*/ 1981367 h 2237474"/>
              <a:gd name="connsiteX164" fmla="*/ 2875436 w 12192000"/>
              <a:gd name="connsiteY164" fmla="*/ 1996977 h 2237474"/>
              <a:gd name="connsiteX165" fmla="*/ 2874892 w 12192000"/>
              <a:gd name="connsiteY165" fmla="*/ 1996085 h 2237474"/>
              <a:gd name="connsiteX166" fmla="*/ 2864145 w 12192000"/>
              <a:gd name="connsiteY166" fmla="*/ 1994061 h 2237474"/>
              <a:gd name="connsiteX167" fmla="*/ 2843662 w 12192000"/>
              <a:gd name="connsiteY167" fmla="*/ 1992498 h 2237474"/>
              <a:gd name="connsiteX168" fmla="*/ 2796128 w 12192000"/>
              <a:gd name="connsiteY168" fmla="*/ 1976403 h 2237474"/>
              <a:gd name="connsiteX169" fmla="*/ 2756784 w 12192000"/>
              <a:gd name="connsiteY169" fmla="*/ 1985116 h 2237474"/>
              <a:gd name="connsiteX170" fmla="*/ 2748833 w 12192000"/>
              <a:gd name="connsiteY170" fmla="*/ 1986323 h 2237474"/>
              <a:gd name="connsiteX171" fmla="*/ 2748661 w 12192000"/>
              <a:gd name="connsiteY171" fmla="*/ 1986122 h 2237474"/>
              <a:gd name="connsiteX172" fmla="*/ 2740251 w 12192000"/>
              <a:gd name="connsiteY172" fmla="*/ 1986946 h 2237474"/>
              <a:gd name="connsiteX173" fmla="*/ 2718916 w 12192000"/>
              <a:gd name="connsiteY173" fmla="*/ 1990867 h 2237474"/>
              <a:gd name="connsiteX174" fmla="*/ 2713522 w 12192000"/>
              <a:gd name="connsiteY174" fmla="*/ 1990173 h 2237474"/>
              <a:gd name="connsiteX175" fmla="*/ 2680597 w 12192000"/>
              <a:gd name="connsiteY175" fmla="*/ 1984996 h 2237474"/>
              <a:gd name="connsiteX176" fmla="*/ 2578178 w 12192000"/>
              <a:gd name="connsiteY176" fmla="*/ 1990531 h 2237474"/>
              <a:gd name="connsiteX177" fmla="*/ 2476147 w 12192000"/>
              <a:gd name="connsiteY177" fmla="*/ 1998305 h 2237474"/>
              <a:gd name="connsiteX178" fmla="*/ 2373568 w 12192000"/>
              <a:gd name="connsiteY178" fmla="*/ 2003219 h 2237474"/>
              <a:gd name="connsiteX179" fmla="*/ 2321399 w 12192000"/>
              <a:gd name="connsiteY179" fmla="*/ 1989467 h 2237474"/>
              <a:gd name="connsiteX180" fmla="*/ 2315525 w 12192000"/>
              <a:gd name="connsiteY180" fmla="*/ 1989708 h 2237474"/>
              <a:gd name="connsiteX181" fmla="*/ 2300792 w 12192000"/>
              <a:gd name="connsiteY181" fmla="*/ 1994290 h 2237474"/>
              <a:gd name="connsiteX182" fmla="*/ 2295469 w 12192000"/>
              <a:gd name="connsiteY182" fmla="*/ 1996659 h 2237474"/>
              <a:gd name="connsiteX183" fmla="*/ 2287219 w 12192000"/>
              <a:gd name="connsiteY183" fmla="*/ 1998750 h 2237474"/>
              <a:gd name="connsiteX184" fmla="*/ 2286948 w 12192000"/>
              <a:gd name="connsiteY184" fmla="*/ 1998596 h 2237474"/>
              <a:gd name="connsiteX185" fmla="*/ 2243069 w 12192000"/>
              <a:gd name="connsiteY185" fmla="*/ 2015111 h 2237474"/>
              <a:gd name="connsiteX186" fmla="*/ 2186609 w 12192000"/>
              <a:gd name="connsiteY186" fmla="*/ 2008263 h 2237474"/>
              <a:gd name="connsiteX187" fmla="*/ 2164831 w 12192000"/>
              <a:gd name="connsiteY187" fmla="*/ 2010143 h 2237474"/>
              <a:gd name="connsiteX188" fmla="*/ 2152836 w 12192000"/>
              <a:gd name="connsiteY188" fmla="*/ 2010048 h 2237474"/>
              <a:gd name="connsiteX189" fmla="*/ 2117102 w 12192000"/>
              <a:gd name="connsiteY189" fmla="*/ 2023004 h 2237474"/>
              <a:gd name="connsiteX190" fmla="*/ 2111935 w 12192000"/>
              <a:gd name="connsiteY190" fmla="*/ 2023163 h 2237474"/>
              <a:gd name="connsiteX191" fmla="*/ 2089991 w 12192000"/>
              <a:gd name="connsiteY191" fmla="*/ 2034193 h 2237474"/>
              <a:gd name="connsiteX192" fmla="*/ 2058061 w 12192000"/>
              <a:gd name="connsiteY192" fmla="*/ 2047942 h 2237474"/>
              <a:gd name="connsiteX193" fmla="*/ 2055737 w 12192000"/>
              <a:gd name="connsiteY193" fmla="*/ 2047704 h 2237474"/>
              <a:gd name="connsiteX194" fmla="*/ 2042244 w 12192000"/>
              <a:gd name="connsiteY194" fmla="*/ 2055560 h 2237474"/>
              <a:gd name="connsiteX195" fmla="*/ 1976224 w 12192000"/>
              <a:gd name="connsiteY195" fmla="*/ 2074257 h 2237474"/>
              <a:gd name="connsiteX196" fmla="*/ 1877728 w 12192000"/>
              <a:gd name="connsiteY196" fmla="*/ 2101004 h 2237474"/>
              <a:gd name="connsiteX197" fmla="*/ 1759056 w 12192000"/>
              <a:gd name="connsiteY197" fmla="*/ 2125608 h 2237474"/>
              <a:gd name="connsiteX198" fmla="*/ 1637948 w 12192000"/>
              <a:gd name="connsiteY198" fmla="*/ 2172597 h 2237474"/>
              <a:gd name="connsiteX199" fmla="*/ 1434549 w 12192000"/>
              <a:gd name="connsiteY199" fmla="*/ 2234522 h 2237474"/>
              <a:gd name="connsiteX200" fmla="*/ 1398481 w 12192000"/>
              <a:gd name="connsiteY200" fmla="*/ 2237074 h 2237474"/>
              <a:gd name="connsiteX201" fmla="*/ 1398407 w 12192000"/>
              <a:gd name="connsiteY201" fmla="*/ 2237095 h 2237474"/>
              <a:gd name="connsiteX202" fmla="*/ 1370962 w 12192000"/>
              <a:gd name="connsiteY202" fmla="*/ 2237474 h 2237474"/>
              <a:gd name="connsiteX203" fmla="*/ 1356367 w 12192000"/>
              <a:gd name="connsiteY203" fmla="*/ 2235089 h 2237474"/>
              <a:gd name="connsiteX204" fmla="*/ 1324828 w 12192000"/>
              <a:gd name="connsiteY204" fmla="*/ 2231968 h 2237474"/>
              <a:gd name="connsiteX205" fmla="*/ 1297744 w 12192000"/>
              <a:gd name="connsiteY205" fmla="*/ 2235849 h 2237474"/>
              <a:gd name="connsiteX206" fmla="*/ 1286236 w 12192000"/>
              <a:gd name="connsiteY206" fmla="*/ 2233135 h 2237474"/>
              <a:gd name="connsiteX207" fmla="*/ 1283504 w 12192000"/>
              <a:gd name="connsiteY207" fmla="*/ 2233797 h 2237474"/>
              <a:gd name="connsiteX208" fmla="*/ 1279765 w 12192000"/>
              <a:gd name="connsiteY208" fmla="*/ 2229639 h 2237474"/>
              <a:gd name="connsiteX209" fmla="*/ 1195347 w 12192000"/>
              <a:gd name="connsiteY209" fmla="*/ 2212354 h 2237474"/>
              <a:gd name="connsiteX210" fmla="*/ 970251 w 12192000"/>
              <a:gd name="connsiteY210" fmla="*/ 2221029 h 2237474"/>
              <a:gd name="connsiteX211" fmla="*/ 812914 w 12192000"/>
              <a:gd name="connsiteY211" fmla="*/ 2202752 h 2237474"/>
              <a:gd name="connsiteX212" fmla="*/ 800195 w 12192000"/>
              <a:gd name="connsiteY212" fmla="*/ 2209407 h 2237474"/>
              <a:gd name="connsiteX213" fmla="*/ 784978 w 12192000"/>
              <a:gd name="connsiteY213" fmla="*/ 2212360 h 2237474"/>
              <a:gd name="connsiteX214" fmla="*/ 681987 w 12192000"/>
              <a:gd name="connsiteY214" fmla="*/ 2216757 h 2237474"/>
              <a:gd name="connsiteX215" fmla="*/ 669923 w 12192000"/>
              <a:gd name="connsiteY215" fmla="*/ 2211682 h 2237474"/>
              <a:gd name="connsiteX216" fmla="*/ 648680 w 12192000"/>
              <a:gd name="connsiteY216" fmla="*/ 2206229 h 2237474"/>
              <a:gd name="connsiteX217" fmla="*/ 597225 w 12192000"/>
              <a:gd name="connsiteY217" fmla="*/ 2180999 h 2237474"/>
              <a:gd name="connsiteX218" fmla="*/ 558449 w 12192000"/>
              <a:gd name="connsiteY218" fmla="*/ 2182346 h 2237474"/>
              <a:gd name="connsiteX219" fmla="*/ 550517 w 12192000"/>
              <a:gd name="connsiteY219" fmla="*/ 2182060 h 2237474"/>
              <a:gd name="connsiteX220" fmla="*/ 550309 w 12192000"/>
              <a:gd name="connsiteY220" fmla="*/ 2181825 h 2237474"/>
              <a:gd name="connsiteX221" fmla="*/ 541836 w 12192000"/>
              <a:gd name="connsiteY221" fmla="*/ 2181063 h 2237474"/>
              <a:gd name="connsiteX222" fmla="*/ 536057 w 12192000"/>
              <a:gd name="connsiteY222" fmla="*/ 2181537 h 2237474"/>
              <a:gd name="connsiteX223" fmla="*/ 520671 w 12192000"/>
              <a:gd name="connsiteY223" fmla="*/ 2180980 h 2237474"/>
              <a:gd name="connsiteX224" fmla="*/ 515024 w 12192000"/>
              <a:gd name="connsiteY224" fmla="*/ 2179258 h 2237474"/>
              <a:gd name="connsiteX225" fmla="*/ 512278 w 12192000"/>
              <a:gd name="connsiteY225" fmla="*/ 2176369 h 2237474"/>
              <a:gd name="connsiteX226" fmla="*/ 480419 w 12192000"/>
              <a:gd name="connsiteY226" fmla="*/ 2167807 h 2237474"/>
              <a:gd name="connsiteX227" fmla="*/ 413835 w 12192000"/>
              <a:gd name="connsiteY227" fmla="*/ 2156783 h 2237474"/>
              <a:gd name="connsiteX228" fmla="*/ 376513 w 12192000"/>
              <a:gd name="connsiteY228" fmla="*/ 2154014 h 2237474"/>
              <a:gd name="connsiteX229" fmla="*/ 273386 w 12192000"/>
              <a:gd name="connsiteY229" fmla="*/ 2142551 h 2237474"/>
              <a:gd name="connsiteX230" fmla="*/ 169207 w 12192000"/>
              <a:gd name="connsiteY230" fmla="*/ 2128100 h 2237474"/>
              <a:gd name="connsiteX231" fmla="*/ 93149 w 12192000"/>
              <a:gd name="connsiteY231" fmla="*/ 2105324 h 2237474"/>
              <a:gd name="connsiteX232" fmla="*/ 88109 w 12192000"/>
              <a:gd name="connsiteY232" fmla="*/ 2106704 h 2237474"/>
              <a:gd name="connsiteX233" fmla="*/ 80022 w 12192000"/>
              <a:gd name="connsiteY233" fmla="*/ 2107254 h 2237474"/>
              <a:gd name="connsiteX234" fmla="*/ 79717 w 12192000"/>
              <a:gd name="connsiteY234" fmla="*/ 2107046 h 2237474"/>
              <a:gd name="connsiteX235" fmla="*/ 72352 w 12192000"/>
              <a:gd name="connsiteY235" fmla="*/ 2107991 h 2237474"/>
              <a:gd name="connsiteX236" fmla="*/ 37645 w 12192000"/>
              <a:gd name="connsiteY236" fmla="*/ 2115401 h 2237474"/>
              <a:gd name="connsiteX237" fmla="*/ 4572 w 12192000"/>
              <a:gd name="connsiteY237" fmla="*/ 2111091 h 2237474"/>
              <a:gd name="connsiteX238" fmla="*/ 0 w 12192000"/>
              <a:gd name="connsiteY238" fmla="*/ 2110468 h 2237474"/>
              <a:gd name="connsiteX239" fmla="*/ 0 w 12192000"/>
              <a:gd name="connsiteY23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290981 w 12192000"/>
              <a:gd name="connsiteY140" fmla="*/ 1839677 h 2237474"/>
              <a:gd name="connsiteX141" fmla="*/ 4285792 w 12192000"/>
              <a:gd name="connsiteY141" fmla="*/ 1836231 h 2237474"/>
              <a:gd name="connsiteX142" fmla="*/ 4238372 w 12192000"/>
              <a:gd name="connsiteY142" fmla="*/ 1851480 h 2237474"/>
              <a:gd name="connsiteX143" fmla="*/ 4232517 w 12192000"/>
              <a:gd name="connsiteY143" fmla="*/ 1852567 h 2237474"/>
              <a:gd name="connsiteX144" fmla="*/ 4191732 w 12192000"/>
              <a:gd name="connsiteY144" fmla="*/ 1857328 h 2237474"/>
              <a:gd name="connsiteX145" fmla="*/ 4065532 w 12192000"/>
              <a:gd name="connsiteY145" fmla="*/ 1855477 h 2237474"/>
              <a:gd name="connsiteX146" fmla="*/ 4028460 w 12192000"/>
              <a:gd name="connsiteY146" fmla="*/ 1855137 h 2237474"/>
              <a:gd name="connsiteX147" fmla="*/ 4002267 w 12192000"/>
              <a:gd name="connsiteY147" fmla="*/ 1852352 h 2237474"/>
              <a:gd name="connsiteX148" fmla="*/ 3931396 w 12192000"/>
              <a:gd name="connsiteY148" fmla="*/ 1858915 h 2237474"/>
              <a:gd name="connsiteX149" fmla="*/ 3812162 w 12192000"/>
              <a:gd name="connsiteY149" fmla="*/ 1875501 h 2237474"/>
              <a:gd name="connsiteX150" fmla="*/ 3767672 w 12192000"/>
              <a:gd name="connsiteY150" fmla="*/ 1874600 h 2237474"/>
              <a:gd name="connsiteX151" fmla="*/ 3751332 w 12192000"/>
              <a:gd name="connsiteY151" fmla="*/ 1869854 h 2237474"/>
              <a:gd name="connsiteX152" fmla="*/ 3729530 w 12192000"/>
              <a:gd name="connsiteY152" fmla="*/ 1864513 h 2237474"/>
              <a:gd name="connsiteX153" fmla="*/ 3680177 w 12192000"/>
              <a:gd name="connsiteY153" fmla="*/ 1881552 h 2237474"/>
              <a:gd name="connsiteX154" fmla="*/ 3567259 w 12192000"/>
              <a:gd name="connsiteY154" fmla="*/ 1893482 h 2237474"/>
              <a:gd name="connsiteX155" fmla="*/ 3405770 w 12192000"/>
              <a:gd name="connsiteY155" fmla="*/ 1904591 h 2237474"/>
              <a:gd name="connsiteX156" fmla="*/ 3280097 w 12192000"/>
              <a:gd name="connsiteY156" fmla="*/ 1919610 h 2237474"/>
              <a:gd name="connsiteX157" fmla="*/ 3123424 w 12192000"/>
              <a:gd name="connsiteY157" fmla="*/ 1952930 h 2237474"/>
              <a:gd name="connsiteX158" fmla="*/ 3009910 w 12192000"/>
              <a:gd name="connsiteY158" fmla="*/ 1957866 h 2237474"/>
              <a:gd name="connsiteX159" fmla="*/ 2995934 w 12192000"/>
              <a:gd name="connsiteY159" fmla="*/ 1967085 h 2237474"/>
              <a:gd name="connsiteX160" fmla="*/ 2980071 w 12192000"/>
              <a:gd name="connsiteY160" fmla="*/ 1972988 h 2237474"/>
              <a:gd name="connsiteX161" fmla="*/ 2978094 w 12192000"/>
              <a:gd name="connsiteY161" fmla="*/ 1972369 h 2237474"/>
              <a:gd name="connsiteX162" fmla="*/ 2942858 w 12192000"/>
              <a:gd name="connsiteY162" fmla="*/ 1981367 h 2237474"/>
              <a:gd name="connsiteX163" fmla="*/ 2875436 w 12192000"/>
              <a:gd name="connsiteY163" fmla="*/ 1996977 h 2237474"/>
              <a:gd name="connsiteX164" fmla="*/ 2874892 w 12192000"/>
              <a:gd name="connsiteY164" fmla="*/ 1996085 h 2237474"/>
              <a:gd name="connsiteX165" fmla="*/ 2864145 w 12192000"/>
              <a:gd name="connsiteY165" fmla="*/ 1994061 h 2237474"/>
              <a:gd name="connsiteX166" fmla="*/ 2843662 w 12192000"/>
              <a:gd name="connsiteY166" fmla="*/ 1992498 h 2237474"/>
              <a:gd name="connsiteX167" fmla="*/ 2796128 w 12192000"/>
              <a:gd name="connsiteY167" fmla="*/ 1976403 h 2237474"/>
              <a:gd name="connsiteX168" fmla="*/ 2756784 w 12192000"/>
              <a:gd name="connsiteY168" fmla="*/ 1985116 h 2237474"/>
              <a:gd name="connsiteX169" fmla="*/ 2748833 w 12192000"/>
              <a:gd name="connsiteY169" fmla="*/ 1986323 h 2237474"/>
              <a:gd name="connsiteX170" fmla="*/ 2748661 w 12192000"/>
              <a:gd name="connsiteY170" fmla="*/ 1986122 h 2237474"/>
              <a:gd name="connsiteX171" fmla="*/ 2740251 w 12192000"/>
              <a:gd name="connsiteY171" fmla="*/ 1986946 h 2237474"/>
              <a:gd name="connsiteX172" fmla="*/ 2718916 w 12192000"/>
              <a:gd name="connsiteY172" fmla="*/ 1990867 h 2237474"/>
              <a:gd name="connsiteX173" fmla="*/ 2713522 w 12192000"/>
              <a:gd name="connsiteY173" fmla="*/ 1990173 h 2237474"/>
              <a:gd name="connsiteX174" fmla="*/ 2680597 w 12192000"/>
              <a:gd name="connsiteY174" fmla="*/ 1984996 h 2237474"/>
              <a:gd name="connsiteX175" fmla="*/ 2578178 w 12192000"/>
              <a:gd name="connsiteY175" fmla="*/ 1990531 h 2237474"/>
              <a:gd name="connsiteX176" fmla="*/ 2476147 w 12192000"/>
              <a:gd name="connsiteY176" fmla="*/ 1998305 h 2237474"/>
              <a:gd name="connsiteX177" fmla="*/ 2373568 w 12192000"/>
              <a:gd name="connsiteY177" fmla="*/ 2003219 h 2237474"/>
              <a:gd name="connsiteX178" fmla="*/ 2321399 w 12192000"/>
              <a:gd name="connsiteY178" fmla="*/ 1989467 h 2237474"/>
              <a:gd name="connsiteX179" fmla="*/ 2315525 w 12192000"/>
              <a:gd name="connsiteY179" fmla="*/ 1989708 h 2237474"/>
              <a:gd name="connsiteX180" fmla="*/ 2300792 w 12192000"/>
              <a:gd name="connsiteY180" fmla="*/ 1994290 h 2237474"/>
              <a:gd name="connsiteX181" fmla="*/ 2295469 w 12192000"/>
              <a:gd name="connsiteY181" fmla="*/ 1996659 h 2237474"/>
              <a:gd name="connsiteX182" fmla="*/ 2287219 w 12192000"/>
              <a:gd name="connsiteY182" fmla="*/ 1998750 h 2237474"/>
              <a:gd name="connsiteX183" fmla="*/ 2286948 w 12192000"/>
              <a:gd name="connsiteY183" fmla="*/ 1998596 h 2237474"/>
              <a:gd name="connsiteX184" fmla="*/ 2243069 w 12192000"/>
              <a:gd name="connsiteY184" fmla="*/ 2015111 h 2237474"/>
              <a:gd name="connsiteX185" fmla="*/ 2186609 w 12192000"/>
              <a:gd name="connsiteY185" fmla="*/ 2008263 h 2237474"/>
              <a:gd name="connsiteX186" fmla="*/ 2164831 w 12192000"/>
              <a:gd name="connsiteY186" fmla="*/ 2010143 h 2237474"/>
              <a:gd name="connsiteX187" fmla="*/ 2152836 w 12192000"/>
              <a:gd name="connsiteY187" fmla="*/ 2010048 h 2237474"/>
              <a:gd name="connsiteX188" fmla="*/ 2117102 w 12192000"/>
              <a:gd name="connsiteY188" fmla="*/ 2023004 h 2237474"/>
              <a:gd name="connsiteX189" fmla="*/ 2111935 w 12192000"/>
              <a:gd name="connsiteY189" fmla="*/ 2023163 h 2237474"/>
              <a:gd name="connsiteX190" fmla="*/ 2089991 w 12192000"/>
              <a:gd name="connsiteY190" fmla="*/ 2034193 h 2237474"/>
              <a:gd name="connsiteX191" fmla="*/ 2058061 w 12192000"/>
              <a:gd name="connsiteY191" fmla="*/ 2047942 h 2237474"/>
              <a:gd name="connsiteX192" fmla="*/ 2055737 w 12192000"/>
              <a:gd name="connsiteY192" fmla="*/ 2047704 h 2237474"/>
              <a:gd name="connsiteX193" fmla="*/ 2042244 w 12192000"/>
              <a:gd name="connsiteY193" fmla="*/ 2055560 h 2237474"/>
              <a:gd name="connsiteX194" fmla="*/ 1976224 w 12192000"/>
              <a:gd name="connsiteY194" fmla="*/ 2074257 h 2237474"/>
              <a:gd name="connsiteX195" fmla="*/ 1877728 w 12192000"/>
              <a:gd name="connsiteY195" fmla="*/ 2101004 h 2237474"/>
              <a:gd name="connsiteX196" fmla="*/ 1759056 w 12192000"/>
              <a:gd name="connsiteY196" fmla="*/ 2125608 h 2237474"/>
              <a:gd name="connsiteX197" fmla="*/ 1637948 w 12192000"/>
              <a:gd name="connsiteY197" fmla="*/ 2172597 h 2237474"/>
              <a:gd name="connsiteX198" fmla="*/ 1434549 w 12192000"/>
              <a:gd name="connsiteY198" fmla="*/ 2234522 h 2237474"/>
              <a:gd name="connsiteX199" fmla="*/ 1398481 w 12192000"/>
              <a:gd name="connsiteY199" fmla="*/ 2237074 h 2237474"/>
              <a:gd name="connsiteX200" fmla="*/ 1398407 w 12192000"/>
              <a:gd name="connsiteY200" fmla="*/ 2237095 h 2237474"/>
              <a:gd name="connsiteX201" fmla="*/ 1370962 w 12192000"/>
              <a:gd name="connsiteY201" fmla="*/ 2237474 h 2237474"/>
              <a:gd name="connsiteX202" fmla="*/ 1356367 w 12192000"/>
              <a:gd name="connsiteY202" fmla="*/ 2235089 h 2237474"/>
              <a:gd name="connsiteX203" fmla="*/ 1324828 w 12192000"/>
              <a:gd name="connsiteY203" fmla="*/ 2231968 h 2237474"/>
              <a:gd name="connsiteX204" fmla="*/ 1297744 w 12192000"/>
              <a:gd name="connsiteY204" fmla="*/ 2235849 h 2237474"/>
              <a:gd name="connsiteX205" fmla="*/ 1286236 w 12192000"/>
              <a:gd name="connsiteY205" fmla="*/ 2233135 h 2237474"/>
              <a:gd name="connsiteX206" fmla="*/ 1283504 w 12192000"/>
              <a:gd name="connsiteY206" fmla="*/ 2233797 h 2237474"/>
              <a:gd name="connsiteX207" fmla="*/ 1279765 w 12192000"/>
              <a:gd name="connsiteY207" fmla="*/ 2229639 h 2237474"/>
              <a:gd name="connsiteX208" fmla="*/ 1195347 w 12192000"/>
              <a:gd name="connsiteY208" fmla="*/ 2212354 h 2237474"/>
              <a:gd name="connsiteX209" fmla="*/ 970251 w 12192000"/>
              <a:gd name="connsiteY209" fmla="*/ 2221029 h 2237474"/>
              <a:gd name="connsiteX210" fmla="*/ 812914 w 12192000"/>
              <a:gd name="connsiteY210" fmla="*/ 2202752 h 2237474"/>
              <a:gd name="connsiteX211" fmla="*/ 800195 w 12192000"/>
              <a:gd name="connsiteY211" fmla="*/ 2209407 h 2237474"/>
              <a:gd name="connsiteX212" fmla="*/ 784978 w 12192000"/>
              <a:gd name="connsiteY212" fmla="*/ 2212360 h 2237474"/>
              <a:gd name="connsiteX213" fmla="*/ 681987 w 12192000"/>
              <a:gd name="connsiteY213" fmla="*/ 2216757 h 2237474"/>
              <a:gd name="connsiteX214" fmla="*/ 669923 w 12192000"/>
              <a:gd name="connsiteY214" fmla="*/ 2211682 h 2237474"/>
              <a:gd name="connsiteX215" fmla="*/ 648680 w 12192000"/>
              <a:gd name="connsiteY215" fmla="*/ 2206229 h 2237474"/>
              <a:gd name="connsiteX216" fmla="*/ 597225 w 12192000"/>
              <a:gd name="connsiteY216" fmla="*/ 2180999 h 2237474"/>
              <a:gd name="connsiteX217" fmla="*/ 558449 w 12192000"/>
              <a:gd name="connsiteY217" fmla="*/ 2182346 h 2237474"/>
              <a:gd name="connsiteX218" fmla="*/ 550517 w 12192000"/>
              <a:gd name="connsiteY218" fmla="*/ 2182060 h 2237474"/>
              <a:gd name="connsiteX219" fmla="*/ 550309 w 12192000"/>
              <a:gd name="connsiteY219" fmla="*/ 2181825 h 2237474"/>
              <a:gd name="connsiteX220" fmla="*/ 541836 w 12192000"/>
              <a:gd name="connsiteY220" fmla="*/ 2181063 h 2237474"/>
              <a:gd name="connsiteX221" fmla="*/ 536057 w 12192000"/>
              <a:gd name="connsiteY221" fmla="*/ 2181537 h 2237474"/>
              <a:gd name="connsiteX222" fmla="*/ 520671 w 12192000"/>
              <a:gd name="connsiteY222" fmla="*/ 2180980 h 2237474"/>
              <a:gd name="connsiteX223" fmla="*/ 515024 w 12192000"/>
              <a:gd name="connsiteY223" fmla="*/ 2179258 h 2237474"/>
              <a:gd name="connsiteX224" fmla="*/ 512278 w 12192000"/>
              <a:gd name="connsiteY224" fmla="*/ 2176369 h 2237474"/>
              <a:gd name="connsiteX225" fmla="*/ 480419 w 12192000"/>
              <a:gd name="connsiteY225" fmla="*/ 2167807 h 2237474"/>
              <a:gd name="connsiteX226" fmla="*/ 413835 w 12192000"/>
              <a:gd name="connsiteY226" fmla="*/ 2156783 h 2237474"/>
              <a:gd name="connsiteX227" fmla="*/ 376513 w 12192000"/>
              <a:gd name="connsiteY227" fmla="*/ 2154014 h 2237474"/>
              <a:gd name="connsiteX228" fmla="*/ 273386 w 12192000"/>
              <a:gd name="connsiteY228" fmla="*/ 2142551 h 2237474"/>
              <a:gd name="connsiteX229" fmla="*/ 169207 w 12192000"/>
              <a:gd name="connsiteY229" fmla="*/ 2128100 h 2237474"/>
              <a:gd name="connsiteX230" fmla="*/ 93149 w 12192000"/>
              <a:gd name="connsiteY230" fmla="*/ 2105324 h 2237474"/>
              <a:gd name="connsiteX231" fmla="*/ 88109 w 12192000"/>
              <a:gd name="connsiteY231" fmla="*/ 2106704 h 2237474"/>
              <a:gd name="connsiteX232" fmla="*/ 80022 w 12192000"/>
              <a:gd name="connsiteY232" fmla="*/ 2107254 h 2237474"/>
              <a:gd name="connsiteX233" fmla="*/ 79717 w 12192000"/>
              <a:gd name="connsiteY233" fmla="*/ 2107046 h 2237474"/>
              <a:gd name="connsiteX234" fmla="*/ 72352 w 12192000"/>
              <a:gd name="connsiteY234" fmla="*/ 2107991 h 2237474"/>
              <a:gd name="connsiteX235" fmla="*/ 37645 w 12192000"/>
              <a:gd name="connsiteY235" fmla="*/ 2115401 h 2237474"/>
              <a:gd name="connsiteX236" fmla="*/ 4572 w 12192000"/>
              <a:gd name="connsiteY236" fmla="*/ 2111091 h 2237474"/>
              <a:gd name="connsiteX237" fmla="*/ 0 w 12192000"/>
              <a:gd name="connsiteY237" fmla="*/ 2110468 h 2237474"/>
              <a:gd name="connsiteX238" fmla="*/ 0 w 12192000"/>
              <a:gd name="connsiteY23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290981 w 12192000"/>
              <a:gd name="connsiteY140" fmla="*/ 1839677 h 2237474"/>
              <a:gd name="connsiteX141" fmla="*/ 4285792 w 12192000"/>
              <a:gd name="connsiteY141" fmla="*/ 1836231 h 2237474"/>
              <a:gd name="connsiteX142" fmla="*/ 4238372 w 12192000"/>
              <a:gd name="connsiteY142" fmla="*/ 1851480 h 2237474"/>
              <a:gd name="connsiteX143" fmla="*/ 4232517 w 12192000"/>
              <a:gd name="connsiteY143" fmla="*/ 1852567 h 2237474"/>
              <a:gd name="connsiteX144" fmla="*/ 4191732 w 12192000"/>
              <a:gd name="connsiteY144" fmla="*/ 1857328 h 2237474"/>
              <a:gd name="connsiteX145" fmla="*/ 4065532 w 12192000"/>
              <a:gd name="connsiteY145" fmla="*/ 1855477 h 2237474"/>
              <a:gd name="connsiteX146" fmla="*/ 4028460 w 12192000"/>
              <a:gd name="connsiteY146" fmla="*/ 1855137 h 2237474"/>
              <a:gd name="connsiteX147" fmla="*/ 4002267 w 12192000"/>
              <a:gd name="connsiteY147" fmla="*/ 1852352 h 2237474"/>
              <a:gd name="connsiteX148" fmla="*/ 3931396 w 12192000"/>
              <a:gd name="connsiteY148" fmla="*/ 1858915 h 2237474"/>
              <a:gd name="connsiteX149" fmla="*/ 3812162 w 12192000"/>
              <a:gd name="connsiteY149" fmla="*/ 1875501 h 2237474"/>
              <a:gd name="connsiteX150" fmla="*/ 3767672 w 12192000"/>
              <a:gd name="connsiteY150" fmla="*/ 1874600 h 2237474"/>
              <a:gd name="connsiteX151" fmla="*/ 3729530 w 12192000"/>
              <a:gd name="connsiteY151" fmla="*/ 1864513 h 2237474"/>
              <a:gd name="connsiteX152" fmla="*/ 3680177 w 12192000"/>
              <a:gd name="connsiteY152" fmla="*/ 1881552 h 2237474"/>
              <a:gd name="connsiteX153" fmla="*/ 3567259 w 12192000"/>
              <a:gd name="connsiteY153" fmla="*/ 1893482 h 2237474"/>
              <a:gd name="connsiteX154" fmla="*/ 3405770 w 12192000"/>
              <a:gd name="connsiteY154" fmla="*/ 1904591 h 2237474"/>
              <a:gd name="connsiteX155" fmla="*/ 3280097 w 12192000"/>
              <a:gd name="connsiteY155" fmla="*/ 1919610 h 2237474"/>
              <a:gd name="connsiteX156" fmla="*/ 3123424 w 12192000"/>
              <a:gd name="connsiteY156" fmla="*/ 1952930 h 2237474"/>
              <a:gd name="connsiteX157" fmla="*/ 3009910 w 12192000"/>
              <a:gd name="connsiteY157" fmla="*/ 1957866 h 2237474"/>
              <a:gd name="connsiteX158" fmla="*/ 2995934 w 12192000"/>
              <a:gd name="connsiteY158" fmla="*/ 1967085 h 2237474"/>
              <a:gd name="connsiteX159" fmla="*/ 2980071 w 12192000"/>
              <a:gd name="connsiteY159" fmla="*/ 1972988 h 2237474"/>
              <a:gd name="connsiteX160" fmla="*/ 2978094 w 12192000"/>
              <a:gd name="connsiteY160" fmla="*/ 1972369 h 2237474"/>
              <a:gd name="connsiteX161" fmla="*/ 2942858 w 12192000"/>
              <a:gd name="connsiteY161" fmla="*/ 1981367 h 2237474"/>
              <a:gd name="connsiteX162" fmla="*/ 2875436 w 12192000"/>
              <a:gd name="connsiteY162" fmla="*/ 1996977 h 2237474"/>
              <a:gd name="connsiteX163" fmla="*/ 2874892 w 12192000"/>
              <a:gd name="connsiteY163" fmla="*/ 1996085 h 2237474"/>
              <a:gd name="connsiteX164" fmla="*/ 2864145 w 12192000"/>
              <a:gd name="connsiteY164" fmla="*/ 1994061 h 2237474"/>
              <a:gd name="connsiteX165" fmla="*/ 2843662 w 12192000"/>
              <a:gd name="connsiteY165" fmla="*/ 1992498 h 2237474"/>
              <a:gd name="connsiteX166" fmla="*/ 2796128 w 12192000"/>
              <a:gd name="connsiteY166" fmla="*/ 1976403 h 2237474"/>
              <a:gd name="connsiteX167" fmla="*/ 2756784 w 12192000"/>
              <a:gd name="connsiteY167" fmla="*/ 1985116 h 2237474"/>
              <a:gd name="connsiteX168" fmla="*/ 2748833 w 12192000"/>
              <a:gd name="connsiteY168" fmla="*/ 1986323 h 2237474"/>
              <a:gd name="connsiteX169" fmla="*/ 2748661 w 12192000"/>
              <a:gd name="connsiteY169" fmla="*/ 1986122 h 2237474"/>
              <a:gd name="connsiteX170" fmla="*/ 2740251 w 12192000"/>
              <a:gd name="connsiteY170" fmla="*/ 1986946 h 2237474"/>
              <a:gd name="connsiteX171" fmla="*/ 2718916 w 12192000"/>
              <a:gd name="connsiteY171" fmla="*/ 1990867 h 2237474"/>
              <a:gd name="connsiteX172" fmla="*/ 2713522 w 12192000"/>
              <a:gd name="connsiteY172" fmla="*/ 1990173 h 2237474"/>
              <a:gd name="connsiteX173" fmla="*/ 2680597 w 12192000"/>
              <a:gd name="connsiteY173" fmla="*/ 1984996 h 2237474"/>
              <a:gd name="connsiteX174" fmla="*/ 2578178 w 12192000"/>
              <a:gd name="connsiteY174" fmla="*/ 1990531 h 2237474"/>
              <a:gd name="connsiteX175" fmla="*/ 2476147 w 12192000"/>
              <a:gd name="connsiteY175" fmla="*/ 1998305 h 2237474"/>
              <a:gd name="connsiteX176" fmla="*/ 2373568 w 12192000"/>
              <a:gd name="connsiteY176" fmla="*/ 2003219 h 2237474"/>
              <a:gd name="connsiteX177" fmla="*/ 2321399 w 12192000"/>
              <a:gd name="connsiteY177" fmla="*/ 1989467 h 2237474"/>
              <a:gd name="connsiteX178" fmla="*/ 2315525 w 12192000"/>
              <a:gd name="connsiteY178" fmla="*/ 1989708 h 2237474"/>
              <a:gd name="connsiteX179" fmla="*/ 2300792 w 12192000"/>
              <a:gd name="connsiteY179" fmla="*/ 1994290 h 2237474"/>
              <a:gd name="connsiteX180" fmla="*/ 2295469 w 12192000"/>
              <a:gd name="connsiteY180" fmla="*/ 1996659 h 2237474"/>
              <a:gd name="connsiteX181" fmla="*/ 2287219 w 12192000"/>
              <a:gd name="connsiteY181" fmla="*/ 1998750 h 2237474"/>
              <a:gd name="connsiteX182" fmla="*/ 2286948 w 12192000"/>
              <a:gd name="connsiteY182" fmla="*/ 1998596 h 2237474"/>
              <a:gd name="connsiteX183" fmla="*/ 2243069 w 12192000"/>
              <a:gd name="connsiteY183" fmla="*/ 2015111 h 2237474"/>
              <a:gd name="connsiteX184" fmla="*/ 2186609 w 12192000"/>
              <a:gd name="connsiteY184" fmla="*/ 2008263 h 2237474"/>
              <a:gd name="connsiteX185" fmla="*/ 2164831 w 12192000"/>
              <a:gd name="connsiteY185" fmla="*/ 2010143 h 2237474"/>
              <a:gd name="connsiteX186" fmla="*/ 2152836 w 12192000"/>
              <a:gd name="connsiteY186" fmla="*/ 2010048 h 2237474"/>
              <a:gd name="connsiteX187" fmla="*/ 2117102 w 12192000"/>
              <a:gd name="connsiteY187" fmla="*/ 2023004 h 2237474"/>
              <a:gd name="connsiteX188" fmla="*/ 2111935 w 12192000"/>
              <a:gd name="connsiteY188" fmla="*/ 2023163 h 2237474"/>
              <a:gd name="connsiteX189" fmla="*/ 2089991 w 12192000"/>
              <a:gd name="connsiteY189" fmla="*/ 2034193 h 2237474"/>
              <a:gd name="connsiteX190" fmla="*/ 2058061 w 12192000"/>
              <a:gd name="connsiteY190" fmla="*/ 2047942 h 2237474"/>
              <a:gd name="connsiteX191" fmla="*/ 2055737 w 12192000"/>
              <a:gd name="connsiteY191" fmla="*/ 2047704 h 2237474"/>
              <a:gd name="connsiteX192" fmla="*/ 2042244 w 12192000"/>
              <a:gd name="connsiteY192" fmla="*/ 2055560 h 2237474"/>
              <a:gd name="connsiteX193" fmla="*/ 1976224 w 12192000"/>
              <a:gd name="connsiteY193" fmla="*/ 2074257 h 2237474"/>
              <a:gd name="connsiteX194" fmla="*/ 1877728 w 12192000"/>
              <a:gd name="connsiteY194" fmla="*/ 2101004 h 2237474"/>
              <a:gd name="connsiteX195" fmla="*/ 1759056 w 12192000"/>
              <a:gd name="connsiteY195" fmla="*/ 2125608 h 2237474"/>
              <a:gd name="connsiteX196" fmla="*/ 1637948 w 12192000"/>
              <a:gd name="connsiteY196" fmla="*/ 2172597 h 2237474"/>
              <a:gd name="connsiteX197" fmla="*/ 1434549 w 12192000"/>
              <a:gd name="connsiteY197" fmla="*/ 2234522 h 2237474"/>
              <a:gd name="connsiteX198" fmla="*/ 1398481 w 12192000"/>
              <a:gd name="connsiteY198" fmla="*/ 2237074 h 2237474"/>
              <a:gd name="connsiteX199" fmla="*/ 1398407 w 12192000"/>
              <a:gd name="connsiteY199" fmla="*/ 2237095 h 2237474"/>
              <a:gd name="connsiteX200" fmla="*/ 1370962 w 12192000"/>
              <a:gd name="connsiteY200" fmla="*/ 2237474 h 2237474"/>
              <a:gd name="connsiteX201" fmla="*/ 1356367 w 12192000"/>
              <a:gd name="connsiteY201" fmla="*/ 2235089 h 2237474"/>
              <a:gd name="connsiteX202" fmla="*/ 1324828 w 12192000"/>
              <a:gd name="connsiteY202" fmla="*/ 2231968 h 2237474"/>
              <a:gd name="connsiteX203" fmla="*/ 1297744 w 12192000"/>
              <a:gd name="connsiteY203" fmla="*/ 2235849 h 2237474"/>
              <a:gd name="connsiteX204" fmla="*/ 1286236 w 12192000"/>
              <a:gd name="connsiteY204" fmla="*/ 2233135 h 2237474"/>
              <a:gd name="connsiteX205" fmla="*/ 1283504 w 12192000"/>
              <a:gd name="connsiteY205" fmla="*/ 2233797 h 2237474"/>
              <a:gd name="connsiteX206" fmla="*/ 1279765 w 12192000"/>
              <a:gd name="connsiteY206" fmla="*/ 2229639 h 2237474"/>
              <a:gd name="connsiteX207" fmla="*/ 1195347 w 12192000"/>
              <a:gd name="connsiteY207" fmla="*/ 2212354 h 2237474"/>
              <a:gd name="connsiteX208" fmla="*/ 970251 w 12192000"/>
              <a:gd name="connsiteY208" fmla="*/ 2221029 h 2237474"/>
              <a:gd name="connsiteX209" fmla="*/ 812914 w 12192000"/>
              <a:gd name="connsiteY209" fmla="*/ 2202752 h 2237474"/>
              <a:gd name="connsiteX210" fmla="*/ 800195 w 12192000"/>
              <a:gd name="connsiteY210" fmla="*/ 2209407 h 2237474"/>
              <a:gd name="connsiteX211" fmla="*/ 784978 w 12192000"/>
              <a:gd name="connsiteY211" fmla="*/ 2212360 h 2237474"/>
              <a:gd name="connsiteX212" fmla="*/ 681987 w 12192000"/>
              <a:gd name="connsiteY212" fmla="*/ 2216757 h 2237474"/>
              <a:gd name="connsiteX213" fmla="*/ 669923 w 12192000"/>
              <a:gd name="connsiteY213" fmla="*/ 2211682 h 2237474"/>
              <a:gd name="connsiteX214" fmla="*/ 648680 w 12192000"/>
              <a:gd name="connsiteY214" fmla="*/ 2206229 h 2237474"/>
              <a:gd name="connsiteX215" fmla="*/ 597225 w 12192000"/>
              <a:gd name="connsiteY215" fmla="*/ 2180999 h 2237474"/>
              <a:gd name="connsiteX216" fmla="*/ 558449 w 12192000"/>
              <a:gd name="connsiteY216" fmla="*/ 2182346 h 2237474"/>
              <a:gd name="connsiteX217" fmla="*/ 550517 w 12192000"/>
              <a:gd name="connsiteY217" fmla="*/ 2182060 h 2237474"/>
              <a:gd name="connsiteX218" fmla="*/ 550309 w 12192000"/>
              <a:gd name="connsiteY218" fmla="*/ 2181825 h 2237474"/>
              <a:gd name="connsiteX219" fmla="*/ 541836 w 12192000"/>
              <a:gd name="connsiteY219" fmla="*/ 2181063 h 2237474"/>
              <a:gd name="connsiteX220" fmla="*/ 536057 w 12192000"/>
              <a:gd name="connsiteY220" fmla="*/ 2181537 h 2237474"/>
              <a:gd name="connsiteX221" fmla="*/ 520671 w 12192000"/>
              <a:gd name="connsiteY221" fmla="*/ 2180980 h 2237474"/>
              <a:gd name="connsiteX222" fmla="*/ 515024 w 12192000"/>
              <a:gd name="connsiteY222" fmla="*/ 2179258 h 2237474"/>
              <a:gd name="connsiteX223" fmla="*/ 512278 w 12192000"/>
              <a:gd name="connsiteY223" fmla="*/ 2176369 h 2237474"/>
              <a:gd name="connsiteX224" fmla="*/ 480419 w 12192000"/>
              <a:gd name="connsiteY224" fmla="*/ 2167807 h 2237474"/>
              <a:gd name="connsiteX225" fmla="*/ 413835 w 12192000"/>
              <a:gd name="connsiteY225" fmla="*/ 2156783 h 2237474"/>
              <a:gd name="connsiteX226" fmla="*/ 376513 w 12192000"/>
              <a:gd name="connsiteY226" fmla="*/ 2154014 h 2237474"/>
              <a:gd name="connsiteX227" fmla="*/ 273386 w 12192000"/>
              <a:gd name="connsiteY227" fmla="*/ 2142551 h 2237474"/>
              <a:gd name="connsiteX228" fmla="*/ 169207 w 12192000"/>
              <a:gd name="connsiteY228" fmla="*/ 2128100 h 2237474"/>
              <a:gd name="connsiteX229" fmla="*/ 93149 w 12192000"/>
              <a:gd name="connsiteY229" fmla="*/ 2105324 h 2237474"/>
              <a:gd name="connsiteX230" fmla="*/ 88109 w 12192000"/>
              <a:gd name="connsiteY230" fmla="*/ 2106704 h 2237474"/>
              <a:gd name="connsiteX231" fmla="*/ 80022 w 12192000"/>
              <a:gd name="connsiteY231" fmla="*/ 2107254 h 2237474"/>
              <a:gd name="connsiteX232" fmla="*/ 79717 w 12192000"/>
              <a:gd name="connsiteY232" fmla="*/ 2107046 h 2237474"/>
              <a:gd name="connsiteX233" fmla="*/ 72352 w 12192000"/>
              <a:gd name="connsiteY233" fmla="*/ 2107991 h 2237474"/>
              <a:gd name="connsiteX234" fmla="*/ 37645 w 12192000"/>
              <a:gd name="connsiteY234" fmla="*/ 2115401 h 2237474"/>
              <a:gd name="connsiteX235" fmla="*/ 4572 w 12192000"/>
              <a:gd name="connsiteY235" fmla="*/ 2111091 h 2237474"/>
              <a:gd name="connsiteX236" fmla="*/ 0 w 12192000"/>
              <a:gd name="connsiteY236" fmla="*/ 2110468 h 2237474"/>
              <a:gd name="connsiteX237" fmla="*/ 0 w 12192000"/>
              <a:gd name="connsiteY23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380457 w 12192000"/>
              <a:gd name="connsiteY107" fmla="*/ 1662376 h 2237474"/>
              <a:gd name="connsiteX108" fmla="*/ 6280959 w 12192000"/>
              <a:gd name="connsiteY108" fmla="*/ 1689329 h 2237474"/>
              <a:gd name="connsiteX109" fmla="*/ 6266765 w 12192000"/>
              <a:gd name="connsiteY109" fmla="*/ 1695560 h 2237474"/>
              <a:gd name="connsiteX110" fmla="*/ 6098321 w 12192000"/>
              <a:gd name="connsiteY110" fmla="*/ 1721646 h 2237474"/>
              <a:gd name="connsiteX111" fmla="*/ 5880652 w 12192000"/>
              <a:gd name="connsiteY111" fmla="*/ 1779643 h 2237474"/>
              <a:gd name="connsiteX112" fmla="*/ 5785959 w 12192000"/>
              <a:gd name="connsiteY112" fmla="*/ 1775307 h 2237474"/>
              <a:gd name="connsiteX113" fmla="*/ 5643534 w 12192000"/>
              <a:gd name="connsiteY113" fmla="*/ 1802919 h 2237474"/>
              <a:gd name="connsiteX114" fmla="*/ 5518799 w 12192000"/>
              <a:gd name="connsiteY114" fmla="*/ 1818312 h 2237474"/>
              <a:gd name="connsiteX115" fmla="*/ 5505014 w 12192000"/>
              <a:gd name="connsiteY115" fmla="*/ 1819259 h 2237474"/>
              <a:gd name="connsiteX116" fmla="*/ 5453307 w 12192000"/>
              <a:gd name="connsiteY116" fmla="*/ 1815450 h 2237474"/>
              <a:gd name="connsiteX117" fmla="*/ 5364192 w 12192000"/>
              <a:gd name="connsiteY117" fmla="*/ 1826074 h 2237474"/>
              <a:gd name="connsiteX118" fmla="*/ 5350380 w 12192000"/>
              <a:gd name="connsiteY118" fmla="*/ 1830891 h 2237474"/>
              <a:gd name="connsiteX119" fmla="*/ 5259633 w 12192000"/>
              <a:gd name="connsiteY119" fmla="*/ 1837160 h 2237474"/>
              <a:gd name="connsiteX120" fmla="*/ 5197513 w 12192000"/>
              <a:gd name="connsiteY120" fmla="*/ 1844718 h 2237474"/>
              <a:gd name="connsiteX121" fmla="*/ 5184170 w 12192000"/>
              <a:gd name="connsiteY121" fmla="*/ 1849402 h 2237474"/>
              <a:gd name="connsiteX122" fmla="*/ 5168852 w 12192000"/>
              <a:gd name="connsiteY122" fmla="*/ 1844846 h 2237474"/>
              <a:gd name="connsiteX123" fmla="*/ 5164370 w 12192000"/>
              <a:gd name="connsiteY123" fmla="*/ 1840597 h 2237474"/>
              <a:gd name="connsiteX124" fmla="*/ 5114927 w 12192000"/>
              <a:gd name="connsiteY124" fmla="*/ 1847827 h 2237474"/>
              <a:gd name="connsiteX125" fmla="*/ 5108970 w 12192000"/>
              <a:gd name="connsiteY125" fmla="*/ 1847935 h 2237474"/>
              <a:gd name="connsiteX126" fmla="*/ 5067961 w 12192000"/>
              <a:gd name="connsiteY126" fmla="*/ 1845917 h 2237474"/>
              <a:gd name="connsiteX127" fmla="*/ 5007075 w 12192000"/>
              <a:gd name="connsiteY127" fmla="*/ 1838626 h 2237474"/>
              <a:gd name="connsiteX128" fmla="*/ 4944087 w 12192000"/>
              <a:gd name="connsiteY128" fmla="*/ 1823332 h 2237474"/>
              <a:gd name="connsiteX129" fmla="*/ 4907662 w 12192000"/>
              <a:gd name="connsiteY129" fmla="*/ 1816900 h 2237474"/>
              <a:gd name="connsiteX130" fmla="*/ 4882386 w 12192000"/>
              <a:gd name="connsiteY130" fmla="*/ 1809844 h 2237474"/>
              <a:gd name="connsiteX131" fmla="*/ 4811440 w 12192000"/>
              <a:gd name="connsiteY131" fmla="*/ 1804655 h 2237474"/>
              <a:gd name="connsiteX132" fmla="*/ 4691075 w 12192000"/>
              <a:gd name="connsiteY132" fmla="*/ 1801389 h 2237474"/>
              <a:gd name="connsiteX133" fmla="*/ 4611738 w 12192000"/>
              <a:gd name="connsiteY133" fmla="*/ 1776964 h 2237474"/>
              <a:gd name="connsiteX134" fmla="*/ 4560070 w 12192000"/>
              <a:gd name="connsiteY134" fmla="*/ 1785640 h 2237474"/>
              <a:gd name="connsiteX135" fmla="*/ 4536503 w 12192000"/>
              <a:gd name="connsiteY135" fmla="*/ 1785334 h 2237474"/>
              <a:gd name="connsiteX136" fmla="*/ 4513724 w 12192000"/>
              <a:gd name="connsiteY136" fmla="*/ 1791996 h 2237474"/>
              <a:gd name="connsiteX137" fmla="*/ 4459810 w 12192000"/>
              <a:gd name="connsiteY137" fmla="*/ 1797886 h 2237474"/>
              <a:gd name="connsiteX138" fmla="*/ 4379064 w 12192000"/>
              <a:gd name="connsiteY138" fmla="*/ 1817177 h 2237474"/>
              <a:gd name="connsiteX139" fmla="*/ 4319209 w 12192000"/>
              <a:gd name="connsiteY139" fmla="*/ 1834833 h 2237474"/>
              <a:gd name="connsiteX140" fmla="*/ 4290981 w 12192000"/>
              <a:gd name="connsiteY140" fmla="*/ 1839677 h 2237474"/>
              <a:gd name="connsiteX141" fmla="*/ 4285792 w 12192000"/>
              <a:gd name="connsiteY141" fmla="*/ 1836231 h 2237474"/>
              <a:gd name="connsiteX142" fmla="*/ 4238372 w 12192000"/>
              <a:gd name="connsiteY142" fmla="*/ 1851480 h 2237474"/>
              <a:gd name="connsiteX143" fmla="*/ 4232517 w 12192000"/>
              <a:gd name="connsiteY143" fmla="*/ 1852567 h 2237474"/>
              <a:gd name="connsiteX144" fmla="*/ 4191732 w 12192000"/>
              <a:gd name="connsiteY144" fmla="*/ 1857328 h 2237474"/>
              <a:gd name="connsiteX145" fmla="*/ 4065532 w 12192000"/>
              <a:gd name="connsiteY145" fmla="*/ 1855477 h 2237474"/>
              <a:gd name="connsiteX146" fmla="*/ 4028460 w 12192000"/>
              <a:gd name="connsiteY146" fmla="*/ 1855137 h 2237474"/>
              <a:gd name="connsiteX147" fmla="*/ 4002267 w 12192000"/>
              <a:gd name="connsiteY147" fmla="*/ 1852352 h 2237474"/>
              <a:gd name="connsiteX148" fmla="*/ 3931396 w 12192000"/>
              <a:gd name="connsiteY148" fmla="*/ 1858915 h 2237474"/>
              <a:gd name="connsiteX149" fmla="*/ 3812162 w 12192000"/>
              <a:gd name="connsiteY149" fmla="*/ 1875501 h 2237474"/>
              <a:gd name="connsiteX150" fmla="*/ 3729530 w 12192000"/>
              <a:gd name="connsiteY150" fmla="*/ 1864513 h 2237474"/>
              <a:gd name="connsiteX151" fmla="*/ 3680177 w 12192000"/>
              <a:gd name="connsiteY151" fmla="*/ 1881552 h 2237474"/>
              <a:gd name="connsiteX152" fmla="*/ 3567259 w 12192000"/>
              <a:gd name="connsiteY152" fmla="*/ 1893482 h 2237474"/>
              <a:gd name="connsiteX153" fmla="*/ 3405770 w 12192000"/>
              <a:gd name="connsiteY153" fmla="*/ 1904591 h 2237474"/>
              <a:gd name="connsiteX154" fmla="*/ 3280097 w 12192000"/>
              <a:gd name="connsiteY154" fmla="*/ 1919610 h 2237474"/>
              <a:gd name="connsiteX155" fmla="*/ 3123424 w 12192000"/>
              <a:gd name="connsiteY155" fmla="*/ 1952930 h 2237474"/>
              <a:gd name="connsiteX156" fmla="*/ 3009910 w 12192000"/>
              <a:gd name="connsiteY156" fmla="*/ 1957866 h 2237474"/>
              <a:gd name="connsiteX157" fmla="*/ 2995934 w 12192000"/>
              <a:gd name="connsiteY157" fmla="*/ 1967085 h 2237474"/>
              <a:gd name="connsiteX158" fmla="*/ 2980071 w 12192000"/>
              <a:gd name="connsiteY158" fmla="*/ 1972988 h 2237474"/>
              <a:gd name="connsiteX159" fmla="*/ 2978094 w 12192000"/>
              <a:gd name="connsiteY159" fmla="*/ 1972369 h 2237474"/>
              <a:gd name="connsiteX160" fmla="*/ 2942858 w 12192000"/>
              <a:gd name="connsiteY160" fmla="*/ 1981367 h 2237474"/>
              <a:gd name="connsiteX161" fmla="*/ 2875436 w 12192000"/>
              <a:gd name="connsiteY161" fmla="*/ 1996977 h 2237474"/>
              <a:gd name="connsiteX162" fmla="*/ 2874892 w 12192000"/>
              <a:gd name="connsiteY162" fmla="*/ 1996085 h 2237474"/>
              <a:gd name="connsiteX163" fmla="*/ 2864145 w 12192000"/>
              <a:gd name="connsiteY163" fmla="*/ 1994061 h 2237474"/>
              <a:gd name="connsiteX164" fmla="*/ 2843662 w 12192000"/>
              <a:gd name="connsiteY164" fmla="*/ 1992498 h 2237474"/>
              <a:gd name="connsiteX165" fmla="*/ 2796128 w 12192000"/>
              <a:gd name="connsiteY165" fmla="*/ 1976403 h 2237474"/>
              <a:gd name="connsiteX166" fmla="*/ 2756784 w 12192000"/>
              <a:gd name="connsiteY166" fmla="*/ 1985116 h 2237474"/>
              <a:gd name="connsiteX167" fmla="*/ 2748833 w 12192000"/>
              <a:gd name="connsiteY167" fmla="*/ 1986323 h 2237474"/>
              <a:gd name="connsiteX168" fmla="*/ 2748661 w 12192000"/>
              <a:gd name="connsiteY168" fmla="*/ 1986122 h 2237474"/>
              <a:gd name="connsiteX169" fmla="*/ 2740251 w 12192000"/>
              <a:gd name="connsiteY169" fmla="*/ 1986946 h 2237474"/>
              <a:gd name="connsiteX170" fmla="*/ 2718916 w 12192000"/>
              <a:gd name="connsiteY170" fmla="*/ 1990867 h 2237474"/>
              <a:gd name="connsiteX171" fmla="*/ 2713522 w 12192000"/>
              <a:gd name="connsiteY171" fmla="*/ 1990173 h 2237474"/>
              <a:gd name="connsiteX172" fmla="*/ 2680597 w 12192000"/>
              <a:gd name="connsiteY172" fmla="*/ 1984996 h 2237474"/>
              <a:gd name="connsiteX173" fmla="*/ 2578178 w 12192000"/>
              <a:gd name="connsiteY173" fmla="*/ 1990531 h 2237474"/>
              <a:gd name="connsiteX174" fmla="*/ 2476147 w 12192000"/>
              <a:gd name="connsiteY174" fmla="*/ 1998305 h 2237474"/>
              <a:gd name="connsiteX175" fmla="*/ 2373568 w 12192000"/>
              <a:gd name="connsiteY175" fmla="*/ 2003219 h 2237474"/>
              <a:gd name="connsiteX176" fmla="*/ 2321399 w 12192000"/>
              <a:gd name="connsiteY176" fmla="*/ 1989467 h 2237474"/>
              <a:gd name="connsiteX177" fmla="*/ 2315525 w 12192000"/>
              <a:gd name="connsiteY177" fmla="*/ 1989708 h 2237474"/>
              <a:gd name="connsiteX178" fmla="*/ 2300792 w 12192000"/>
              <a:gd name="connsiteY178" fmla="*/ 1994290 h 2237474"/>
              <a:gd name="connsiteX179" fmla="*/ 2295469 w 12192000"/>
              <a:gd name="connsiteY179" fmla="*/ 1996659 h 2237474"/>
              <a:gd name="connsiteX180" fmla="*/ 2287219 w 12192000"/>
              <a:gd name="connsiteY180" fmla="*/ 1998750 h 2237474"/>
              <a:gd name="connsiteX181" fmla="*/ 2286948 w 12192000"/>
              <a:gd name="connsiteY181" fmla="*/ 1998596 h 2237474"/>
              <a:gd name="connsiteX182" fmla="*/ 2243069 w 12192000"/>
              <a:gd name="connsiteY182" fmla="*/ 2015111 h 2237474"/>
              <a:gd name="connsiteX183" fmla="*/ 2186609 w 12192000"/>
              <a:gd name="connsiteY183" fmla="*/ 2008263 h 2237474"/>
              <a:gd name="connsiteX184" fmla="*/ 2164831 w 12192000"/>
              <a:gd name="connsiteY184" fmla="*/ 2010143 h 2237474"/>
              <a:gd name="connsiteX185" fmla="*/ 2152836 w 12192000"/>
              <a:gd name="connsiteY185" fmla="*/ 2010048 h 2237474"/>
              <a:gd name="connsiteX186" fmla="*/ 2117102 w 12192000"/>
              <a:gd name="connsiteY186" fmla="*/ 2023004 h 2237474"/>
              <a:gd name="connsiteX187" fmla="*/ 2111935 w 12192000"/>
              <a:gd name="connsiteY187" fmla="*/ 2023163 h 2237474"/>
              <a:gd name="connsiteX188" fmla="*/ 2089991 w 12192000"/>
              <a:gd name="connsiteY188" fmla="*/ 2034193 h 2237474"/>
              <a:gd name="connsiteX189" fmla="*/ 2058061 w 12192000"/>
              <a:gd name="connsiteY189" fmla="*/ 2047942 h 2237474"/>
              <a:gd name="connsiteX190" fmla="*/ 2055737 w 12192000"/>
              <a:gd name="connsiteY190" fmla="*/ 2047704 h 2237474"/>
              <a:gd name="connsiteX191" fmla="*/ 2042244 w 12192000"/>
              <a:gd name="connsiteY191" fmla="*/ 2055560 h 2237474"/>
              <a:gd name="connsiteX192" fmla="*/ 1976224 w 12192000"/>
              <a:gd name="connsiteY192" fmla="*/ 2074257 h 2237474"/>
              <a:gd name="connsiteX193" fmla="*/ 1877728 w 12192000"/>
              <a:gd name="connsiteY193" fmla="*/ 2101004 h 2237474"/>
              <a:gd name="connsiteX194" fmla="*/ 1759056 w 12192000"/>
              <a:gd name="connsiteY194" fmla="*/ 2125608 h 2237474"/>
              <a:gd name="connsiteX195" fmla="*/ 1637948 w 12192000"/>
              <a:gd name="connsiteY195" fmla="*/ 2172597 h 2237474"/>
              <a:gd name="connsiteX196" fmla="*/ 1434549 w 12192000"/>
              <a:gd name="connsiteY196" fmla="*/ 2234522 h 2237474"/>
              <a:gd name="connsiteX197" fmla="*/ 1398481 w 12192000"/>
              <a:gd name="connsiteY197" fmla="*/ 2237074 h 2237474"/>
              <a:gd name="connsiteX198" fmla="*/ 1398407 w 12192000"/>
              <a:gd name="connsiteY198" fmla="*/ 2237095 h 2237474"/>
              <a:gd name="connsiteX199" fmla="*/ 1370962 w 12192000"/>
              <a:gd name="connsiteY199" fmla="*/ 2237474 h 2237474"/>
              <a:gd name="connsiteX200" fmla="*/ 1356367 w 12192000"/>
              <a:gd name="connsiteY200" fmla="*/ 2235089 h 2237474"/>
              <a:gd name="connsiteX201" fmla="*/ 1324828 w 12192000"/>
              <a:gd name="connsiteY201" fmla="*/ 2231968 h 2237474"/>
              <a:gd name="connsiteX202" fmla="*/ 1297744 w 12192000"/>
              <a:gd name="connsiteY202" fmla="*/ 2235849 h 2237474"/>
              <a:gd name="connsiteX203" fmla="*/ 1286236 w 12192000"/>
              <a:gd name="connsiteY203" fmla="*/ 2233135 h 2237474"/>
              <a:gd name="connsiteX204" fmla="*/ 1283504 w 12192000"/>
              <a:gd name="connsiteY204" fmla="*/ 2233797 h 2237474"/>
              <a:gd name="connsiteX205" fmla="*/ 1279765 w 12192000"/>
              <a:gd name="connsiteY205" fmla="*/ 2229639 h 2237474"/>
              <a:gd name="connsiteX206" fmla="*/ 1195347 w 12192000"/>
              <a:gd name="connsiteY206" fmla="*/ 2212354 h 2237474"/>
              <a:gd name="connsiteX207" fmla="*/ 970251 w 12192000"/>
              <a:gd name="connsiteY207" fmla="*/ 2221029 h 2237474"/>
              <a:gd name="connsiteX208" fmla="*/ 812914 w 12192000"/>
              <a:gd name="connsiteY208" fmla="*/ 2202752 h 2237474"/>
              <a:gd name="connsiteX209" fmla="*/ 800195 w 12192000"/>
              <a:gd name="connsiteY209" fmla="*/ 2209407 h 2237474"/>
              <a:gd name="connsiteX210" fmla="*/ 784978 w 12192000"/>
              <a:gd name="connsiteY210" fmla="*/ 2212360 h 2237474"/>
              <a:gd name="connsiteX211" fmla="*/ 681987 w 12192000"/>
              <a:gd name="connsiteY211" fmla="*/ 2216757 h 2237474"/>
              <a:gd name="connsiteX212" fmla="*/ 669923 w 12192000"/>
              <a:gd name="connsiteY212" fmla="*/ 2211682 h 2237474"/>
              <a:gd name="connsiteX213" fmla="*/ 648680 w 12192000"/>
              <a:gd name="connsiteY213" fmla="*/ 2206229 h 2237474"/>
              <a:gd name="connsiteX214" fmla="*/ 597225 w 12192000"/>
              <a:gd name="connsiteY214" fmla="*/ 2180999 h 2237474"/>
              <a:gd name="connsiteX215" fmla="*/ 558449 w 12192000"/>
              <a:gd name="connsiteY215" fmla="*/ 2182346 h 2237474"/>
              <a:gd name="connsiteX216" fmla="*/ 550517 w 12192000"/>
              <a:gd name="connsiteY216" fmla="*/ 2182060 h 2237474"/>
              <a:gd name="connsiteX217" fmla="*/ 550309 w 12192000"/>
              <a:gd name="connsiteY217" fmla="*/ 2181825 h 2237474"/>
              <a:gd name="connsiteX218" fmla="*/ 541836 w 12192000"/>
              <a:gd name="connsiteY218" fmla="*/ 2181063 h 2237474"/>
              <a:gd name="connsiteX219" fmla="*/ 536057 w 12192000"/>
              <a:gd name="connsiteY219" fmla="*/ 2181537 h 2237474"/>
              <a:gd name="connsiteX220" fmla="*/ 520671 w 12192000"/>
              <a:gd name="connsiteY220" fmla="*/ 2180980 h 2237474"/>
              <a:gd name="connsiteX221" fmla="*/ 515024 w 12192000"/>
              <a:gd name="connsiteY221" fmla="*/ 2179258 h 2237474"/>
              <a:gd name="connsiteX222" fmla="*/ 512278 w 12192000"/>
              <a:gd name="connsiteY222" fmla="*/ 2176369 h 2237474"/>
              <a:gd name="connsiteX223" fmla="*/ 480419 w 12192000"/>
              <a:gd name="connsiteY223" fmla="*/ 2167807 h 2237474"/>
              <a:gd name="connsiteX224" fmla="*/ 413835 w 12192000"/>
              <a:gd name="connsiteY224" fmla="*/ 2156783 h 2237474"/>
              <a:gd name="connsiteX225" fmla="*/ 376513 w 12192000"/>
              <a:gd name="connsiteY225" fmla="*/ 2154014 h 2237474"/>
              <a:gd name="connsiteX226" fmla="*/ 273386 w 12192000"/>
              <a:gd name="connsiteY226" fmla="*/ 2142551 h 2237474"/>
              <a:gd name="connsiteX227" fmla="*/ 169207 w 12192000"/>
              <a:gd name="connsiteY227" fmla="*/ 2128100 h 2237474"/>
              <a:gd name="connsiteX228" fmla="*/ 93149 w 12192000"/>
              <a:gd name="connsiteY228" fmla="*/ 2105324 h 2237474"/>
              <a:gd name="connsiteX229" fmla="*/ 88109 w 12192000"/>
              <a:gd name="connsiteY229" fmla="*/ 2106704 h 2237474"/>
              <a:gd name="connsiteX230" fmla="*/ 80022 w 12192000"/>
              <a:gd name="connsiteY230" fmla="*/ 2107254 h 2237474"/>
              <a:gd name="connsiteX231" fmla="*/ 79717 w 12192000"/>
              <a:gd name="connsiteY231" fmla="*/ 2107046 h 2237474"/>
              <a:gd name="connsiteX232" fmla="*/ 72352 w 12192000"/>
              <a:gd name="connsiteY232" fmla="*/ 2107991 h 2237474"/>
              <a:gd name="connsiteX233" fmla="*/ 37645 w 12192000"/>
              <a:gd name="connsiteY233" fmla="*/ 2115401 h 2237474"/>
              <a:gd name="connsiteX234" fmla="*/ 4572 w 12192000"/>
              <a:gd name="connsiteY234" fmla="*/ 2111091 h 2237474"/>
              <a:gd name="connsiteX235" fmla="*/ 0 w 12192000"/>
              <a:gd name="connsiteY235" fmla="*/ 2110468 h 2237474"/>
              <a:gd name="connsiteX236" fmla="*/ 0 w 12192000"/>
              <a:gd name="connsiteY23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93343 w 12192000"/>
              <a:gd name="connsiteY106" fmla="*/ 1664672 h 2237474"/>
              <a:gd name="connsiteX107" fmla="*/ 6280959 w 12192000"/>
              <a:gd name="connsiteY107" fmla="*/ 1689329 h 2237474"/>
              <a:gd name="connsiteX108" fmla="*/ 6266765 w 12192000"/>
              <a:gd name="connsiteY108" fmla="*/ 1695560 h 2237474"/>
              <a:gd name="connsiteX109" fmla="*/ 6098321 w 12192000"/>
              <a:gd name="connsiteY109" fmla="*/ 1721646 h 2237474"/>
              <a:gd name="connsiteX110" fmla="*/ 5880652 w 12192000"/>
              <a:gd name="connsiteY110" fmla="*/ 1779643 h 2237474"/>
              <a:gd name="connsiteX111" fmla="*/ 5785959 w 12192000"/>
              <a:gd name="connsiteY111" fmla="*/ 1775307 h 2237474"/>
              <a:gd name="connsiteX112" fmla="*/ 5643534 w 12192000"/>
              <a:gd name="connsiteY112" fmla="*/ 1802919 h 2237474"/>
              <a:gd name="connsiteX113" fmla="*/ 5518799 w 12192000"/>
              <a:gd name="connsiteY113" fmla="*/ 1818312 h 2237474"/>
              <a:gd name="connsiteX114" fmla="*/ 5505014 w 12192000"/>
              <a:gd name="connsiteY114" fmla="*/ 1819259 h 2237474"/>
              <a:gd name="connsiteX115" fmla="*/ 5453307 w 12192000"/>
              <a:gd name="connsiteY115" fmla="*/ 1815450 h 2237474"/>
              <a:gd name="connsiteX116" fmla="*/ 5364192 w 12192000"/>
              <a:gd name="connsiteY116" fmla="*/ 1826074 h 2237474"/>
              <a:gd name="connsiteX117" fmla="*/ 5350380 w 12192000"/>
              <a:gd name="connsiteY117" fmla="*/ 1830891 h 2237474"/>
              <a:gd name="connsiteX118" fmla="*/ 5259633 w 12192000"/>
              <a:gd name="connsiteY118" fmla="*/ 1837160 h 2237474"/>
              <a:gd name="connsiteX119" fmla="*/ 5197513 w 12192000"/>
              <a:gd name="connsiteY119" fmla="*/ 1844718 h 2237474"/>
              <a:gd name="connsiteX120" fmla="*/ 5184170 w 12192000"/>
              <a:gd name="connsiteY120" fmla="*/ 1849402 h 2237474"/>
              <a:gd name="connsiteX121" fmla="*/ 5168852 w 12192000"/>
              <a:gd name="connsiteY121" fmla="*/ 1844846 h 2237474"/>
              <a:gd name="connsiteX122" fmla="*/ 5164370 w 12192000"/>
              <a:gd name="connsiteY122" fmla="*/ 1840597 h 2237474"/>
              <a:gd name="connsiteX123" fmla="*/ 5114927 w 12192000"/>
              <a:gd name="connsiteY123" fmla="*/ 1847827 h 2237474"/>
              <a:gd name="connsiteX124" fmla="*/ 5108970 w 12192000"/>
              <a:gd name="connsiteY124" fmla="*/ 1847935 h 2237474"/>
              <a:gd name="connsiteX125" fmla="*/ 5067961 w 12192000"/>
              <a:gd name="connsiteY125" fmla="*/ 1845917 h 2237474"/>
              <a:gd name="connsiteX126" fmla="*/ 5007075 w 12192000"/>
              <a:gd name="connsiteY126" fmla="*/ 1838626 h 2237474"/>
              <a:gd name="connsiteX127" fmla="*/ 4944087 w 12192000"/>
              <a:gd name="connsiteY127" fmla="*/ 1823332 h 2237474"/>
              <a:gd name="connsiteX128" fmla="*/ 4907662 w 12192000"/>
              <a:gd name="connsiteY128" fmla="*/ 1816900 h 2237474"/>
              <a:gd name="connsiteX129" fmla="*/ 4882386 w 12192000"/>
              <a:gd name="connsiteY129" fmla="*/ 1809844 h 2237474"/>
              <a:gd name="connsiteX130" fmla="*/ 4811440 w 12192000"/>
              <a:gd name="connsiteY130" fmla="*/ 1804655 h 2237474"/>
              <a:gd name="connsiteX131" fmla="*/ 4691075 w 12192000"/>
              <a:gd name="connsiteY131" fmla="*/ 1801389 h 2237474"/>
              <a:gd name="connsiteX132" fmla="*/ 4611738 w 12192000"/>
              <a:gd name="connsiteY132" fmla="*/ 1776964 h 2237474"/>
              <a:gd name="connsiteX133" fmla="*/ 4560070 w 12192000"/>
              <a:gd name="connsiteY133" fmla="*/ 1785640 h 2237474"/>
              <a:gd name="connsiteX134" fmla="*/ 4536503 w 12192000"/>
              <a:gd name="connsiteY134" fmla="*/ 1785334 h 2237474"/>
              <a:gd name="connsiteX135" fmla="*/ 4513724 w 12192000"/>
              <a:gd name="connsiteY135" fmla="*/ 1791996 h 2237474"/>
              <a:gd name="connsiteX136" fmla="*/ 4459810 w 12192000"/>
              <a:gd name="connsiteY136" fmla="*/ 1797886 h 2237474"/>
              <a:gd name="connsiteX137" fmla="*/ 4379064 w 12192000"/>
              <a:gd name="connsiteY137" fmla="*/ 1817177 h 2237474"/>
              <a:gd name="connsiteX138" fmla="*/ 4319209 w 12192000"/>
              <a:gd name="connsiteY138" fmla="*/ 1834833 h 2237474"/>
              <a:gd name="connsiteX139" fmla="*/ 4290981 w 12192000"/>
              <a:gd name="connsiteY139" fmla="*/ 1839677 h 2237474"/>
              <a:gd name="connsiteX140" fmla="*/ 4285792 w 12192000"/>
              <a:gd name="connsiteY140" fmla="*/ 1836231 h 2237474"/>
              <a:gd name="connsiteX141" fmla="*/ 4238372 w 12192000"/>
              <a:gd name="connsiteY141" fmla="*/ 1851480 h 2237474"/>
              <a:gd name="connsiteX142" fmla="*/ 4232517 w 12192000"/>
              <a:gd name="connsiteY142" fmla="*/ 1852567 h 2237474"/>
              <a:gd name="connsiteX143" fmla="*/ 4191732 w 12192000"/>
              <a:gd name="connsiteY143" fmla="*/ 1857328 h 2237474"/>
              <a:gd name="connsiteX144" fmla="*/ 4065532 w 12192000"/>
              <a:gd name="connsiteY144" fmla="*/ 1855477 h 2237474"/>
              <a:gd name="connsiteX145" fmla="*/ 4028460 w 12192000"/>
              <a:gd name="connsiteY145" fmla="*/ 1855137 h 2237474"/>
              <a:gd name="connsiteX146" fmla="*/ 4002267 w 12192000"/>
              <a:gd name="connsiteY146" fmla="*/ 1852352 h 2237474"/>
              <a:gd name="connsiteX147" fmla="*/ 3931396 w 12192000"/>
              <a:gd name="connsiteY147" fmla="*/ 1858915 h 2237474"/>
              <a:gd name="connsiteX148" fmla="*/ 3812162 w 12192000"/>
              <a:gd name="connsiteY148" fmla="*/ 1875501 h 2237474"/>
              <a:gd name="connsiteX149" fmla="*/ 3729530 w 12192000"/>
              <a:gd name="connsiteY149" fmla="*/ 1864513 h 2237474"/>
              <a:gd name="connsiteX150" fmla="*/ 3680177 w 12192000"/>
              <a:gd name="connsiteY150" fmla="*/ 1881552 h 2237474"/>
              <a:gd name="connsiteX151" fmla="*/ 3567259 w 12192000"/>
              <a:gd name="connsiteY151" fmla="*/ 1893482 h 2237474"/>
              <a:gd name="connsiteX152" fmla="*/ 3405770 w 12192000"/>
              <a:gd name="connsiteY152" fmla="*/ 1904591 h 2237474"/>
              <a:gd name="connsiteX153" fmla="*/ 3280097 w 12192000"/>
              <a:gd name="connsiteY153" fmla="*/ 1919610 h 2237474"/>
              <a:gd name="connsiteX154" fmla="*/ 3123424 w 12192000"/>
              <a:gd name="connsiteY154" fmla="*/ 1952930 h 2237474"/>
              <a:gd name="connsiteX155" fmla="*/ 3009910 w 12192000"/>
              <a:gd name="connsiteY155" fmla="*/ 1957866 h 2237474"/>
              <a:gd name="connsiteX156" fmla="*/ 2995934 w 12192000"/>
              <a:gd name="connsiteY156" fmla="*/ 1967085 h 2237474"/>
              <a:gd name="connsiteX157" fmla="*/ 2980071 w 12192000"/>
              <a:gd name="connsiteY157" fmla="*/ 1972988 h 2237474"/>
              <a:gd name="connsiteX158" fmla="*/ 2978094 w 12192000"/>
              <a:gd name="connsiteY158" fmla="*/ 1972369 h 2237474"/>
              <a:gd name="connsiteX159" fmla="*/ 2942858 w 12192000"/>
              <a:gd name="connsiteY159" fmla="*/ 1981367 h 2237474"/>
              <a:gd name="connsiteX160" fmla="*/ 2875436 w 12192000"/>
              <a:gd name="connsiteY160" fmla="*/ 1996977 h 2237474"/>
              <a:gd name="connsiteX161" fmla="*/ 2874892 w 12192000"/>
              <a:gd name="connsiteY161" fmla="*/ 1996085 h 2237474"/>
              <a:gd name="connsiteX162" fmla="*/ 2864145 w 12192000"/>
              <a:gd name="connsiteY162" fmla="*/ 1994061 h 2237474"/>
              <a:gd name="connsiteX163" fmla="*/ 2843662 w 12192000"/>
              <a:gd name="connsiteY163" fmla="*/ 1992498 h 2237474"/>
              <a:gd name="connsiteX164" fmla="*/ 2796128 w 12192000"/>
              <a:gd name="connsiteY164" fmla="*/ 1976403 h 2237474"/>
              <a:gd name="connsiteX165" fmla="*/ 2756784 w 12192000"/>
              <a:gd name="connsiteY165" fmla="*/ 1985116 h 2237474"/>
              <a:gd name="connsiteX166" fmla="*/ 2748833 w 12192000"/>
              <a:gd name="connsiteY166" fmla="*/ 1986323 h 2237474"/>
              <a:gd name="connsiteX167" fmla="*/ 2748661 w 12192000"/>
              <a:gd name="connsiteY167" fmla="*/ 1986122 h 2237474"/>
              <a:gd name="connsiteX168" fmla="*/ 2740251 w 12192000"/>
              <a:gd name="connsiteY168" fmla="*/ 1986946 h 2237474"/>
              <a:gd name="connsiteX169" fmla="*/ 2718916 w 12192000"/>
              <a:gd name="connsiteY169" fmla="*/ 1990867 h 2237474"/>
              <a:gd name="connsiteX170" fmla="*/ 2713522 w 12192000"/>
              <a:gd name="connsiteY170" fmla="*/ 1990173 h 2237474"/>
              <a:gd name="connsiteX171" fmla="*/ 2680597 w 12192000"/>
              <a:gd name="connsiteY171" fmla="*/ 1984996 h 2237474"/>
              <a:gd name="connsiteX172" fmla="*/ 2578178 w 12192000"/>
              <a:gd name="connsiteY172" fmla="*/ 1990531 h 2237474"/>
              <a:gd name="connsiteX173" fmla="*/ 2476147 w 12192000"/>
              <a:gd name="connsiteY173" fmla="*/ 1998305 h 2237474"/>
              <a:gd name="connsiteX174" fmla="*/ 2373568 w 12192000"/>
              <a:gd name="connsiteY174" fmla="*/ 2003219 h 2237474"/>
              <a:gd name="connsiteX175" fmla="*/ 2321399 w 12192000"/>
              <a:gd name="connsiteY175" fmla="*/ 1989467 h 2237474"/>
              <a:gd name="connsiteX176" fmla="*/ 2315525 w 12192000"/>
              <a:gd name="connsiteY176" fmla="*/ 1989708 h 2237474"/>
              <a:gd name="connsiteX177" fmla="*/ 2300792 w 12192000"/>
              <a:gd name="connsiteY177" fmla="*/ 1994290 h 2237474"/>
              <a:gd name="connsiteX178" fmla="*/ 2295469 w 12192000"/>
              <a:gd name="connsiteY178" fmla="*/ 1996659 h 2237474"/>
              <a:gd name="connsiteX179" fmla="*/ 2287219 w 12192000"/>
              <a:gd name="connsiteY179" fmla="*/ 1998750 h 2237474"/>
              <a:gd name="connsiteX180" fmla="*/ 2286948 w 12192000"/>
              <a:gd name="connsiteY180" fmla="*/ 1998596 h 2237474"/>
              <a:gd name="connsiteX181" fmla="*/ 2243069 w 12192000"/>
              <a:gd name="connsiteY181" fmla="*/ 2015111 h 2237474"/>
              <a:gd name="connsiteX182" fmla="*/ 2186609 w 12192000"/>
              <a:gd name="connsiteY182" fmla="*/ 2008263 h 2237474"/>
              <a:gd name="connsiteX183" fmla="*/ 2164831 w 12192000"/>
              <a:gd name="connsiteY183" fmla="*/ 2010143 h 2237474"/>
              <a:gd name="connsiteX184" fmla="*/ 2152836 w 12192000"/>
              <a:gd name="connsiteY184" fmla="*/ 2010048 h 2237474"/>
              <a:gd name="connsiteX185" fmla="*/ 2117102 w 12192000"/>
              <a:gd name="connsiteY185" fmla="*/ 2023004 h 2237474"/>
              <a:gd name="connsiteX186" fmla="*/ 2111935 w 12192000"/>
              <a:gd name="connsiteY186" fmla="*/ 2023163 h 2237474"/>
              <a:gd name="connsiteX187" fmla="*/ 2089991 w 12192000"/>
              <a:gd name="connsiteY187" fmla="*/ 2034193 h 2237474"/>
              <a:gd name="connsiteX188" fmla="*/ 2058061 w 12192000"/>
              <a:gd name="connsiteY188" fmla="*/ 2047942 h 2237474"/>
              <a:gd name="connsiteX189" fmla="*/ 2055737 w 12192000"/>
              <a:gd name="connsiteY189" fmla="*/ 2047704 h 2237474"/>
              <a:gd name="connsiteX190" fmla="*/ 2042244 w 12192000"/>
              <a:gd name="connsiteY190" fmla="*/ 2055560 h 2237474"/>
              <a:gd name="connsiteX191" fmla="*/ 1976224 w 12192000"/>
              <a:gd name="connsiteY191" fmla="*/ 2074257 h 2237474"/>
              <a:gd name="connsiteX192" fmla="*/ 1877728 w 12192000"/>
              <a:gd name="connsiteY192" fmla="*/ 2101004 h 2237474"/>
              <a:gd name="connsiteX193" fmla="*/ 1759056 w 12192000"/>
              <a:gd name="connsiteY193" fmla="*/ 2125608 h 2237474"/>
              <a:gd name="connsiteX194" fmla="*/ 1637948 w 12192000"/>
              <a:gd name="connsiteY194" fmla="*/ 2172597 h 2237474"/>
              <a:gd name="connsiteX195" fmla="*/ 1434549 w 12192000"/>
              <a:gd name="connsiteY195" fmla="*/ 2234522 h 2237474"/>
              <a:gd name="connsiteX196" fmla="*/ 1398481 w 12192000"/>
              <a:gd name="connsiteY196" fmla="*/ 2237074 h 2237474"/>
              <a:gd name="connsiteX197" fmla="*/ 1398407 w 12192000"/>
              <a:gd name="connsiteY197" fmla="*/ 2237095 h 2237474"/>
              <a:gd name="connsiteX198" fmla="*/ 1370962 w 12192000"/>
              <a:gd name="connsiteY198" fmla="*/ 2237474 h 2237474"/>
              <a:gd name="connsiteX199" fmla="*/ 1356367 w 12192000"/>
              <a:gd name="connsiteY199" fmla="*/ 2235089 h 2237474"/>
              <a:gd name="connsiteX200" fmla="*/ 1324828 w 12192000"/>
              <a:gd name="connsiteY200" fmla="*/ 2231968 h 2237474"/>
              <a:gd name="connsiteX201" fmla="*/ 1297744 w 12192000"/>
              <a:gd name="connsiteY201" fmla="*/ 2235849 h 2237474"/>
              <a:gd name="connsiteX202" fmla="*/ 1286236 w 12192000"/>
              <a:gd name="connsiteY202" fmla="*/ 2233135 h 2237474"/>
              <a:gd name="connsiteX203" fmla="*/ 1283504 w 12192000"/>
              <a:gd name="connsiteY203" fmla="*/ 2233797 h 2237474"/>
              <a:gd name="connsiteX204" fmla="*/ 1279765 w 12192000"/>
              <a:gd name="connsiteY204" fmla="*/ 2229639 h 2237474"/>
              <a:gd name="connsiteX205" fmla="*/ 1195347 w 12192000"/>
              <a:gd name="connsiteY205" fmla="*/ 2212354 h 2237474"/>
              <a:gd name="connsiteX206" fmla="*/ 970251 w 12192000"/>
              <a:gd name="connsiteY206" fmla="*/ 2221029 h 2237474"/>
              <a:gd name="connsiteX207" fmla="*/ 812914 w 12192000"/>
              <a:gd name="connsiteY207" fmla="*/ 2202752 h 2237474"/>
              <a:gd name="connsiteX208" fmla="*/ 800195 w 12192000"/>
              <a:gd name="connsiteY208" fmla="*/ 2209407 h 2237474"/>
              <a:gd name="connsiteX209" fmla="*/ 784978 w 12192000"/>
              <a:gd name="connsiteY209" fmla="*/ 2212360 h 2237474"/>
              <a:gd name="connsiteX210" fmla="*/ 681987 w 12192000"/>
              <a:gd name="connsiteY210" fmla="*/ 2216757 h 2237474"/>
              <a:gd name="connsiteX211" fmla="*/ 669923 w 12192000"/>
              <a:gd name="connsiteY211" fmla="*/ 2211682 h 2237474"/>
              <a:gd name="connsiteX212" fmla="*/ 648680 w 12192000"/>
              <a:gd name="connsiteY212" fmla="*/ 2206229 h 2237474"/>
              <a:gd name="connsiteX213" fmla="*/ 597225 w 12192000"/>
              <a:gd name="connsiteY213" fmla="*/ 2180999 h 2237474"/>
              <a:gd name="connsiteX214" fmla="*/ 558449 w 12192000"/>
              <a:gd name="connsiteY214" fmla="*/ 2182346 h 2237474"/>
              <a:gd name="connsiteX215" fmla="*/ 550517 w 12192000"/>
              <a:gd name="connsiteY215" fmla="*/ 2182060 h 2237474"/>
              <a:gd name="connsiteX216" fmla="*/ 550309 w 12192000"/>
              <a:gd name="connsiteY216" fmla="*/ 2181825 h 2237474"/>
              <a:gd name="connsiteX217" fmla="*/ 541836 w 12192000"/>
              <a:gd name="connsiteY217" fmla="*/ 2181063 h 2237474"/>
              <a:gd name="connsiteX218" fmla="*/ 536057 w 12192000"/>
              <a:gd name="connsiteY218" fmla="*/ 2181537 h 2237474"/>
              <a:gd name="connsiteX219" fmla="*/ 520671 w 12192000"/>
              <a:gd name="connsiteY219" fmla="*/ 2180980 h 2237474"/>
              <a:gd name="connsiteX220" fmla="*/ 515024 w 12192000"/>
              <a:gd name="connsiteY220" fmla="*/ 2179258 h 2237474"/>
              <a:gd name="connsiteX221" fmla="*/ 512278 w 12192000"/>
              <a:gd name="connsiteY221" fmla="*/ 2176369 h 2237474"/>
              <a:gd name="connsiteX222" fmla="*/ 480419 w 12192000"/>
              <a:gd name="connsiteY222" fmla="*/ 2167807 h 2237474"/>
              <a:gd name="connsiteX223" fmla="*/ 413835 w 12192000"/>
              <a:gd name="connsiteY223" fmla="*/ 2156783 h 2237474"/>
              <a:gd name="connsiteX224" fmla="*/ 376513 w 12192000"/>
              <a:gd name="connsiteY224" fmla="*/ 2154014 h 2237474"/>
              <a:gd name="connsiteX225" fmla="*/ 273386 w 12192000"/>
              <a:gd name="connsiteY225" fmla="*/ 2142551 h 2237474"/>
              <a:gd name="connsiteX226" fmla="*/ 169207 w 12192000"/>
              <a:gd name="connsiteY226" fmla="*/ 2128100 h 2237474"/>
              <a:gd name="connsiteX227" fmla="*/ 93149 w 12192000"/>
              <a:gd name="connsiteY227" fmla="*/ 2105324 h 2237474"/>
              <a:gd name="connsiteX228" fmla="*/ 88109 w 12192000"/>
              <a:gd name="connsiteY228" fmla="*/ 2106704 h 2237474"/>
              <a:gd name="connsiteX229" fmla="*/ 80022 w 12192000"/>
              <a:gd name="connsiteY229" fmla="*/ 2107254 h 2237474"/>
              <a:gd name="connsiteX230" fmla="*/ 79717 w 12192000"/>
              <a:gd name="connsiteY230" fmla="*/ 2107046 h 2237474"/>
              <a:gd name="connsiteX231" fmla="*/ 72352 w 12192000"/>
              <a:gd name="connsiteY231" fmla="*/ 2107991 h 2237474"/>
              <a:gd name="connsiteX232" fmla="*/ 37645 w 12192000"/>
              <a:gd name="connsiteY232" fmla="*/ 2115401 h 2237474"/>
              <a:gd name="connsiteX233" fmla="*/ 4572 w 12192000"/>
              <a:gd name="connsiteY233" fmla="*/ 2111091 h 2237474"/>
              <a:gd name="connsiteX234" fmla="*/ 0 w 12192000"/>
              <a:gd name="connsiteY234" fmla="*/ 2110468 h 2237474"/>
              <a:gd name="connsiteX235" fmla="*/ 0 w 12192000"/>
              <a:gd name="connsiteY23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64035 w 12192000"/>
              <a:gd name="connsiteY106" fmla="*/ 1667683 h 2237474"/>
              <a:gd name="connsiteX107" fmla="*/ 6280959 w 12192000"/>
              <a:gd name="connsiteY107" fmla="*/ 1689329 h 2237474"/>
              <a:gd name="connsiteX108" fmla="*/ 6266765 w 12192000"/>
              <a:gd name="connsiteY108" fmla="*/ 1695560 h 2237474"/>
              <a:gd name="connsiteX109" fmla="*/ 6098321 w 12192000"/>
              <a:gd name="connsiteY109" fmla="*/ 1721646 h 2237474"/>
              <a:gd name="connsiteX110" fmla="*/ 5880652 w 12192000"/>
              <a:gd name="connsiteY110" fmla="*/ 1779643 h 2237474"/>
              <a:gd name="connsiteX111" fmla="*/ 5785959 w 12192000"/>
              <a:gd name="connsiteY111" fmla="*/ 1775307 h 2237474"/>
              <a:gd name="connsiteX112" fmla="*/ 5643534 w 12192000"/>
              <a:gd name="connsiteY112" fmla="*/ 1802919 h 2237474"/>
              <a:gd name="connsiteX113" fmla="*/ 5518799 w 12192000"/>
              <a:gd name="connsiteY113" fmla="*/ 1818312 h 2237474"/>
              <a:gd name="connsiteX114" fmla="*/ 5505014 w 12192000"/>
              <a:gd name="connsiteY114" fmla="*/ 1819259 h 2237474"/>
              <a:gd name="connsiteX115" fmla="*/ 5453307 w 12192000"/>
              <a:gd name="connsiteY115" fmla="*/ 1815450 h 2237474"/>
              <a:gd name="connsiteX116" fmla="*/ 5364192 w 12192000"/>
              <a:gd name="connsiteY116" fmla="*/ 1826074 h 2237474"/>
              <a:gd name="connsiteX117" fmla="*/ 5350380 w 12192000"/>
              <a:gd name="connsiteY117" fmla="*/ 1830891 h 2237474"/>
              <a:gd name="connsiteX118" fmla="*/ 5259633 w 12192000"/>
              <a:gd name="connsiteY118" fmla="*/ 1837160 h 2237474"/>
              <a:gd name="connsiteX119" fmla="*/ 5197513 w 12192000"/>
              <a:gd name="connsiteY119" fmla="*/ 1844718 h 2237474"/>
              <a:gd name="connsiteX120" fmla="*/ 5184170 w 12192000"/>
              <a:gd name="connsiteY120" fmla="*/ 1849402 h 2237474"/>
              <a:gd name="connsiteX121" fmla="*/ 5168852 w 12192000"/>
              <a:gd name="connsiteY121" fmla="*/ 1844846 h 2237474"/>
              <a:gd name="connsiteX122" fmla="*/ 5164370 w 12192000"/>
              <a:gd name="connsiteY122" fmla="*/ 1840597 h 2237474"/>
              <a:gd name="connsiteX123" fmla="*/ 5114927 w 12192000"/>
              <a:gd name="connsiteY123" fmla="*/ 1847827 h 2237474"/>
              <a:gd name="connsiteX124" fmla="*/ 5108970 w 12192000"/>
              <a:gd name="connsiteY124" fmla="*/ 1847935 h 2237474"/>
              <a:gd name="connsiteX125" fmla="*/ 5067961 w 12192000"/>
              <a:gd name="connsiteY125" fmla="*/ 1845917 h 2237474"/>
              <a:gd name="connsiteX126" fmla="*/ 5007075 w 12192000"/>
              <a:gd name="connsiteY126" fmla="*/ 1838626 h 2237474"/>
              <a:gd name="connsiteX127" fmla="*/ 4944087 w 12192000"/>
              <a:gd name="connsiteY127" fmla="*/ 1823332 h 2237474"/>
              <a:gd name="connsiteX128" fmla="*/ 4907662 w 12192000"/>
              <a:gd name="connsiteY128" fmla="*/ 1816900 h 2237474"/>
              <a:gd name="connsiteX129" fmla="*/ 4882386 w 12192000"/>
              <a:gd name="connsiteY129" fmla="*/ 1809844 h 2237474"/>
              <a:gd name="connsiteX130" fmla="*/ 4811440 w 12192000"/>
              <a:gd name="connsiteY130" fmla="*/ 1804655 h 2237474"/>
              <a:gd name="connsiteX131" fmla="*/ 4691075 w 12192000"/>
              <a:gd name="connsiteY131" fmla="*/ 1801389 h 2237474"/>
              <a:gd name="connsiteX132" fmla="*/ 4611738 w 12192000"/>
              <a:gd name="connsiteY132" fmla="*/ 1776964 h 2237474"/>
              <a:gd name="connsiteX133" fmla="*/ 4560070 w 12192000"/>
              <a:gd name="connsiteY133" fmla="*/ 1785640 h 2237474"/>
              <a:gd name="connsiteX134" fmla="*/ 4536503 w 12192000"/>
              <a:gd name="connsiteY134" fmla="*/ 1785334 h 2237474"/>
              <a:gd name="connsiteX135" fmla="*/ 4513724 w 12192000"/>
              <a:gd name="connsiteY135" fmla="*/ 1791996 h 2237474"/>
              <a:gd name="connsiteX136" fmla="*/ 4459810 w 12192000"/>
              <a:gd name="connsiteY136" fmla="*/ 1797886 h 2237474"/>
              <a:gd name="connsiteX137" fmla="*/ 4379064 w 12192000"/>
              <a:gd name="connsiteY137" fmla="*/ 1817177 h 2237474"/>
              <a:gd name="connsiteX138" fmla="*/ 4319209 w 12192000"/>
              <a:gd name="connsiteY138" fmla="*/ 1834833 h 2237474"/>
              <a:gd name="connsiteX139" fmla="*/ 4290981 w 12192000"/>
              <a:gd name="connsiteY139" fmla="*/ 1839677 h 2237474"/>
              <a:gd name="connsiteX140" fmla="*/ 4285792 w 12192000"/>
              <a:gd name="connsiteY140" fmla="*/ 1836231 h 2237474"/>
              <a:gd name="connsiteX141" fmla="*/ 4238372 w 12192000"/>
              <a:gd name="connsiteY141" fmla="*/ 1851480 h 2237474"/>
              <a:gd name="connsiteX142" fmla="*/ 4232517 w 12192000"/>
              <a:gd name="connsiteY142" fmla="*/ 1852567 h 2237474"/>
              <a:gd name="connsiteX143" fmla="*/ 4191732 w 12192000"/>
              <a:gd name="connsiteY143" fmla="*/ 1857328 h 2237474"/>
              <a:gd name="connsiteX144" fmla="*/ 4065532 w 12192000"/>
              <a:gd name="connsiteY144" fmla="*/ 1855477 h 2237474"/>
              <a:gd name="connsiteX145" fmla="*/ 4028460 w 12192000"/>
              <a:gd name="connsiteY145" fmla="*/ 1855137 h 2237474"/>
              <a:gd name="connsiteX146" fmla="*/ 4002267 w 12192000"/>
              <a:gd name="connsiteY146" fmla="*/ 1852352 h 2237474"/>
              <a:gd name="connsiteX147" fmla="*/ 3931396 w 12192000"/>
              <a:gd name="connsiteY147" fmla="*/ 1858915 h 2237474"/>
              <a:gd name="connsiteX148" fmla="*/ 3812162 w 12192000"/>
              <a:gd name="connsiteY148" fmla="*/ 1875501 h 2237474"/>
              <a:gd name="connsiteX149" fmla="*/ 3729530 w 12192000"/>
              <a:gd name="connsiteY149" fmla="*/ 1864513 h 2237474"/>
              <a:gd name="connsiteX150" fmla="*/ 3680177 w 12192000"/>
              <a:gd name="connsiteY150" fmla="*/ 1881552 h 2237474"/>
              <a:gd name="connsiteX151" fmla="*/ 3567259 w 12192000"/>
              <a:gd name="connsiteY151" fmla="*/ 1893482 h 2237474"/>
              <a:gd name="connsiteX152" fmla="*/ 3405770 w 12192000"/>
              <a:gd name="connsiteY152" fmla="*/ 1904591 h 2237474"/>
              <a:gd name="connsiteX153" fmla="*/ 3280097 w 12192000"/>
              <a:gd name="connsiteY153" fmla="*/ 1919610 h 2237474"/>
              <a:gd name="connsiteX154" fmla="*/ 3123424 w 12192000"/>
              <a:gd name="connsiteY154" fmla="*/ 1952930 h 2237474"/>
              <a:gd name="connsiteX155" fmla="*/ 3009910 w 12192000"/>
              <a:gd name="connsiteY155" fmla="*/ 1957866 h 2237474"/>
              <a:gd name="connsiteX156" fmla="*/ 2995934 w 12192000"/>
              <a:gd name="connsiteY156" fmla="*/ 1967085 h 2237474"/>
              <a:gd name="connsiteX157" fmla="*/ 2980071 w 12192000"/>
              <a:gd name="connsiteY157" fmla="*/ 1972988 h 2237474"/>
              <a:gd name="connsiteX158" fmla="*/ 2978094 w 12192000"/>
              <a:gd name="connsiteY158" fmla="*/ 1972369 h 2237474"/>
              <a:gd name="connsiteX159" fmla="*/ 2942858 w 12192000"/>
              <a:gd name="connsiteY159" fmla="*/ 1981367 h 2237474"/>
              <a:gd name="connsiteX160" fmla="*/ 2875436 w 12192000"/>
              <a:gd name="connsiteY160" fmla="*/ 1996977 h 2237474"/>
              <a:gd name="connsiteX161" fmla="*/ 2874892 w 12192000"/>
              <a:gd name="connsiteY161" fmla="*/ 1996085 h 2237474"/>
              <a:gd name="connsiteX162" fmla="*/ 2864145 w 12192000"/>
              <a:gd name="connsiteY162" fmla="*/ 1994061 h 2237474"/>
              <a:gd name="connsiteX163" fmla="*/ 2843662 w 12192000"/>
              <a:gd name="connsiteY163" fmla="*/ 1992498 h 2237474"/>
              <a:gd name="connsiteX164" fmla="*/ 2796128 w 12192000"/>
              <a:gd name="connsiteY164" fmla="*/ 1976403 h 2237474"/>
              <a:gd name="connsiteX165" fmla="*/ 2756784 w 12192000"/>
              <a:gd name="connsiteY165" fmla="*/ 1985116 h 2237474"/>
              <a:gd name="connsiteX166" fmla="*/ 2748833 w 12192000"/>
              <a:gd name="connsiteY166" fmla="*/ 1986323 h 2237474"/>
              <a:gd name="connsiteX167" fmla="*/ 2748661 w 12192000"/>
              <a:gd name="connsiteY167" fmla="*/ 1986122 h 2237474"/>
              <a:gd name="connsiteX168" fmla="*/ 2740251 w 12192000"/>
              <a:gd name="connsiteY168" fmla="*/ 1986946 h 2237474"/>
              <a:gd name="connsiteX169" fmla="*/ 2718916 w 12192000"/>
              <a:gd name="connsiteY169" fmla="*/ 1990867 h 2237474"/>
              <a:gd name="connsiteX170" fmla="*/ 2713522 w 12192000"/>
              <a:gd name="connsiteY170" fmla="*/ 1990173 h 2237474"/>
              <a:gd name="connsiteX171" fmla="*/ 2680597 w 12192000"/>
              <a:gd name="connsiteY171" fmla="*/ 1984996 h 2237474"/>
              <a:gd name="connsiteX172" fmla="*/ 2578178 w 12192000"/>
              <a:gd name="connsiteY172" fmla="*/ 1990531 h 2237474"/>
              <a:gd name="connsiteX173" fmla="*/ 2476147 w 12192000"/>
              <a:gd name="connsiteY173" fmla="*/ 1998305 h 2237474"/>
              <a:gd name="connsiteX174" fmla="*/ 2373568 w 12192000"/>
              <a:gd name="connsiteY174" fmla="*/ 2003219 h 2237474"/>
              <a:gd name="connsiteX175" fmla="*/ 2321399 w 12192000"/>
              <a:gd name="connsiteY175" fmla="*/ 1989467 h 2237474"/>
              <a:gd name="connsiteX176" fmla="*/ 2315525 w 12192000"/>
              <a:gd name="connsiteY176" fmla="*/ 1989708 h 2237474"/>
              <a:gd name="connsiteX177" fmla="*/ 2300792 w 12192000"/>
              <a:gd name="connsiteY177" fmla="*/ 1994290 h 2237474"/>
              <a:gd name="connsiteX178" fmla="*/ 2295469 w 12192000"/>
              <a:gd name="connsiteY178" fmla="*/ 1996659 h 2237474"/>
              <a:gd name="connsiteX179" fmla="*/ 2287219 w 12192000"/>
              <a:gd name="connsiteY179" fmla="*/ 1998750 h 2237474"/>
              <a:gd name="connsiteX180" fmla="*/ 2286948 w 12192000"/>
              <a:gd name="connsiteY180" fmla="*/ 1998596 h 2237474"/>
              <a:gd name="connsiteX181" fmla="*/ 2243069 w 12192000"/>
              <a:gd name="connsiteY181" fmla="*/ 2015111 h 2237474"/>
              <a:gd name="connsiteX182" fmla="*/ 2186609 w 12192000"/>
              <a:gd name="connsiteY182" fmla="*/ 2008263 h 2237474"/>
              <a:gd name="connsiteX183" fmla="*/ 2164831 w 12192000"/>
              <a:gd name="connsiteY183" fmla="*/ 2010143 h 2237474"/>
              <a:gd name="connsiteX184" fmla="*/ 2152836 w 12192000"/>
              <a:gd name="connsiteY184" fmla="*/ 2010048 h 2237474"/>
              <a:gd name="connsiteX185" fmla="*/ 2117102 w 12192000"/>
              <a:gd name="connsiteY185" fmla="*/ 2023004 h 2237474"/>
              <a:gd name="connsiteX186" fmla="*/ 2111935 w 12192000"/>
              <a:gd name="connsiteY186" fmla="*/ 2023163 h 2237474"/>
              <a:gd name="connsiteX187" fmla="*/ 2089991 w 12192000"/>
              <a:gd name="connsiteY187" fmla="*/ 2034193 h 2237474"/>
              <a:gd name="connsiteX188" fmla="*/ 2058061 w 12192000"/>
              <a:gd name="connsiteY188" fmla="*/ 2047942 h 2237474"/>
              <a:gd name="connsiteX189" fmla="*/ 2055737 w 12192000"/>
              <a:gd name="connsiteY189" fmla="*/ 2047704 h 2237474"/>
              <a:gd name="connsiteX190" fmla="*/ 2042244 w 12192000"/>
              <a:gd name="connsiteY190" fmla="*/ 2055560 h 2237474"/>
              <a:gd name="connsiteX191" fmla="*/ 1976224 w 12192000"/>
              <a:gd name="connsiteY191" fmla="*/ 2074257 h 2237474"/>
              <a:gd name="connsiteX192" fmla="*/ 1877728 w 12192000"/>
              <a:gd name="connsiteY192" fmla="*/ 2101004 h 2237474"/>
              <a:gd name="connsiteX193" fmla="*/ 1759056 w 12192000"/>
              <a:gd name="connsiteY193" fmla="*/ 2125608 h 2237474"/>
              <a:gd name="connsiteX194" fmla="*/ 1637948 w 12192000"/>
              <a:gd name="connsiteY194" fmla="*/ 2172597 h 2237474"/>
              <a:gd name="connsiteX195" fmla="*/ 1434549 w 12192000"/>
              <a:gd name="connsiteY195" fmla="*/ 2234522 h 2237474"/>
              <a:gd name="connsiteX196" fmla="*/ 1398481 w 12192000"/>
              <a:gd name="connsiteY196" fmla="*/ 2237074 h 2237474"/>
              <a:gd name="connsiteX197" fmla="*/ 1398407 w 12192000"/>
              <a:gd name="connsiteY197" fmla="*/ 2237095 h 2237474"/>
              <a:gd name="connsiteX198" fmla="*/ 1370962 w 12192000"/>
              <a:gd name="connsiteY198" fmla="*/ 2237474 h 2237474"/>
              <a:gd name="connsiteX199" fmla="*/ 1356367 w 12192000"/>
              <a:gd name="connsiteY199" fmla="*/ 2235089 h 2237474"/>
              <a:gd name="connsiteX200" fmla="*/ 1324828 w 12192000"/>
              <a:gd name="connsiteY200" fmla="*/ 2231968 h 2237474"/>
              <a:gd name="connsiteX201" fmla="*/ 1297744 w 12192000"/>
              <a:gd name="connsiteY201" fmla="*/ 2235849 h 2237474"/>
              <a:gd name="connsiteX202" fmla="*/ 1286236 w 12192000"/>
              <a:gd name="connsiteY202" fmla="*/ 2233135 h 2237474"/>
              <a:gd name="connsiteX203" fmla="*/ 1283504 w 12192000"/>
              <a:gd name="connsiteY203" fmla="*/ 2233797 h 2237474"/>
              <a:gd name="connsiteX204" fmla="*/ 1279765 w 12192000"/>
              <a:gd name="connsiteY204" fmla="*/ 2229639 h 2237474"/>
              <a:gd name="connsiteX205" fmla="*/ 1195347 w 12192000"/>
              <a:gd name="connsiteY205" fmla="*/ 2212354 h 2237474"/>
              <a:gd name="connsiteX206" fmla="*/ 970251 w 12192000"/>
              <a:gd name="connsiteY206" fmla="*/ 2221029 h 2237474"/>
              <a:gd name="connsiteX207" fmla="*/ 812914 w 12192000"/>
              <a:gd name="connsiteY207" fmla="*/ 2202752 h 2237474"/>
              <a:gd name="connsiteX208" fmla="*/ 800195 w 12192000"/>
              <a:gd name="connsiteY208" fmla="*/ 2209407 h 2237474"/>
              <a:gd name="connsiteX209" fmla="*/ 784978 w 12192000"/>
              <a:gd name="connsiteY209" fmla="*/ 2212360 h 2237474"/>
              <a:gd name="connsiteX210" fmla="*/ 681987 w 12192000"/>
              <a:gd name="connsiteY210" fmla="*/ 2216757 h 2237474"/>
              <a:gd name="connsiteX211" fmla="*/ 669923 w 12192000"/>
              <a:gd name="connsiteY211" fmla="*/ 2211682 h 2237474"/>
              <a:gd name="connsiteX212" fmla="*/ 648680 w 12192000"/>
              <a:gd name="connsiteY212" fmla="*/ 2206229 h 2237474"/>
              <a:gd name="connsiteX213" fmla="*/ 597225 w 12192000"/>
              <a:gd name="connsiteY213" fmla="*/ 2180999 h 2237474"/>
              <a:gd name="connsiteX214" fmla="*/ 558449 w 12192000"/>
              <a:gd name="connsiteY214" fmla="*/ 2182346 h 2237474"/>
              <a:gd name="connsiteX215" fmla="*/ 550517 w 12192000"/>
              <a:gd name="connsiteY215" fmla="*/ 2182060 h 2237474"/>
              <a:gd name="connsiteX216" fmla="*/ 550309 w 12192000"/>
              <a:gd name="connsiteY216" fmla="*/ 2181825 h 2237474"/>
              <a:gd name="connsiteX217" fmla="*/ 541836 w 12192000"/>
              <a:gd name="connsiteY217" fmla="*/ 2181063 h 2237474"/>
              <a:gd name="connsiteX218" fmla="*/ 536057 w 12192000"/>
              <a:gd name="connsiteY218" fmla="*/ 2181537 h 2237474"/>
              <a:gd name="connsiteX219" fmla="*/ 520671 w 12192000"/>
              <a:gd name="connsiteY219" fmla="*/ 2180980 h 2237474"/>
              <a:gd name="connsiteX220" fmla="*/ 515024 w 12192000"/>
              <a:gd name="connsiteY220" fmla="*/ 2179258 h 2237474"/>
              <a:gd name="connsiteX221" fmla="*/ 512278 w 12192000"/>
              <a:gd name="connsiteY221" fmla="*/ 2176369 h 2237474"/>
              <a:gd name="connsiteX222" fmla="*/ 480419 w 12192000"/>
              <a:gd name="connsiteY222" fmla="*/ 2167807 h 2237474"/>
              <a:gd name="connsiteX223" fmla="*/ 413835 w 12192000"/>
              <a:gd name="connsiteY223" fmla="*/ 2156783 h 2237474"/>
              <a:gd name="connsiteX224" fmla="*/ 376513 w 12192000"/>
              <a:gd name="connsiteY224" fmla="*/ 2154014 h 2237474"/>
              <a:gd name="connsiteX225" fmla="*/ 273386 w 12192000"/>
              <a:gd name="connsiteY225" fmla="*/ 2142551 h 2237474"/>
              <a:gd name="connsiteX226" fmla="*/ 169207 w 12192000"/>
              <a:gd name="connsiteY226" fmla="*/ 2128100 h 2237474"/>
              <a:gd name="connsiteX227" fmla="*/ 93149 w 12192000"/>
              <a:gd name="connsiteY227" fmla="*/ 2105324 h 2237474"/>
              <a:gd name="connsiteX228" fmla="*/ 88109 w 12192000"/>
              <a:gd name="connsiteY228" fmla="*/ 2106704 h 2237474"/>
              <a:gd name="connsiteX229" fmla="*/ 80022 w 12192000"/>
              <a:gd name="connsiteY229" fmla="*/ 2107254 h 2237474"/>
              <a:gd name="connsiteX230" fmla="*/ 79717 w 12192000"/>
              <a:gd name="connsiteY230" fmla="*/ 2107046 h 2237474"/>
              <a:gd name="connsiteX231" fmla="*/ 72352 w 12192000"/>
              <a:gd name="connsiteY231" fmla="*/ 2107991 h 2237474"/>
              <a:gd name="connsiteX232" fmla="*/ 37645 w 12192000"/>
              <a:gd name="connsiteY232" fmla="*/ 2115401 h 2237474"/>
              <a:gd name="connsiteX233" fmla="*/ 4572 w 12192000"/>
              <a:gd name="connsiteY233" fmla="*/ 2111091 h 2237474"/>
              <a:gd name="connsiteX234" fmla="*/ 0 w 12192000"/>
              <a:gd name="connsiteY234" fmla="*/ 2110468 h 2237474"/>
              <a:gd name="connsiteX235" fmla="*/ 0 w 12192000"/>
              <a:gd name="connsiteY23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64035 w 12192000"/>
              <a:gd name="connsiteY106" fmla="*/ 1667683 h 2237474"/>
              <a:gd name="connsiteX107" fmla="*/ 6280959 w 12192000"/>
              <a:gd name="connsiteY107" fmla="*/ 1689329 h 2237474"/>
              <a:gd name="connsiteX108" fmla="*/ 6266765 w 12192000"/>
              <a:gd name="connsiteY108" fmla="*/ 1695560 h 2237474"/>
              <a:gd name="connsiteX109" fmla="*/ 6098321 w 12192000"/>
              <a:gd name="connsiteY109" fmla="*/ 1721646 h 2237474"/>
              <a:gd name="connsiteX110" fmla="*/ 5880652 w 12192000"/>
              <a:gd name="connsiteY110" fmla="*/ 1779643 h 2237474"/>
              <a:gd name="connsiteX111" fmla="*/ 5785959 w 12192000"/>
              <a:gd name="connsiteY111" fmla="*/ 1775307 h 2237474"/>
              <a:gd name="connsiteX112" fmla="*/ 5643534 w 12192000"/>
              <a:gd name="connsiteY112" fmla="*/ 1802919 h 2237474"/>
              <a:gd name="connsiteX113" fmla="*/ 5518799 w 12192000"/>
              <a:gd name="connsiteY113" fmla="*/ 1818312 h 2237474"/>
              <a:gd name="connsiteX114" fmla="*/ 5505014 w 12192000"/>
              <a:gd name="connsiteY114" fmla="*/ 1819259 h 2237474"/>
              <a:gd name="connsiteX115" fmla="*/ 5453307 w 12192000"/>
              <a:gd name="connsiteY115" fmla="*/ 1815450 h 2237474"/>
              <a:gd name="connsiteX116" fmla="*/ 5364192 w 12192000"/>
              <a:gd name="connsiteY116" fmla="*/ 1826074 h 2237474"/>
              <a:gd name="connsiteX117" fmla="*/ 5350380 w 12192000"/>
              <a:gd name="connsiteY117" fmla="*/ 1830891 h 2237474"/>
              <a:gd name="connsiteX118" fmla="*/ 5259633 w 12192000"/>
              <a:gd name="connsiteY118" fmla="*/ 1837160 h 2237474"/>
              <a:gd name="connsiteX119" fmla="*/ 5197513 w 12192000"/>
              <a:gd name="connsiteY119" fmla="*/ 1844718 h 2237474"/>
              <a:gd name="connsiteX120" fmla="*/ 5184170 w 12192000"/>
              <a:gd name="connsiteY120" fmla="*/ 1849402 h 2237474"/>
              <a:gd name="connsiteX121" fmla="*/ 5168852 w 12192000"/>
              <a:gd name="connsiteY121" fmla="*/ 1844846 h 2237474"/>
              <a:gd name="connsiteX122" fmla="*/ 5164370 w 12192000"/>
              <a:gd name="connsiteY122" fmla="*/ 1840597 h 2237474"/>
              <a:gd name="connsiteX123" fmla="*/ 5114927 w 12192000"/>
              <a:gd name="connsiteY123" fmla="*/ 1847827 h 2237474"/>
              <a:gd name="connsiteX124" fmla="*/ 5108970 w 12192000"/>
              <a:gd name="connsiteY124" fmla="*/ 1847935 h 2237474"/>
              <a:gd name="connsiteX125" fmla="*/ 5067961 w 12192000"/>
              <a:gd name="connsiteY125" fmla="*/ 1845917 h 2237474"/>
              <a:gd name="connsiteX126" fmla="*/ 5007075 w 12192000"/>
              <a:gd name="connsiteY126" fmla="*/ 1838626 h 2237474"/>
              <a:gd name="connsiteX127" fmla="*/ 4944087 w 12192000"/>
              <a:gd name="connsiteY127" fmla="*/ 1823332 h 2237474"/>
              <a:gd name="connsiteX128" fmla="*/ 4907662 w 12192000"/>
              <a:gd name="connsiteY128" fmla="*/ 1816900 h 2237474"/>
              <a:gd name="connsiteX129" fmla="*/ 4882386 w 12192000"/>
              <a:gd name="connsiteY129" fmla="*/ 1809844 h 2237474"/>
              <a:gd name="connsiteX130" fmla="*/ 4811440 w 12192000"/>
              <a:gd name="connsiteY130" fmla="*/ 1804655 h 2237474"/>
              <a:gd name="connsiteX131" fmla="*/ 4691075 w 12192000"/>
              <a:gd name="connsiteY131" fmla="*/ 1801389 h 2237474"/>
              <a:gd name="connsiteX132" fmla="*/ 4611738 w 12192000"/>
              <a:gd name="connsiteY132" fmla="*/ 1776964 h 2237474"/>
              <a:gd name="connsiteX133" fmla="*/ 4560070 w 12192000"/>
              <a:gd name="connsiteY133" fmla="*/ 1785640 h 2237474"/>
              <a:gd name="connsiteX134" fmla="*/ 4536503 w 12192000"/>
              <a:gd name="connsiteY134" fmla="*/ 1785334 h 2237474"/>
              <a:gd name="connsiteX135" fmla="*/ 4513724 w 12192000"/>
              <a:gd name="connsiteY135" fmla="*/ 1791996 h 2237474"/>
              <a:gd name="connsiteX136" fmla="*/ 4459810 w 12192000"/>
              <a:gd name="connsiteY136" fmla="*/ 1797886 h 2237474"/>
              <a:gd name="connsiteX137" fmla="*/ 4379064 w 12192000"/>
              <a:gd name="connsiteY137" fmla="*/ 1817177 h 2237474"/>
              <a:gd name="connsiteX138" fmla="*/ 4319209 w 12192000"/>
              <a:gd name="connsiteY138" fmla="*/ 1834833 h 2237474"/>
              <a:gd name="connsiteX139" fmla="*/ 4290981 w 12192000"/>
              <a:gd name="connsiteY139" fmla="*/ 1839677 h 2237474"/>
              <a:gd name="connsiteX140" fmla="*/ 4285792 w 12192000"/>
              <a:gd name="connsiteY140" fmla="*/ 1836231 h 2237474"/>
              <a:gd name="connsiteX141" fmla="*/ 4238372 w 12192000"/>
              <a:gd name="connsiteY141" fmla="*/ 1851480 h 2237474"/>
              <a:gd name="connsiteX142" fmla="*/ 4232517 w 12192000"/>
              <a:gd name="connsiteY142" fmla="*/ 1852567 h 2237474"/>
              <a:gd name="connsiteX143" fmla="*/ 4191732 w 12192000"/>
              <a:gd name="connsiteY143" fmla="*/ 1857328 h 2237474"/>
              <a:gd name="connsiteX144" fmla="*/ 4065532 w 12192000"/>
              <a:gd name="connsiteY144" fmla="*/ 1855477 h 2237474"/>
              <a:gd name="connsiteX145" fmla="*/ 4028460 w 12192000"/>
              <a:gd name="connsiteY145" fmla="*/ 1855137 h 2237474"/>
              <a:gd name="connsiteX146" fmla="*/ 4002267 w 12192000"/>
              <a:gd name="connsiteY146" fmla="*/ 1852352 h 2237474"/>
              <a:gd name="connsiteX147" fmla="*/ 3931396 w 12192000"/>
              <a:gd name="connsiteY147" fmla="*/ 1858915 h 2237474"/>
              <a:gd name="connsiteX148" fmla="*/ 3812162 w 12192000"/>
              <a:gd name="connsiteY148" fmla="*/ 1875501 h 2237474"/>
              <a:gd name="connsiteX149" fmla="*/ 3729530 w 12192000"/>
              <a:gd name="connsiteY149" fmla="*/ 1864513 h 2237474"/>
              <a:gd name="connsiteX150" fmla="*/ 3680177 w 12192000"/>
              <a:gd name="connsiteY150" fmla="*/ 1881552 h 2237474"/>
              <a:gd name="connsiteX151" fmla="*/ 3567259 w 12192000"/>
              <a:gd name="connsiteY151" fmla="*/ 1893482 h 2237474"/>
              <a:gd name="connsiteX152" fmla="*/ 3405770 w 12192000"/>
              <a:gd name="connsiteY152" fmla="*/ 1904591 h 2237474"/>
              <a:gd name="connsiteX153" fmla="*/ 3280097 w 12192000"/>
              <a:gd name="connsiteY153" fmla="*/ 1919610 h 2237474"/>
              <a:gd name="connsiteX154" fmla="*/ 3123424 w 12192000"/>
              <a:gd name="connsiteY154" fmla="*/ 1952930 h 2237474"/>
              <a:gd name="connsiteX155" fmla="*/ 3009910 w 12192000"/>
              <a:gd name="connsiteY155" fmla="*/ 1957866 h 2237474"/>
              <a:gd name="connsiteX156" fmla="*/ 2995934 w 12192000"/>
              <a:gd name="connsiteY156" fmla="*/ 1967085 h 2237474"/>
              <a:gd name="connsiteX157" fmla="*/ 2980071 w 12192000"/>
              <a:gd name="connsiteY157" fmla="*/ 1972988 h 2237474"/>
              <a:gd name="connsiteX158" fmla="*/ 2978094 w 12192000"/>
              <a:gd name="connsiteY158" fmla="*/ 1972369 h 2237474"/>
              <a:gd name="connsiteX159" fmla="*/ 2942858 w 12192000"/>
              <a:gd name="connsiteY159" fmla="*/ 1981367 h 2237474"/>
              <a:gd name="connsiteX160" fmla="*/ 2875436 w 12192000"/>
              <a:gd name="connsiteY160" fmla="*/ 1996977 h 2237474"/>
              <a:gd name="connsiteX161" fmla="*/ 2874892 w 12192000"/>
              <a:gd name="connsiteY161" fmla="*/ 1996085 h 2237474"/>
              <a:gd name="connsiteX162" fmla="*/ 2864145 w 12192000"/>
              <a:gd name="connsiteY162" fmla="*/ 1994061 h 2237474"/>
              <a:gd name="connsiteX163" fmla="*/ 2843662 w 12192000"/>
              <a:gd name="connsiteY163" fmla="*/ 1992498 h 2237474"/>
              <a:gd name="connsiteX164" fmla="*/ 2796128 w 12192000"/>
              <a:gd name="connsiteY164" fmla="*/ 1976403 h 2237474"/>
              <a:gd name="connsiteX165" fmla="*/ 2756784 w 12192000"/>
              <a:gd name="connsiteY165" fmla="*/ 1985116 h 2237474"/>
              <a:gd name="connsiteX166" fmla="*/ 2748833 w 12192000"/>
              <a:gd name="connsiteY166" fmla="*/ 1986323 h 2237474"/>
              <a:gd name="connsiteX167" fmla="*/ 2748661 w 12192000"/>
              <a:gd name="connsiteY167" fmla="*/ 1986122 h 2237474"/>
              <a:gd name="connsiteX168" fmla="*/ 2740251 w 12192000"/>
              <a:gd name="connsiteY168" fmla="*/ 1986946 h 2237474"/>
              <a:gd name="connsiteX169" fmla="*/ 2718916 w 12192000"/>
              <a:gd name="connsiteY169" fmla="*/ 1990867 h 2237474"/>
              <a:gd name="connsiteX170" fmla="*/ 2713522 w 12192000"/>
              <a:gd name="connsiteY170" fmla="*/ 1990173 h 2237474"/>
              <a:gd name="connsiteX171" fmla="*/ 2680597 w 12192000"/>
              <a:gd name="connsiteY171" fmla="*/ 1984996 h 2237474"/>
              <a:gd name="connsiteX172" fmla="*/ 2578178 w 12192000"/>
              <a:gd name="connsiteY172" fmla="*/ 1990531 h 2237474"/>
              <a:gd name="connsiteX173" fmla="*/ 2476147 w 12192000"/>
              <a:gd name="connsiteY173" fmla="*/ 1998305 h 2237474"/>
              <a:gd name="connsiteX174" fmla="*/ 2373568 w 12192000"/>
              <a:gd name="connsiteY174" fmla="*/ 2003219 h 2237474"/>
              <a:gd name="connsiteX175" fmla="*/ 2321399 w 12192000"/>
              <a:gd name="connsiteY175" fmla="*/ 1989467 h 2237474"/>
              <a:gd name="connsiteX176" fmla="*/ 2315525 w 12192000"/>
              <a:gd name="connsiteY176" fmla="*/ 1989708 h 2237474"/>
              <a:gd name="connsiteX177" fmla="*/ 2300792 w 12192000"/>
              <a:gd name="connsiteY177" fmla="*/ 1994290 h 2237474"/>
              <a:gd name="connsiteX178" fmla="*/ 2295469 w 12192000"/>
              <a:gd name="connsiteY178" fmla="*/ 1996659 h 2237474"/>
              <a:gd name="connsiteX179" fmla="*/ 2287219 w 12192000"/>
              <a:gd name="connsiteY179" fmla="*/ 1998750 h 2237474"/>
              <a:gd name="connsiteX180" fmla="*/ 2286948 w 12192000"/>
              <a:gd name="connsiteY180" fmla="*/ 1998596 h 2237474"/>
              <a:gd name="connsiteX181" fmla="*/ 2243069 w 12192000"/>
              <a:gd name="connsiteY181" fmla="*/ 2015111 h 2237474"/>
              <a:gd name="connsiteX182" fmla="*/ 2186609 w 12192000"/>
              <a:gd name="connsiteY182" fmla="*/ 2008263 h 2237474"/>
              <a:gd name="connsiteX183" fmla="*/ 2164831 w 12192000"/>
              <a:gd name="connsiteY183" fmla="*/ 2010143 h 2237474"/>
              <a:gd name="connsiteX184" fmla="*/ 2152836 w 12192000"/>
              <a:gd name="connsiteY184" fmla="*/ 2010048 h 2237474"/>
              <a:gd name="connsiteX185" fmla="*/ 2117102 w 12192000"/>
              <a:gd name="connsiteY185" fmla="*/ 2023004 h 2237474"/>
              <a:gd name="connsiteX186" fmla="*/ 2111935 w 12192000"/>
              <a:gd name="connsiteY186" fmla="*/ 2023163 h 2237474"/>
              <a:gd name="connsiteX187" fmla="*/ 2089991 w 12192000"/>
              <a:gd name="connsiteY187" fmla="*/ 2034193 h 2237474"/>
              <a:gd name="connsiteX188" fmla="*/ 2058061 w 12192000"/>
              <a:gd name="connsiteY188" fmla="*/ 2047942 h 2237474"/>
              <a:gd name="connsiteX189" fmla="*/ 2055737 w 12192000"/>
              <a:gd name="connsiteY189" fmla="*/ 2047704 h 2237474"/>
              <a:gd name="connsiteX190" fmla="*/ 2042244 w 12192000"/>
              <a:gd name="connsiteY190" fmla="*/ 2055560 h 2237474"/>
              <a:gd name="connsiteX191" fmla="*/ 1976224 w 12192000"/>
              <a:gd name="connsiteY191" fmla="*/ 2074257 h 2237474"/>
              <a:gd name="connsiteX192" fmla="*/ 1877728 w 12192000"/>
              <a:gd name="connsiteY192" fmla="*/ 2101004 h 2237474"/>
              <a:gd name="connsiteX193" fmla="*/ 1759056 w 12192000"/>
              <a:gd name="connsiteY193" fmla="*/ 2125608 h 2237474"/>
              <a:gd name="connsiteX194" fmla="*/ 1637948 w 12192000"/>
              <a:gd name="connsiteY194" fmla="*/ 2172597 h 2237474"/>
              <a:gd name="connsiteX195" fmla="*/ 1434549 w 12192000"/>
              <a:gd name="connsiteY195" fmla="*/ 2234522 h 2237474"/>
              <a:gd name="connsiteX196" fmla="*/ 1398481 w 12192000"/>
              <a:gd name="connsiteY196" fmla="*/ 2237074 h 2237474"/>
              <a:gd name="connsiteX197" fmla="*/ 1398407 w 12192000"/>
              <a:gd name="connsiteY197" fmla="*/ 2237095 h 2237474"/>
              <a:gd name="connsiteX198" fmla="*/ 1370962 w 12192000"/>
              <a:gd name="connsiteY198" fmla="*/ 2237474 h 2237474"/>
              <a:gd name="connsiteX199" fmla="*/ 1356367 w 12192000"/>
              <a:gd name="connsiteY199" fmla="*/ 2235089 h 2237474"/>
              <a:gd name="connsiteX200" fmla="*/ 1324828 w 12192000"/>
              <a:gd name="connsiteY200" fmla="*/ 2231968 h 2237474"/>
              <a:gd name="connsiteX201" fmla="*/ 1297744 w 12192000"/>
              <a:gd name="connsiteY201" fmla="*/ 2235849 h 2237474"/>
              <a:gd name="connsiteX202" fmla="*/ 1286236 w 12192000"/>
              <a:gd name="connsiteY202" fmla="*/ 2233135 h 2237474"/>
              <a:gd name="connsiteX203" fmla="*/ 1283504 w 12192000"/>
              <a:gd name="connsiteY203" fmla="*/ 2233797 h 2237474"/>
              <a:gd name="connsiteX204" fmla="*/ 1279765 w 12192000"/>
              <a:gd name="connsiteY204" fmla="*/ 2229639 h 2237474"/>
              <a:gd name="connsiteX205" fmla="*/ 1195347 w 12192000"/>
              <a:gd name="connsiteY205" fmla="*/ 2212354 h 2237474"/>
              <a:gd name="connsiteX206" fmla="*/ 970251 w 12192000"/>
              <a:gd name="connsiteY206" fmla="*/ 2221029 h 2237474"/>
              <a:gd name="connsiteX207" fmla="*/ 812914 w 12192000"/>
              <a:gd name="connsiteY207" fmla="*/ 2202752 h 2237474"/>
              <a:gd name="connsiteX208" fmla="*/ 800195 w 12192000"/>
              <a:gd name="connsiteY208" fmla="*/ 2209407 h 2237474"/>
              <a:gd name="connsiteX209" fmla="*/ 784978 w 12192000"/>
              <a:gd name="connsiteY209" fmla="*/ 2212360 h 2237474"/>
              <a:gd name="connsiteX210" fmla="*/ 681987 w 12192000"/>
              <a:gd name="connsiteY210" fmla="*/ 2216757 h 2237474"/>
              <a:gd name="connsiteX211" fmla="*/ 669923 w 12192000"/>
              <a:gd name="connsiteY211" fmla="*/ 2211682 h 2237474"/>
              <a:gd name="connsiteX212" fmla="*/ 648680 w 12192000"/>
              <a:gd name="connsiteY212" fmla="*/ 2206229 h 2237474"/>
              <a:gd name="connsiteX213" fmla="*/ 597225 w 12192000"/>
              <a:gd name="connsiteY213" fmla="*/ 2180999 h 2237474"/>
              <a:gd name="connsiteX214" fmla="*/ 558449 w 12192000"/>
              <a:gd name="connsiteY214" fmla="*/ 2182346 h 2237474"/>
              <a:gd name="connsiteX215" fmla="*/ 550517 w 12192000"/>
              <a:gd name="connsiteY215" fmla="*/ 2182060 h 2237474"/>
              <a:gd name="connsiteX216" fmla="*/ 550309 w 12192000"/>
              <a:gd name="connsiteY216" fmla="*/ 2181825 h 2237474"/>
              <a:gd name="connsiteX217" fmla="*/ 541836 w 12192000"/>
              <a:gd name="connsiteY217" fmla="*/ 2181063 h 2237474"/>
              <a:gd name="connsiteX218" fmla="*/ 536057 w 12192000"/>
              <a:gd name="connsiteY218" fmla="*/ 2181537 h 2237474"/>
              <a:gd name="connsiteX219" fmla="*/ 520671 w 12192000"/>
              <a:gd name="connsiteY219" fmla="*/ 2180980 h 2237474"/>
              <a:gd name="connsiteX220" fmla="*/ 515024 w 12192000"/>
              <a:gd name="connsiteY220" fmla="*/ 2179258 h 2237474"/>
              <a:gd name="connsiteX221" fmla="*/ 512278 w 12192000"/>
              <a:gd name="connsiteY221" fmla="*/ 2176369 h 2237474"/>
              <a:gd name="connsiteX222" fmla="*/ 480419 w 12192000"/>
              <a:gd name="connsiteY222" fmla="*/ 2167807 h 2237474"/>
              <a:gd name="connsiteX223" fmla="*/ 413835 w 12192000"/>
              <a:gd name="connsiteY223" fmla="*/ 2156783 h 2237474"/>
              <a:gd name="connsiteX224" fmla="*/ 376513 w 12192000"/>
              <a:gd name="connsiteY224" fmla="*/ 2154014 h 2237474"/>
              <a:gd name="connsiteX225" fmla="*/ 273386 w 12192000"/>
              <a:gd name="connsiteY225" fmla="*/ 2142551 h 2237474"/>
              <a:gd name="connsiteX226" fmla="*/ 169207 w 12192000"/>
              <a:gd name="connsiteY226" fmla="*/ 2128100 h 2237474"/>
              <a:gd name="connsiteX227" fmla="*/ 93149 w 12192000"/>
              <a:gd name="connsiteY227" fmla="*/ 2105324 h 2237474"/>
              <a:gd name="connsiteX228" fmla="*/ 88109 w 12192000"/>
              <a:gd name="connsiteY228" fmla="*/ 2106704 h 2237474"/>
              <a:gd name="connsiteX229" fmla="*/ 80022 w 12192000"/>
              <a:gd name="connsiteY229" fmla="*/ 2107254 h 2237474"/>
              <a:gd name="connsiteX230" fmla="*/ 79717 w 12192000"/>
              <a:gd name="connsiteY230" fmla="*/ 2107046 h 2237474"/>
              <a:gd name="connsiteX231" fmla="*/ 72352 w 12192000"/>
              <a:gd name="connsiteY231" fmla="*/ 2107991 h 2237474"/>
              <a:gd name="connsiteX232" fmla="*/ 37645 w 12192000"/>
              <a:gd name="connsiteY232" fmla="*/ 2115401 h 2237474"/>
              <a:gd name="connsiteX233" fmla="*/ 4572 w 12192000"/>
              <a:gd name="connsiteY233" fmla="*/ 2111091 h 2237474"/>
              <a:gd name="connsiteX234" fmla="*/ 0 w 12192000"/>
              <a:gd name="connsiteY234" fmla="*/ 2110468 h 2237474"/>
              <a:gd name="connsiteX235" fmla="*/ 0 w 12192000"/>
              <a:gd name="connsiteY23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16340 w 12192000"/>
              <a:gd name="connsiteY102" fmla="*/ 1667291 h 2237474"/>
              <a:gd name="connsiteX103" fmla="*/ 6508541 w 12192000"/>
              <a:gd name="connsiteY103" fmla="*/ 1668757 h 2237474"/>
              <a:gd name="connsiteX104" fmla="*/ 6471012 w 12192000"/>
              <a:gd name="connsiteY104" fmla="*/ 1678604 h 2237474"/>
              <a:gd name="connsiteX105" fmla="*/ 6415265 w 12192000"/>
              <a:gd name="connsiteY105" fmla="*/ 1665317 h 2237474"/>
              <a:gd name="connsiteX106" fmla="*/ 6364035 w 12192000"/>
              <a:gd name="connsiteY106" fmla="*/ 1667683 h 2237474"/>
              <a:gd name="connsiteX107" fmla="*/ 6280959 w 12192000"/>
              <a:gd name="connsiteY107" fmla="*/ 1689329 h 2237474"/>
              <a:gd name="connsiteX108" fmla="*/ 6243319 w 12192000"/>
              <a:gd name="connsiteY108" fmla="*/ 1695560 h 2237474"/>
              <a:gd name="connsiteX109" fmla="*/ 6098321 w 12192000"/>
              <a:gd name="connsiteY109" fmla="*/ 1721646 h 2237474"/>
              <a:gd name="connsiteX110" fmla="*/ 5880652 w 12192000"/>
              <a:gd name="connsiteY110" fmla="*/ 1779643 h 2237474"/>
              <a:gd name="connsiteX111" fmla="*/ 5785959 w 12192000"/>
              <a:gd name="connsiteY111" fmla="*/ 1775307 h 2237474"/>
              <a:gd name="connsiteX112" fmla="*/ 5643534 w 12192000"/>
              <a:gd name="connsiteY112" fmla="*/ 1802919 h 2237474"/>
              <a:gd name="connsiteX113" fmla="*/ 5518799 w 12192000"/>
              <a:gd name="connsiteY113" fmla="*/ 1818312 h 2237474"/>
              <a:gd name="connsiteX114" fmla="*/ 5505014 w 12192000"/>
              <a:gd name="connsiteY114" fmla="*/ 1819259 h 2237474"/>
              <a:gd name="connsiteX115" fmla="*/ 5453307 w 12192000"/>
              <a:gd name="connsiteY115" fmla="*/ 1815450 h 2237474"/>
              <a:gd name="connsiteX116" fmla="*/ 5364192 w 12192000"/>
              <a:gd name="connsiteY116" fmla="*/ 1826074 h 2237474"/>
              <a:gd name="connsiteX117" fmla="*/ 5350380 w 12192000"/>
              <a:gd name="connsiteY117" fmla="*/ 1830891 h 2237474"/>
              <a:gd name="connsiteX118" fmla="*/ 5259633 w 12192000"/>
              <a:gd name="connsiteY118" fmla="*/ 1837160 h 2237474"/>
              <a:gd name="connsiteX119" fmla="*/ 5197513 w 12192000"/>
              <a:gd name="connsiteY119" fmla="*/ 1844718 h 2237474"/>
              <a:gd name="connsiteX120" fmla="*/ 5184170 w 12192000"/>
              <a:gd name="connsiteY120" fmla="*/ 1849402 h 2237474"/>
              <a:gd name="connsiteX121" fmla="*/ 5168852 w 12192000"/>
              <a:gd name="connsiteY121" fmla="*/ 1844846 h 2237474"/>
              <a:gd name="connsiteX122" fmla="*/ 5164370 w 12192000"/>
              <a:gd name="connsiteY122" fmla="*/ 1840597 h 2237474"/>
              <a:gd name="connsiteX123" fmla="*/ 5114927 w 12192000"/>
              <a:gd name="connsiteY123" fmla="*/ 1847827 h 2237474"/>
              <a:gd name="connsiteX124" fmla="*/ 5108970 w 12192000"/>
              <a:gd name="connsiteY124" fmla="*/ 1847935 h 2237474"/>
              <a:gd name="connsiteX125" fmla="*/ 5067961 w 12192000"/>
              <a:gd name="connsiteY125" fmla="*/ 1845917 h 2237474"/>
              <a:gd name="connsiteX126" fmla="*/ 5007075 w 12192000"/>
              <a:gd name="connsiteY126" fmla="*/ 1838626 h 2237474"/>
              <a:gd name="connsiteX127" fmla="*/ 4944087 w 12192000"/>
              <a:gd name="connsiteY127" fmla="*/ 1823332 h 2237474"/>
              <a:gd name="connsiteX128" fmla="*/ 4907662 w 12192000"/>
              <a:gd name="connsiteY128" fmla="*/ 1816900 h 2237474"/>
              <a:gd name="connsiteX129" fmla="*/ 4882386 w 12192000"/>
              <a:gd name="connsiteY129" fmla="*/ 1809844 h 2237474"/>
              <a:gd name="connsiteX130" fmla="*/ 4811440 w 12192000"/>
              <a:gd name="connsiteY130" fmla="*/ 1804655 h 2237474"/>
              <a:gd name="connsiteX131" fmla="*/ 4691075 w 12192000"/>
              <a:gd name="connsiteY131" fmla="*/ 1801389 h 2237474"/>
              <a:gd name="connsiteX132" fmla="*/ 4611738 w 12192000"/>
              <a:gd name="connsiteY132" fmla="*/ 1776964 h 2237474"/>
              <a:gd name="connsiteX133" fmla="*/ 4560070 w 12192000"/>
              <a:gd name="connsiteY133" fmla="*/ 1785640 h 2237474"/>
              <a:gd name="connsiteX134" fmla="*/ 4536503 w 12192000"/>
              <a:gd name="connsiteY134" fmla="*/ 1785334 h 2237474"/>
              <a:gd name="connsiteX135" fmla="*/ 4513724 w 12192000"/>
              <a:gd name="connsiteY135" fmla="*/ 1791996 h 2237474"/>
              <a:gd name="connsiteX136" fmla="*/ 4459810 w 12192000"/>
              <a:gd name="connsiteY136" fmla="*/ 1797886 h 2237474"/>
              <a:gd name="connsiteX137" fmla="*/ 4379064 w 12192000"/>
              <a:gd name="connsiteY137" fmla="*/ 1817177 h 2237474"/>
              <a:gd name="connsiteX138" fmla="*/ 4319209 w 12192000"/>
              <a:gd name="connsiteY138" fmla="*/ 1834833 h 2237474"/>
              <a:gd name="connsiteX139" fmla="*/ 4290981 w 12192000"/>
              <a:gd name="connsiteY139" fmla="*/ 1839677 h 2237474"/>
              <a:gd name="connsiteX140" fmla="*/ 4285792 w 12192000"/>
              <a:gd name="connsiteY140" fmla="*/ 1836231 h 2237474"/>
              <a:gd name="connsiteX141" fmla="*/ 4238372 w 12192000"/>
              <a:gd name="connsiteY141" fmla="*/ 1851480 h 2237474"/>
              <a:gd name="connsiteX142" fmla="*/ 4232517 w 12192000"/>
              <a:gd name="connsiteY142" fmla="*/ 1852567 h 2237474"/>
              <a:gd name="connsiteX143" fmla="*/ 4191732 w 12192000"/>
              <a:gd name="connsiteY143" fmla="*/ 1857328 h 2237474"/>
              <a:gd name="connsiteX144" fmla="*/ 4065532 w 12192000"/>
              <a:gd name="connsiteY144" fmla="*/ 1855477 h 2237474"/>
              <a:gd name="connsiteX145" fmla="*/ 4028460 w 12192000"/>
              <a:gd name="connsiteY145" fmla="*/ 1855137 h 2237474"/>
              <a:gd name="connsiteX146" fmla="*/ 4002267 w 12192000"/>
              <a:gd name="connsiteY146" fmla="*/ 1852352 h 2237474"/>
              <a:gd name="connsiteX147" fmla="*/ 3931396 w 12192000"/>
              <a:gd name="connsiteY147" fmla="*/ 1858915 h 2237474"/>
              <a:gd name="connsiteX148" fmla="*/ 3812162 w 12192000"/>
              <a:gd name="connsiteY148" fmla="*/ 1875501 h 2237474"/>
              <a:gd name="connsiteX149" fmla="*/ 3729530 w 12192000"/>
              <a:gd name="connsiteY149" fmla="*/ 1864513 h 2237474"/>
              <a:gd name="connsiteX150" fmla="*/ 3680177 w 12192000"/>
              <a:gd name="connsiteY150" fmla="*/ 1881552 h 2237474"/>
              <a:gd name="connsiteX151" fmla="*/ 3567259 w 12192000"/>
              <a:gd name="connsiteY151" fmla="*/ 1893482 h 2237474"/>
              <a:gd name="connsiteX152" fmla="*/ 3405770 w 12192000"/>
              <a:gd name="connsiteY152" fmla="*/ 1904591 h 2237474"/>
              <a:gd name="connsiteX153" fmla="*/ 3280097 w 12192000"/>
              <a:gd name="connsiteY153" fmla="*/ 1919610 h 2237474"/>
              <a:gd name="connsiteX154" fmla="*/ 3123424 w 12192000"/>
              <a:gd name="connsiteY154" fmla="*/ 1952930 h 2237474"/>
              <a:gd name="connsiteX155" fmla="*/ 3009910 w 12192000"/>
              <a:gd name="connsiteY155" fmla="*/ 1957866 h 2237474"/>
              <a:gd name="connsiteX156" fmla="*/ 2995934 w 12192000"/>
              <a:gd name="connsiteY156" fmla="*/ 1967085 h 2237474"/>
              <a:gd name="connsiteX157" fmla="*/ 2980071 w 12192000"/>
              <a:gd name="connsiteY157" fmla="*/ 1972988 h 2237474"/>
              <a:gd name="connsiteX158" fmla="*/ 2978094 w 12192000"/>
              <a:gd name="connsiteY158" fmla="*/ 1972369 h 2237474"/>
              <a:gd name="connsiteX159" fmla="*/ 2942858 w 12192000"/>
              <a:gd name="connsiteY159" fmla="*/ 1981367 h 2237474"/>
              <a:gd name="connsiteX160" fmla="*/ 2875436 w 12192000"/>
              <a:gd name="connsiteY160" fmla="*/ 1996977 h 2237474"/>
              <a:gd name="connsiteX161" fmla="*/ 2874892 w 12192000"/>
              <a:gd name="connsiteY161" fmla="*/ 1996085 h 2237474"/>
              <a:gd name="connsiteX162" fmla="*/ 2864145 w 12192000"/>
              <a:gd name="connsiteY162" fmla="*/ 1994061 h 2237474"/>
              <a:gd name="connsiteX163" fmla="*/ 2843662 w 12192000"/>
              <a:gd name="connsiteY163" fmla="*/ 1992498 h 2237474"/>
              <a:gd name="connsiteX164" fmla="*/ 2796128 w 12192000"/>
              <a:gd name="connsiteY164" fmla="*/ 1976403 h 2237474"/>
              <a:gd name="connsiteX165" fmla="*/ 2756784 w 12192000"/>
              <a:gd name="connsiteY165" fmla="*/ 1985116 h 2237474"/>
              <a:gd name="connsiteX166" fmla="*/ 2748833 w 12192000"/>
              <a:gd name="connsiteY166" fmla="*/ 1986323 h 2237474"/>
              <a:gd name="connsiteX167" fmla="*/ 2748661 w 12192000"/>
              <a:gd name="connsiteY167" fmla="*/ 1986122 h 2237474"/>
              <a:gd name="connsiteX168" fmla="*/ 2740251 w 12192000"/>
              <a:gd name="connsiteY168" fmla="*/ 1986946 h 2237474"/>
              <a:gd name="connsiteX169" fmla="*/ 2718916 w 12192000"/>
              <a:gd name="connsiteY169" fmla="*/ 1990867 h 2237474"/>
              <a:gd name="connsiteX170" fmla="*/ 2713522 w 12192000"/>
              <a:gd name="connsiteY170" fmla="*/ 1990173 h 2237474"/>
              <a:gd name="connsiteX171" fmla="*/ 2680597 w 12192000"/>
              <a:gd name="connsiteY171" fmla="*/ 1984996 h 2237474"/>
              <a:gd name="connsiteX172" fmla="*/ 2578178 w 12192000"/>
              <a:gd name="connsiteY172" fmla="*/ 1990531 h 2237474"/>
              <a:gd name="connsiteX173" fmla="*/ 2476147 w 12192000"/>
              <a:gd name="connsiteY173" fmla="*/ 1998305 h 2237474"/>
              <a:gd name="connsiteX174" fmla="*/ 2373568 w 12192000"/>
              <a:gd name="connsiteY174" fmla="*/ 2003219 h 2237474"/>
              <a:gd name="connsiteX175" fmla="*/ 2321399 w 12192000"/>
              <a:gd name="connsiteY175" fmla="*/ 1989467 h 2237474"/>
              <a:gd name="connsiteX176" fmla="*/ 2315525 w 12192000"/>
              <a:gd name="connsiteY176" fmla="*/ 1989708 h 2237474"/>
              <a:gd name="connsiteX177" fmla="*/ 2300792 w 12192000"/>
              <a:gd name="connsiteY177" fmla="*/ 1994290 h 2237474"/>
              <a:gd name="connsiteX178" fmla="*/ 2295469 w 12192000"/>
              <a:gd name="connsiteY178" fmla="*/ 1996659 h 2237474"/>
              <a:gd name="connsiteX179" fmla="*/ 2287219 w 12192000"/>
              <a:gd name="connsiteY179" fmla="*/ 1998750 h 2237474"/>
              <a:gd name="connsiteX180" fmla="*/ 2286948 w 12192000"/>
              <a:gd name="connsiteY180" fmla="*/ 1998596 h 2237474"/>
              <a:gd name="connsiteX181" fmla="*/ 2243069 w 12192000"/>
              <a:gd name="connsiteY181" fmla="*/ 2015111 h 2237474"/>
              <a:gd name="connsiteX182" fmla="*/ 2186609 w 12192000"/>
              <a:gd name="connsiteY182" fmla="*/ 2008263 h 2237474"/>
              <a:gd name="connsiteX183" fmla="*/ 2164831 w 12192000"/>
              <a:gd name="connsiteY183" fmla="*/ 2010143 h 2237474"/>
              <a:gd name="connsiteX184" fmla="*/ 2152836 w 12192000"/>
              <a:gd name="connsiteY184" fmla="*/ 2010048 h 2237474"/>
              <a:gd name="connsiteX185" fmla="*/ 2117102 w 12192000"/>
              <a:gd name="connsiteY185" fmla="*/ 2023004 h 2237474"/>
              <a:gd name="connsiteX186" fmla="*/ 2111935 w 12192000"/>
              <a:gd name="connsiteY186" fmla="*/ 2023163 h 2237474"/>
              <a:gd name="connsiteX187" fmla="*/ 2089991 w 12192000"/>
              <a:gd name="connsiteY187" fmla="*/ 2034193 h 2237474"/>
              <a:gd name="connsiteX188" fmla="*/ 2058061 w 12192000"/>
              <a:gd name="connsiteY188" fmla="*/ 2047942 h 2237474"/>
              <a:gd name="connsiteX189" fmla="*/ 2055737 w 12192000"/>
              <a:gd name="connsiteY189" fmla="*/ 2047704 h 2237474"/>
              <a:gd name="connsiteX190" fmla="*/ 2042244 w 12192000"/>
              <a:gd name="connsiteY190" fmla="*/ 2055560 h 2237474"/>
              <a:gd name="connsiteX191" fmla="*/ 1976224 w 12192000"/>
              <a:gd name="connsiteY191" fmla="*/ 2074257 h 2237474"/>
              <a:gd name="connsiteX192" fmla="*/ 1877728 w 12192000"/>
              <a:gd name="connsiteY192" fmla="*/ 2101004 h 2237474"/>
              <a:gd name="connsiteX193" fmla="*/ 1759056 w 12192000"/>
              <a:gd name="connsiteY193" fmla="*/ 2125608 h 2237474"/>
              <a:gd name="connsiteX194" fmla="*/ 1637948 w 12192000"/>
              <a:gd name="connsiteY194" fmla="*/ 2172597 h 2237474"/>
              <a:gd name="connsiteX195" fmla="*/ 1434549 w 12192000"/>
              <a:gd name="connsiteY195" fmla="*/ 2234522 h 2237474"/>
              <a:gd name="connsiteX196" fmla="*/ 1398481 w 12192000"/>
              <a:gd name="connsiteY196" fmla="*/ 2237074 h 2237474"/>
              <a:gd name="connsiteX197" fmla="*/ 1398407 w 12192000"/>
              <a:gd name="connsiteY197" fmla="*/ 2237095 h 2237474"/>
              <a:gd name="connsiteX198" fmla="*/ 1370962 w 12192000"/>
              <a:gd name="connsiteY198" fmla="*/ 2237474 h 2237474"/>
              <a:gd name="connsiteX199" fmla="*/ 1356367 w 12192000"/>
              <a:gd name="connsiteY199" fmla="*/ 2235089 h 2237474"/>
              <a:gd name="connsiteX200" fmla="*/ 1324828 w 12192000"/>
              <a:gd name="connsiteY200" fmla="*/ 2231968 h 2237474"/>
              <a:gd name="connsiteX201" fmla="*/ 1297744 w 12192000"/>
              <a:gd name="connsiteY201" fmla="*/ 2235849 h 2237474"/>
              <a:gd name="connsiteX202" fmla="*/ 1286236 w 12192000"/>
              <a:gd name="connsiteY202" fmla="*/ 2233135 h 2237474"/>
              <a:gd name="connsiteX203" fmla="*/ 1283504 w 12192000"/>
              <a:gd name="connsiteY203" fmla="*/ 2233797 h 2237474"/>
              <a:gd name="connsiteX204" fmla="*/ 1279765 w 12192000"/>
              <a:gd name="connsiteY204" fmla="*/ 2229639 h 2237474"/>
              <a:gd name="connsiteX205" fmla="*/ 1195347 w 12192000"/>
              <a:gd name="connsiteY205" fmla="*/ 2212354 h 2237474"/>
              <a:gd name="connsiteX206" fmla="*/ 970251 w 12192000"/>
              <a:gd name="connsiteY206" fmla="*/ 2221029 h 2237474"/>
              <a:gd name="connsiteX207" fmla="*/ 812914 w 12192000"/>
              <a:gd name="connsiteY207" fmla="*/ 2202752 h 2237474"/>
              <a:gd name="connsiteX208" fmla="*/ 800195 w 12192000"/>
              <a:gd name="connsiteY208" fmla="*/ 2209407 h 2237474"/>
              <a:gd name="connsiteX209" fmla="*/ 784978 w 12192000"/>
              <a:gd name="connsiteY209" fmla="*/ 2212360 h 2237474"/>
              <a:gd name="connsiteX210" fmla="*/ 681987 w 12192000"/>
              <a:gd name="connsiteY210" fmla="*/ 2216757 h 2237474"/>
              <a:gd name="connsiteX211" fmla="*/ 669923 w 12192000"/>
              <a:gd name="connsiteY211" fmla="*/ 2211682 h 2237474"/>
              <a:gd name="connsiteX212" fmla="*/ 648680 w 12192000"/>
              <a:gd name="connsiteY212" fmla="*/ 2206229 h 2237474"/>
              <a:gd name="connsiteX213" fmla="*/ 597225 w 12192000"/>
              <a:gd name="connsiteY213" fmla="*/ 2180999 h 2237474"/>
              <a:gd name="connsiteX214" fmla="*/ 558449 w 12192000"/>
              <a:gd name="connsiteY214" fmla="*/ 2182346 h 2237474"/>
              <a:gd name="connsiteX215" fmla="*/ 550517 w 12192000"/>
              <a:gd name="connsiteY215" fmla="*/ 2182060 h 2237474"/>
              <a:gd name="connsiteX216" fmla="*/ 550309 w 12192000"/>
              <a:gd name="connsiteY216" fmla="*/ 2181825 h 2237474"/>
              <a:gd name="connsiteX217" fmla="*/ 541836 w 12192000"/>
              <a:gd name="connsiteY217" fmla="*/ 2181063 h 2237474"/>
              <a:gd name="connsiteX218" fmla="*/ 536057 w 12192000"/>
              <a:gd name="connsiteY218" fmla="*/ 2181537 h 2237474"/>
              <a:gd name="connsiteX219" fmla="*/ 520671 w 12192000"/>
              <a:gd name="connsiteY219" fmla="*/ 2180980 h 2237474"/>
              <a:gd name="connsiteX220" fmla="*/ 515024 w 12192000"/>
              <a:gd name="connsiteY220" fmla="*/ 2179258 h 2237474"/>
              <a:gd name="connsiteX221" fmla="*/ 512278 w 12192000"/>
              <a:gd name="connsiteY221" fmla="*/ 2176369 h 2237474"/>
              <a:gd name="connsiteX222" fmla="*/ 480419 w 12192000"/>
              <a:gd name="connsiteY222" fmla="*/ 2167807 h 2237474"/>
              <a:gd name="connsiteX223" fmla="*/ 413835 w 12192000"/>
              <a:gd name="connsiteY223" fmla="*/ 2156783 h 2237474"/>
              <a:gd name="connsiteX224" fmla="*/ 376513 w 12192000"/>
              <a:gd name="connsiteY224" fmla="*/ 2154014 h 2237474"/>
              <a:gd name="connsiteX225" fmla="*/ 273386 w 12192000"/>
              <a:gd name="connsiteY225" fmla="*/ 2142551 h 2237474"/>
              <a:gd name="connsiteX226" fmla="*/ 169207 w 12192000"/>
              <a:gd name="connsiteY226" fmla="*/ 2128100 h 2237474"/>
              <a:gd name="connsiteX227" fmla="*/ 93149 w 12192000"/>
              <a:gd name="connsiteY227" fmla="*/ 2105324 h 2237474"/>
              <a:gd name="connsiteX228" fmla="*/ 88109 w 12192000"/>
              <a:gd name="connsiteY228" fmla="*/ 2106704 h 2237474"/>
              <a:gd name="connsiteX229" fmla="*/ 80022 w 12192000"/>
              <a:gd name="connsiteY229" fmla="*/ 2107254 h 2237474"/>
              <a:gd name="connsiteX230" fmla="*/ 79717 w 12192000"/>
              <a:gd name="connsiteY230" fmla="*/ 2107046 h 2237474"/>
              <a:gd name="connsiteX231" fmla="*/ 72352 w 12192000"/>
              <a:gd name="connsiteY231" fmla="*/ 2107991 h 2237474"/>
              <a:gd name="connsiteX232" fmla="*/ 37645 w 12192000"/>
              <a:gd name="connsiteY232" fmla="*/ 2115401 h 2237474"/>
              <a:gd name="connsiteX233" fmla="*/ 4572 w 12192000"/>
              <a:gd name="connsiteY233" fmla="*/ 2111091 h 2237474"/>
              <a:gd name="connsiteX234" fmla="*/ 0 w 12192000"/>
              <a:gd name="connsiteY234" fmla="*/ 2110468 h 2237474"/>
              <a:gd name="connsiteX235" fmla="*/ 0 w 12192000"/>
              <a:gd name="connsiteY23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25028 w 12192000"/>
              <a:gd name="connsiteY100" fmla="*/ 1666354 h 2237474"/>
              <a:gd name="connsiteX101" fmla="*/ 6516595 w 12192000"/>
              <a:gd name="connsiteY101" fmla="*/ 1667475 h 2237474"/>
              <a:gd name="connsiteX102" fmla="*/ 6508541 w 12192000"/>
              <a:gd name="connsiteY102" fmla="*/ 1668757 h 2237474"/>
              <a:gd name="connsiteX103" fmla="*/ 6471012 w 12192000"/>
              <a:gd name="connsiteY103" fmla="*/ 1678604 h 2237474"/>
              <a:gd name="connsiteX104" fmla="*/ 6415265 w 12192000"/>
              <a:gd name="connsiteY104" fmla="*/ 1665317 h 2237474"/>
              <a:gd name="connsiteX105" fmla="*/ 6364035 w 12192000"/>
              <a:gd name="connsiteY105" fmla="*/ 1667683 h 2237474"/>
              <a:gd name="connsiteX106" fmla="*/ 6280959 w 12192000"/>
              <a:gd name="connsiteY106" fmla="*/ 1689329 h 2237474"/>
              <a:gd name="connsiteX107" fmla="*/ 6243319 w 12192000"/>
              <a:gd name="connsiteY107" fmla="*/ 1695560 h 2237474"/>
              <a:gd name="connsiteX108" fmla="*/ 6098321 w 12192000"/>
              <a:gd name="connsiteY108" fmla="*/ 1721646 h 2237474"/>
              <a:gd name="connsiteX109" fmla="*/ 5880652 w 12192000"/>
              <a:gd name="connsiteY109" fmla="*/ 1779643 h 2237474"/>
              <a:gd name="connsiteX110" fmla="*/ 5785959 w 12192000"/>
              <a:gd name="connsiteY110" fmla="*/ 1775307 h 2237474"/>
              <a:gd name="connsiteX111" fmla="*/ 5643534 w 12192000"/>
              <a:gd name="connsiteY111" fmla="*/ 1802919 h 2237474"/>
              <a:gd name="connsiteX112" fmla="*/ 5518799 w 12192000"/>
              <a:gd name="connsiteY112" fmla="*/ 1818312 h 2237474"/>
              <a:gd name="connsiteX113" fmla="*/ 5505014 w 12192000"/>
              <a:gd name="connsiteY113" fmla="*/ 1819259 h 2237474"/>
              <a:gd name="connsiteX114" fmla="*/ 5453307 w 12192000"/>
              <a:gd name="connsiteY114" fmla="*/ 1815450 h 2237474"/>
              <a:gd name="connsiteX115" fmla="*/ 5364192 w 12192000"/>
              <a:gd name="connsiteY115" fmla="*/ 1826074 h 2237474"/>
              <a:gd name="connsiteX116" fmla="*/ 5350380 w 12192000"/>
              <a:gd name="connsiteY116" fmla="*/ 1830891 h 2237474"/>
              <a:gd name="connsiteX117" fmla="*/ 5259633 w 12192000"/>
              <a:gd name="connsiteY117" fmla="*/ 1837160 h 2237474"/>
              <a:gd name="connsiteX118" fmla="*/ 5197513 w 12192000"/>
              <a:gd name="connsiteY118" fmla="*/ 1844718 h 2237474"/>
              <a:gd name="connsiteX119" fmla="*/ 5184170 w 12192000"/>
              <a:gd name="connsiteY119" fmla="*/ 1849402 h 2237474"/>
              <a:gd name="connsiteX120" fmla="*/ 5168852 w 12192000"/>
              <a:gd name="connsiteY120" fmla="*/ 1844846 h 2237474"/>
              <a:gd name="connsiteX121" fmla="*/ 5164370 w 12192000"/>
              <a:gd name="connsiteY121" fmla="*/ 1840597 h 2237474"/>
              <a:gd name="connsiteX122" fmla="*/ 5114927 w 12192000"/>
              <a:gd name="connsiteY122" fmla="*/ 1847827 h 2237474"/>
              <a:gd name="connsiteX123" fmla="*/ 5108970 w 12192000"/>
              <a:gd name="connsiteY123" fmla="*/ 1847935 h 2237474"/>
              <a:gd name="connsiteX124" fmla="*/ 5067961 w 12192000"/>
              <a:gd name="connsiteY124" fmla="*/ 1845917 h 2237474"/>
              <a:gd name="connsiteX125" fmla="*/ 5007075 w 12192000"/>
              <a:gd name="connsiteY125" fmla="*/ 1838626 h 2237474"/>
              <a:gd name="connsiteX126" fmla="*/ 4944087 w 12192000"/>
              <a:gd name="connsiteY126" fmla="*/ 1823332 h 2237474"/>
              <a:gd name="connsiteX127" fmla="*/ 4907662 w 12192000"/>
              <a:gd name="connsiteY127" fmla="*/ 1816900 h 2237474"/>
              <a:gd name="connsiteX128" fmla="*/ 4882386 w 12192000"/>
              <a:gd name="connsiteY128" fmla="*/ 1809844 h 2237474"/>
              <a:gd name="connsiteX129" fmla="*/ 4811440 w 12192000"/>
              <a:gd name="connsiteY129" fmla="*/ 1804655 h 2237474"/>
              <a:gd name="connsiteX130" fmla="*/ 4691075 w 12192000"/>
              <a:gd name="connsiteY130" fmla="*/ 1801389 h 2237474"/>
              <a:gd name="connsiteX131" fmla="*/ 4611738 w 12192000"/>
              <a:gd name="connsiteY131" fmla="*/ 1776964 h 2237474"/>
              <a:gd name="connsiteX132" fmla="*/ 4560070 w 12192000"/>
              <a:gd name="connsiteY132" fmla="*/ 1785640 h 2237474"/>
              <a:gd name="connsiteX133" fmla="*/ 4536503 w 12192000"/>
              <a:gd name="connsiteY133" fmla="*/ 1785334 h 2237474"/>
              <a:gd name="connsiteX134" fmla="*/ 4513724 w 12192000"/>
              <a:gd name="connsiteY134" fmla="*/ 1791996 h 2237474"/>
              <a:gd name="connsiteX135" fmla="*/ 4459810 w 12192000"/>
              <a:gd name="connsiteY135" fmla="*/ 1797886 h 2237474"/>
              <a:gd name="connsiteX136" fmla="*/ 4379064 w 12192000"/>
              <a:gd name="connsiteY136" fmla="*/ 1817177 h 2237474"/>
              <a:gd name="connsiteX137" fmla="*/ 4319209 w 12192000"/>
              <a:gd name="connsiteY137" fmla="*/ 1834833 h 2237474"/>
              <a:gd name="connsiteX138" fmla="*/ 4290981 w 12192000"/>
              <a:gd name="connsiteY138" fmla="*/ 1839677 h 2237474"/>
              <a:gd name="connsiteX139" fmla="*/ 4285792 w 12192000"/>
              <a:gd name="connsiteY139" fmla="*/ 1836231 h 2237474"/>
              <a:gd name="connsiteX140" fmla="*/ 4238372 w 12192000"/>
              <a:gd name="connsiteY140" fmla="*/ 1851480 h 2237474"/>
              <a:gd name="connsiteX141" fmla="*/ 4232517 w 12192000"/>
              <a:gd name="connsiteY141" fmla="*/ 1852567 h 2237474"/>
              <a:gd name="connsiteX142" fmla="*/ 4191732 w 12192000"/>
              <a:gd name="connsiteY142" fmla="*/ 1857328 h 2237474"/>
              <a:gd name="connsiteX143" fmla="*/ 4065532 w 12192000"/>
              <a:gd name="connsiteY143" fmla="*/ 1855477 h 2237474"/>
              <a:gd name="connsiteX144" fmla="*/ 4028460 w 12192000"/>
              <a:gd name="connsiteY144" fmla="*/ 1855137 h 2237474"/>
              <a:gd name="connsiteX145" fmla="*/ 4002267 w 12192000"/>
              <a:gd name="connsiteY145" fmla="*/ 1852352 h 2237474"/>
              <a:gd name="connsiteX146" fmla="*/ 3931396 w 12192000"/>
              <a:gd name="connsiteY146" fmla="*/ 1858915 h 2237474"/>
              <a:gd name="connsiteX147" fmla="*/ 3812162 w 12192000"/>
              <a:gd name="connsiteY147" fmla="*/ 1875501 h 2237474"/>
              <a:gd name="connsiteX148" fmla="*/ 3729530 w 12192000"/>
              <a:gd name="connsiteY148" fmla="*/ 1864513 h 2237474"/>
              <a:gd name="connsiteX149" fmla="*/ 3680177 w 12192000"/>
              <a:gd name="connsiteY149" fmla="*/ 1881552 h 2237474"/>
              <a:gd name="connsiteX150" fmla="*/ 3567259 w 12192000"/>
              <a:gd name="connsiteY150" fmla="*/ 1893482 h 2237474"/>
              <a:gd name="connsiteX151" fmla="*/ 3405770 w 12192000"/>
              <a:gd name="connsiteY151" fmla="*/ 1904591 h 2237474"/>
              <a:gd name="connsiteX152" fmla="*/ 3280097 w 12192000"/>
              <a:gd name="connsiteY152" fmla="*/ 1919610 h 2237474"/>
              <a:gd name="connsiteX153" fmla="*/ 3123424 w 12192000"/>
              <a:gd name="connsiteY153" fmla="*/ 1952930 h 2237474"/>
              <a:gd name="connsiteX154" fmla="*/ 3009910 w 12192000"/>
              <a:gd name="connsiteY154" fmla="*/ 1957866 h 2237474"/>
              <a:gd name="connsiteX155" fmla="*/ 2995934 w 12192000"/>
              <a:gd name="connsiteY155" fmla="*/ 1967085 h 2237474"/>
              <a:gd name="connsiteX156" fmla="*/ 2980071 w 12192000"/>
              <a:gd name="connsiteY156" fmla="*/ 1972988 h 2237474"/>
              <a:gd name="connsiteX157" fmla="*/ 2978094 w 12192000"/>
              <a:gd name="connsiteY157" fmla="*/ 1972369 h 2237474"/>
              <a:gd name="connsiteX158" fmla="*/ 2942858 w 12192000"/>
              <a:gd name="connsiteY158" fmla="*/ 1981367 h 2237474"/>
              <a:gd name="connsiteX159" fmla="*/ 2875436 w 12192000"/>
              <a:gd name="connsiteY159" fmla="*/ 1996977 h 2237474"/>
              <a:gd name="connsiteX160" fmla="*/ 2874892 w 12192000"/>
              <a:gd name="connsiteY160" fmla="*/ 1996085 h 2237474"/>
              <a:gd name="connsiteX161" fmla="*/ 2864145 w 12192000"/>
              <a:gd name="connsiteY161" fmla="*/ 1994061 h 2237474"/>
              <a:gd name="connsiteX162" fmla="*/ 2843662 w 12192000"/>
              <a:gd name="connsiteY162" fmla="*/ 1992498 h 2237474"/>
              <a:gd name="connsiteX163" fmla="*/ 2796128 w 12192000"/>
              <a:gd name="connsiteY163" fmla="*/ 1976403 h 2237474"/>
              <a:gd name="connsiteX164" fmla="*/ 2756784 w 12192000"/>
              <a:gd name="connsiteY164" fmla="*/ 1985116 h 2237474"/>
              <a:gd name="connsiteX165" fmla="*/ 2748833 w 12192000"/>
              <a:gd name="connsiteY165" fmla="*/ 1986323 h 2237474"/>
              <a:gd name="connsiteX166" fmla="*/ 2748661 w 12192000"/>
              <a:gd name="connsiteY166" fmla="*/ 1986122 h 2237474"/>
              <a:gd name="connsiteX167" fmla="*/ 2740251 w 12192000"/>
              <a:gd name="connsiteY167" fmla="*/ 1986946 h 2237474"/>
              <a:gd name="connsiteX168" fmla="*/ 2718916 w 12192000"/>
              <a:gd name="connsiteY168" fmla="*/ 1990867 h 2237474"/>
              <a:gd name="connsiteX169" fmla="*/ 2713522 w 12192000"/>
              <a:gd name="connsiteY169" fmla="*/ 1990173 h 2237474"/>
              <a:gd name="connsiteX170" fmla="*/ 2680597 w 12192000"/>
              <a:gd name="connsiteY170" fmla="*/ 1984996 h 2237474"/>
              <a:gd name="connsiteX171" fmla="*/ 2578178 w 12192000"/>
              <a:gd name="connsiteY171" fmla="*/ 1990531 h 2237474"/>
              <a:gd name="connsiteX172" fmla="*/ 2476147 w 12192000"/>
              <a:gd name="connsiteY172" fmla="*/ 1998305 h 2237474"/>
              <a:gd name="connsiteX173" fmla="*/ 2373568 w 12192000"/>
              <a:gd name="connsiteY173" fmla="*/ 2003219 h 2237474"/>
              <a:gd name="connsiteX174" fmla="*/ 2321399 w 12192000"/>
              <a:gd name="connsiteY174" fmla="*/ 1989467 h 2237474"/>
              <a:gd name="connsiteX175" fmla="*/ 2315525 w 12192000"/>
              <a:gd name="connsiteY175" fmla="*/ 1989708 h 2237474"/>
              <a:gd name="connsiteX176" fmla="*/ 2300792 w 12192000"/>
              <a:gd name="connsiteY176" fmla="*/ 1994290 h 2237474"/>
              <a:gd name="connsiteX177" fmla="*/ 2295469 w 12192000"/>
              <a:gd name="connsiteY177" fmla="*/ 1996659 h 2237474"/>
              <a:gd name="connsiteX178" fmla="*/ 2287219 w 12192000"/>
              <a:gd name="connsiteY178" fmla="*/ 1998750 h 2237474"/>
              <a:gd name="connsiteX179" fmla="*/ 2286948 w 12192000"/>
              <a:gd name="connsiteY179" fmla="*/ 1998596 h 2237474"/>
              <a:gd name="connsiteX180" fmla="*/ 2243069 w 12192000"/>
              <a:gd name="connsiteY180" fmla="*/ 2015111 h 2237474"/>
              <a:gd name="connsiteX181" fmla="*/ 2186609 w 12192000"/>
              <a:gd name="connsiteY181" fmla="*/ 2008263 h 2237474"/>
              <a:gd name="connsiteX182" fmla="*/ 2164831 w 12192000"/>
              <a:gd name="connsiteY182" fmla="*/ 2010143 h 2237474"/>
              <a:gd name="connsiteX183" fmla="*/ 2152836 w 12192000"/>
              <a:gd name="connsiteY183" fmla="*/ 2010048 h 2237474"/>
              <a:gd name="connsiteX184" fmla="*/ 2117102 w 12192000"/>
              <a:gd name="connsiteY184" fmla="*/ 2023004 h 2237474"/>
              <a:gd name="connsiteX185" fmla="*/ 2111935 w 12192000"/>
              <a:gd name="connsiteY185" fmla="*/ 2023163 h 2237474"/>
              <a:gd name="connsiteX186" fmla="*/ 2089991 w 12192000"/>
              <a:gd name="connsiteY186" fmla="*/ 2034193 h 2237474"/>
              <a:gd name="connsiteX187" fmla="*/ 2058061 w 12192000"/>
              <a:gd name="connsiteY187" fmla="*/ 2047942 h 2237474"/>
              <a:gd name="connsiteX188" fmla="*/ 2055737 w 12192000"/>
              <a:gd name="connsiteY188" fmla="*/ 2047704 h 2237474"/>
              <a:gd name="connsiteX189" fmla="*/ 2042244 w 12192000"/>
              <a:gd name="connsiteY189" fmla="*/ 2055560 h 2237474"/>
              <a:gd name="connsiteX190" fmla="*/ 1976224 w 12192000"/>
              <a:gd name="connsiteY190" fmla="*/ 2074257 h 2237474"/>
              <a:gd name="connsiteX191" fmla="*/ 1877728 w 12192000"/>
              <a:gd name="connsiteY191" fmla="*/ 2101004 h 2237474"/>
              <a:gd name="connsiteX192" fmla="*/ 1759056 w 12192000"/>
              <a:gd name="connsiteY192" fmla="*/ 2125608 h 2237474"/>
              <a:gd name="connsiteX193" fmla="*/ 1637948 w 12192000"/>
              <a:gd name="connsiteY193" fmla="*/ 2172597 h 2237474"/>
              <a:gd name="connsiteX194" fmla="*/ 1434549 w 12192000"/>
              <a:gd name="connsiteY194" fmla="*/ 2234522 h 2237474"/>
              <a:gd name="connsiteX195" fmla="*/ 1398481 w 12192000"/>
              <a:gd name="connsiteY195" fmla="*/ 2237074 h 2237474"/>
              <a:gd name="connsiteX196" fmla="*/ 1398407 w 12192000"/>
              <a:gd name="connsiteY196" fmla="*/ 2237095 h 2237474"/>
              <a:gd name="connsiteX197" fmla="*/ 1370962 w 12192000"/>
              <a:gd name="connsiteY197" fmla="*/ 2237474 h 2237474"/>
              <a:gd name="connsiteX198" fmla="*/ 1356367 w 12192000"/>
              <a:gd name="connsiteY198" fmla="*/ 2235089 h 2237474"/>
              <a:gd name="connsiteX199" fmla="*/ 1324828 w 12192000"/>
              <a:gd name="connsiteY199" fmla="*/ 2231968 h 2237474"/>
              <a:gd name="connsiteX200" fmla="*/ 1297744 w 12192000"/>
              <a:gd name="connsiteY200" fmla="*/ 2235849 h 2237474"/>
              <a:gd name="connsiteX201" fmla="*/ 1286236 w 12192000"/>
              <a:gd name="connsiteY201" fmla="*/ 2233135 h 2237474"/>
              <a:gd name="connsiteX202" fmla="*/ 1283504 w 12192000"/>
              <a:gd name="connsiteY202" fmla="*/ 2233797 h 2237474"/>
              <a:gd name="connsiteX203" fmla="*/ 1279765 w 12192000"/>
              <a:gd name="connsiteY203" fmla="*/ 2229639 h 2237474"/>
              <a:gd name="connsiteX204" fmla="*/ 1195347 w 12192000"/>
              <a:gd name="connsiteY204" fmla="*/ 2212354 h 2237474"/>
              <a:gd name="connsiteX205" fmla="*/ 970251 w 12192000"/>
              <a:gd name="connsiteY205" fmla="*/ 2221029 h 2237474"/>
              <a:gd name="connsiteX206" fmla="*/ 812914 w 12192000"/>
              <a:gd name="connsiteY206" fmla="*/ 2202752 h 2237474"/>
              <a:gd name="connsiteX207" fmla="*/ 800195 w 12192000"/>
              <a:gd name="connsiteY207" fmla="*/ 2209407 h 2237474"/>
              <a:gd name="connsiteX208" fmla="*/ 784978 w 12192000"/>
              <a:gd name="connsiteY208" fmla="*/ 2212360 h 2237474"/>
              <a:gd name="connsiteX209" fmla="*/ 681987 w 12192000"/>
              <a:gd name="connsiteY209" fmla="*/ 2216757 h 2237474"/>
              <a:gd name="connsiteX210" fmla="*/ 669923 w 12192000"/>
              <a:gd name="connsiteY210" fmla="*/ 2211682 h 2237474"/>
              <a:gd name="connsiteX211" fmla="*/ 648680 w 12192000"/>
              <a:gd name="connsiteY211" fmla="*/ 2206229 h 2237474"/>
              <a:gd name="connsiteX212" fmla="*/ 597225 w 12192000"/>
              <a:gd name="connsiteY212" fmla="*/ 2180999 h 2237474"/>
              <a:gd name="connsiteX213" fmla="*/ 558449 w 12192000"/>
              <a:gd name="connsiteY213" fmla="*/ 2182346 h 2237474"/>
              <a:gd name="connsiteX214" fmla="*/ 550517 w 12192000"/>
              <a:gd name="connsiteY214" fmla="*/ 2182060 h 2237474"/>
              <a:gd name="connsiteX215" fmla="*/ 550309 w 12192000"/>
              <a:gd name="connsiteY215" fmla="*/ 2181825 h 2237474"/>
              <a:gd name="connsiteX216" fmla="*/ 541836 w 12192000"/>
              <a:gd name="connsiteY216" fmla="*/ 2181063 h 2237474"/>
              <a:gd name="connsiteX217" fmla="*/ 536057 w 12192000"/>
              <a:gd name="connsiteY217" fmla="*/ 2181537 h 2237474"/>
              <a:gd name="connsiteX218" fmla="*/ 520671 w 12192000"/>
              <a:gd name="connsiteY218" fmla="*/ 2180980 h 2237474"/>
              <a:gd name="connsiteX219" fmla="*/ 515024 w 12192000"/>
              <a:gd name="connsiteY219" fmla="*/ 2179258 h 2237474"/>
              <a:gd name="connsiteX220" fmla="*/ 512278 w 12192000"/>
              <a:gd name="connsiteY220" fmla="*/ 2176369 h 2237474"/>
              <a:gd name="connsiteX221" fmla="*/ 480419 w 12192000"/>
              <a:gd name="connsiteY221" fmla="*/ 2167807 h 2237474"/>
              <a:gd name="connsiteX222" fmla="*/ 413835 w 12192000"/>
              <a:gd name="connsiteY222" fmla="*/ 2156783 h 2237474"/>
              <a:gd name="connsiteX223" fmla="*/ 376513 w 12192000"/>
              <a:gd name="connsiteY223" fmla="*/ 2154014 h 2237474"/>
              <a:gd name="connsiteX224" fmla="*/ 273386 w 12192000"/>
              <a:gd name="connsiteY224" fmla="*/ 2142551 h 2237474"/>
              <a:gd name="connsiteX225" fmla="*/ 169207 w 12192000"/>
              <a:gd name="connsiteY225" fmla="*/ 2128100 h 2237474"/>
              <a:gd name="connsiteX226" fmla="*/ 93149 w 12192000"/>
              <a:gd name="connsiteY226" fmla="*/ 2105324 h 2237474"/>
              <a:gd name="connsiteX227" fmla="*/ 88109 w 12192000"/>
              <a:gd name="connsiteY227" fmla="*/ 2106704 h 2237474"/>
              <a:gd name="connsiteX228" fmla="*/ 80022 w 12192000"/>
              <a:gd name="connsiteY228" fmla="*/ 2107254 h 2237474"/>
              <a:gd name="connsiteX229" fmla="*/ 79717 w 12192000"/>
              <a:gd name="connsiteY229" fmla="*/ 2107046 h 2237474"/>
              <a:gd name="connsiteX230" fmla="*/ 72352 w 12192000"/>
              <a:gd name="connsiteY230" fmla="*/ 2107991 h 2237474"/>
              <a:gd name="connsiteX231" fmla="*/ 37645 w 12192000"/>
              <a:gd name="connsiteY231" fmla="*/ 2115401 h 2237474"/>
              <a:gd name="connsiteX232" fmla="*/ 4572 w 12192000"/>
              <a:gd name="connsiteY232" fmla="*/ 2111091 h 2237474"/>
              <a:gd name="connsiteX233" fmla="*/ 0 w 12192000"/>
              <a:gd name="connsiteY233" fmla="*/ 2110468 h 2237474"/>
              <a:gd name="connsiteX234" fmla="*/ 0 w 12192000"/>
              <a:gd name="connsiteY23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30561 w 12192000"/>
              <a:gd name="connsiteY99" fmla="*/ 1664619 h 2237474"/>
              <a:gd name="connsiteX100" fmla="*/ 6516595 w 12192000"/>
              <a:gd name="connsiteY100" fmla="*/ 1667475 h 2237474"/>
              <a:gd name="connsiteX101" fmla="*/ 6508541 w 12192000"/>
              <a:gd name="connsiteY101" fmla="*/ 1668757 h 2237474"/>
              <a:gd name="connsiteX102" fmla="*/ 6471012 w 12192000"/>
              <a:gd name="connsiteY102" fmla="*/ 1678604 h 2237474"/>
              <a:gd name="connsiteX103" fmla="*/ 6415265 w 12192000"/>
              <a:gd name="connsiteY103" fmla="*/ 1665317 h 2237474"/>
              <a:gd name="connsiteX104" fmla="*/ 6364035 w 12192000"/>
              <a:gd name="connsiteY104" fmla="*/ 1667683 h 2237474"/>
              <a:gd name="connsiteX105" fmla="*/ 6280959 w 12192000"/>
              <a:gd name="connsiteY105" fmla="*/ 1689329 h 2237474"/>
              <a:gd name="connsiteX106" fmla="*/ 6243319 w 12192000"/>
              <a:gd name="connsiteY106" fmla="*/ 1695560 h 2237474"/>
              <a:gd name="connsiteX107" fmla="*/ 6098321 w 12192000"/>
              <a:gd name="connsiteY107" fmla="*/ 1721646 h 2237474"/>
              <a:gd name="connsiteX108" fmla="*/ 5880652 w 12192000"/>
              <a:gd name="connsiteY108" fmla="*/ 1779643 h 2237474"/>
              <a:gd name="connsiteX109" fmla="*/ 5785959 w 12192000"/>
              <a:gd name="connsiteY109" fmla="*/ 1775307 h 2237474"/>
              <a:gd name="connsiteX110" fmla="*/ 5643534 w 12192000"/>
              <a:gd name="connsiteY110" fmla="*/ 1802919 h 2237474"/>
              <a:gd name="connsiteX111" fmla="*/ 5518799 w 12192000"/>
              <a:gd name="connsiteY111" fmla="*/ 1818312 h 2237474"/>
              <a:gd name="connsiteX112" fmla="*/ 5505014 w 12192000"/>
              <a:gd name="connsiteY112" fmla="*/ 1819259 h 2237474"/>
              <a:gd name="connsiteX113" fmla="*/ 5453307 w 12192000"/>
              <a:gd name="connsiteY113" fmla="*/ 1815450 h 2237474"/>
              <a:gd name="connsiteX114" fmla="*/ 5364192 w 12192000"/>
              <a:gd name="connsiteY114" fmla="*/ 1826074 h 2237474"/>
              <a:gd name="connsiteX115" fmla="*/ 5350380 w 12192000"/>
              <a:gd name="connsiteY115" fmla="*/ 1830891 h 2237474"/>
              <a:gd name="connsiteX116" fmla="*/ 5259633 w 12192000"/>
              <a:gd name="connsiteY116" fmla="*/ 1837160 h 2237474"/>
              <a:gd name="connsiteX117" fmla="*/ 5197513 w 12192000"/>
              <a:gd name="connsiteY117" fmla="*/ 1844718 h 2237474"/>
              <a:gd name="connsiteX118" fmla="*/ 5184170 w 12192000"/>
              <a:gd name="connsiteY118" fmla="*/ 1849402 h 2237474"/>
              <a:gd name="connsiteX119" fmla="*/ 5168852 w 12192000"/>
              <a:gd name="connsiteY119" fmla="*/ 1844846 h 2237474"/>
              <a:gd name="connsiteX120" fmla="*/ 5164370 w 12192000"/>
              <a:gd name="connsiteY120" fmla="*/ 1840597 h 2237474"/>
              <a:gd name="connsiteX121" fmla="*/ 5114927 w 12192000"/>
              <a:gd name="connsiteY121" fmla="*/ 1847827 h 2237474"/>
              <a:gd name="connsiteX122" fmla="*/ 5108970 w 12192000"/>
              <a:gd name="connsiteY122" fmla="*/ 1847935 h 2237474"/>
              <a:gd name="connsiteX123" fmla="*/ 5067961 w 12192000"/>
              <a:gd name="connsiteY123" fmla="*/ 1845917 h 2237474"/>
              <a:gd name="connsiteX124" fmla="*/ 5007075 w 12192000"/>
              <a:gd name="connsiteY124" fmla="*/ 1838626 h 2237474"/>
              <a:gd name="connsiteX125" fmla="*/ 4944087 w 12192000"/>
              <a:gd name="connsiteY125" fmla="*/ 1823332 h 2237474"/>
              <a:gd name="connsiteX126" fmla="*/ 4907662 w 12192000"/>
              <a:gd name="connsiteY126" fmla="*/ 1816900 h 2237474"/>
              <a:gd name="connsiteX127" fmla="*/ 4882386 w 12192000"/>
              <a:gd name="connsiteY127" fmla="*/ 1809844 h 2237474"/>
              <a:gd name="connsiteX128" fmla="*/ 4811440 w 12192000"/>
              <a:gd name="connsiteY128" fmla="*/ 1804655 h 2237474"/>
              <a:gd name="connsiteX129" fmla="*/ 4691075 w 12192000"/>
              <a:gd name="connsiteY129" fmla="*/ 1801389 h 2237474"/>
              <a:gd name="connsiteX130" fmla="*/ 4611738 w 12192000"/>
              <a:gd name="connsiteY130" fmla="*/ 1776964 h 2237474"/>
              <a:gd name="connsiteX131" fmla="*/ 4560070 w 12192000"/>
              <a:gd name="connsiteY131" fmla="*/ 1785640 h 2237474"/>
              <a:gd name="connsiteX132" fmla="*/ 4536503 w 12192000"/>
              <a:gd name="connsiteY132" fmla="*/ 1785334 h 2237474"/>
              <a:gd name="connsiteX133" fmla="*/ 4513724 w 12192000"/>
              <a:gd name="connsiteY133" fmla="*/ 1791996 h 2237474"/>
              <a:gd name="connsiteX134" fmla="*/ 4459810 w 12192000"/>
              <a:gd name="connsiteY134" fmla="*/ 1797886 h 2237474"/>
              <a:gd name="connsiteX135" fmla="*/ 4379064 w 12192000"/>
              <a:gd name="connsiteY135" fmla="*/ 1817177 h 2237474"/>
              <a:gd name="connsiteX136" fmla="*/ 4319209 w 12192000"/>
              <a:gd name="connsiteY136" fmla="*/ 1834833 h 2237474"/>
              <a:gd name="connsiteX137" fmla="*/ 4290981 w 12192000"/>
              <a:gd name="connsiteY137" fmla="*/ 1839677 h 2237474"/>
              <a:gd name="connsiteX138" fmla="*/ 4285792 w 12192000"/>
              <a:gd name="connsiteY138" fmla="*/ 1836231 h 2237474"/>
              <a:gd name="connsiteX139" fmla="*/ 4238372 w 12192000"/>
              <a:gd name="connsiteY139" fmla="*/ 1851480 h 2237474"/>
              <a:gd name="connsiteX140" fmla="*/ 4232517 w 12192000"/>
              <a:gd name="connsiteY140" fmla="*/ 1852567 h 2237474"/>
              <a:gd name="connsiteX141" fmla="*/ 4191732 w 12192000"/>
              <a:gd name="connsiteY141" fmla="*/ 1857328 h 2237474"/>
              <a:gd name="connsiteX142" fmla="*/ 4065532 w 12192000"/>
              <a:gd name="connsiteY142" fmla="*/ 1855477 h 2237474"/>
              <a:gd name="connsiteX143" fmla="*/ 4028460 w 12192000"/>
              <a:gd name="connsiteY143" fmla="*/ 1855137 h 2237474"/>
              <a:gd name="connsiteX144" fmla="*/ 4002267 w 12192000"/>
              <a:gd name="connsiteY144" fmla="*/ 1852352 h 2237474"/>
              <a:gd name="connsiteX145" fmla="*/ 3931396 w 12192000"/>
              <a:gd name="connsiteY145" fmla="*/ 1858915 h 2237474"/>
              <a:gd name="connsiteX146" fmla="*/ 3812162 w 12192000"/>
              <a:gd name="connsiteY146" fmla="*/ 1875501 h 2237474"/>
              <a:gd name="connsiteX147" fmla="*/ 3729530 w 12192000"/>
              <a:gd name="connsiteY147" fmla="*/ 1864513 h 2237474"/>
              <a:gd name="connsiteX148" fmla="*/ 3680177 w 12192000"/>
              <a:gd name="connsiteY148" fmla="*/ 1881552 h 2237474"/>
              <a:gd name="connsiteX149" fmla="*/ 3567259 w 12192000"/>
              <a:gd name="connsiteY149" fmla="*/ 1893482 h 2237474"/>
              <a:gd name="connsiteX150" fmla="*/ 3405770 w 12192000"/>
              <a:gd name="connsiteY150" fmla="*/ 1904591 h 2237474"/>
              <a:gd name="connsiteX151" fmla="*/ 3280097 w 12192000"/>
              <a:gd name="connsiteY151" fmla="*/ 1919610 h 2237474"/>
              <a:gd name="connsiteX152" fmla="*/ 3123424 w 12192000"/>
              <a:gd name="connsiteY152" fmla="*/ 1952930 h 2237474"/>
              <a:gd name="connsiteX153" fmla="*/ 3009910 w 12192000"/>
              <a:gd name="connsiteY153" fmla="*/ 1957866 h 2237474"/>
              <a:gd name="connsiteX154" fmla="*/ 2995934 w 12192000"/>
              <a:gd name="connsiteY154" fmla="*/ 1967085 h 2237474"/>
              <a:gd name="connsiteX155" fmla="*/ 2980071 w 12192000"/>
              <a:gd name="connsiteY155" fmla="*/ 1972988 h 2237474"/>
              <a:gd name="connsiteX156" fmla="*/ 2978094 w 12192000"/>
              <a:gd name="connsiteY156" fmla="*/ 1972369 h 2237474"/>
              <a:gd name="connsiteX157" fmla="*/ 2942858 w 12192000"/>
              <a:gd name="connsiteY157" fmla="*/ 1981367 h 2237474"/>
              <a:gd name="connsiteX158" fmla="*/ 2875436 w 12192000"/>
              <a:gd name="connsiteY158" fmla="*/ 1996977 h 2237474"/>
              <a:gd name="connsiteX159" fmla="*/ 2874892 w 12192000"/>
              <a:gd name="connsiteY159" fmla="*/ 1996085 h 2237474"/>
              <a:gd name="connsiteX160" fmla="*/ 2864145 w 12192000"/>
              <a:gd name="connsiteY160" fmla="*/ 1994061 h 2237474"/>
              <a:gd name="connsiteX161" fmla="*/ 2843662 w 12192000"/>
              <a:gd name="connsiteY161" fmla="*/ 1992498 h 2237474"/>
              <a:gd name="connsiteX162" fmla="*/ 2796128 w 12192000"/>
              <a:gd name="connsiteY162" fmla="*/ 1976403 h 2237474"/>
              <a:gd name="connsiteX163" fmla="*/ 2756784 w 12192000"/>
              <a:gd name="connsiteY163" fmla="*/ 1985116 h 2237474"/>
              <a:gd name="connsiteX164" fmla="*/ 2748833 w 12192000"/>
              <a:gd name="connsiteY164" fmla="*/ 1986323 h 2237474"/>
              <a:gd name="connsiteX165" fmla="*/ 2748661 w 12192000"/>
              <a:gd name="connsiteY165" fmla="*/ 1986122 h 2237474"/>
              <a:gd name="connsiteX166" fmla="*/ 2740251 w 12192000"/>
              <a:gd name="connsiteY166" fmla="*/ 1986946 h 2237474"/>
              <a:gd name="connsiteX167" fmla="*/ 2718916 w 12192000"/>
              <a:gd name="connsiteY167" fmla="*/ 1990867 h 2237474"/>
              <a:gd name="connsiteX168" fmla="*/ 2713522 w 12192000"/>
              <a:gd name="connsiteY168" fmla="*/ 1990173 h 2237474"/>
              <a:gd name="connsiteX169" fmla="*/ 2680597 w 12192000"/>
              <a:gd name="connsiteY169" fmla="*/ 1984996 h 2237474"/>
              <a:gd name="connsiteX170" fmla="*/ 2578178 w 12192000"/>
              <a:gd name="connsiteY170" fmla="*/ 1990531 h 2237474"/>
              <a:gd name="connsiteX171" fmla="*/ 2476147 w 12192000"/>
              <a:gd name="connsiteY171" fmla="*/ 1998305 h 2237474"/>
              <a:gd name="connsiteX172" fmla="*/ 2373568 w 12192000"/>
              <a:gd name="connsiteY172" fmla="*/ 2003219 h 2237474"/>
              <a:gd name="connsiteX173" fmla="*/ 2321399 w 12192000"/>
              <a:gd name="connsiteY173" fmla="*/ 1989467 h 2237474"/>
              <a:gd name="connsiteX174" fmla="*/ 2315525 w 12192000"/>
              <a:gd name="connsiteY174" fmla="*/ 1989708 h 2237474"/>
              <a:gd name="connsiteX175" fmla="*/ 2300792 w 12192000"/>
              <a:gd name="connsiteY175" fmla="*/ 1994290 h 2237474"/>
              <a:gd name="connsiteX176" fmla="*/ 2295469 w 12192000"/>
              <a:gd name="connsiteY176" fmla="*/ 1996659 h 2237474"/>
              <a:gd name="connsiteX177" fmla="*/ 2287219 w 12192000"/>
              <a:gd name="connsiteY177" fmla="*/ 1998750 h 2237474"/>
              <a:gd name="connsiteX178" fmla="*/ 2286948 w 12192000"/>
              <a:gd name="connsiteY178" fmla="*/ 1998596 h 2237474"/>
              <a:gd name="connsiteX179" fmla="*/ 2243069 w 12192000"/>
              <a:gd name="connsiteY179" fmla="*/ 2015111 h 2237474"/>
              <a:gd name="connsiteX180" fmla="*/ 2186609 w 12192000"/>
              <a:gd name="connsiteY180" fmla="*/ 2008263 h 2237474"/>
              <a:gd name="connsiteX181" fmla="*/ 2164831 w 12192000"/>
              <a:gd name="connsiteY181" fmla="*/ 2010143 h 2237474"/>
              <a:gd name="connsiteX182" fmla="*/ 2152836 w 12192000"/>
              <a:gd name="connsiteY182" fmla="*/ 2010048 h 2237474"/>
              <a:gd name="connsiteX183" fmla="*/ 2117102 w 12192000"/>
              <a:gd name="connsiteY183" fmla="*/ 2023004 h 2237474"/>
              <a:gd name="connsiteX184" fmla="*/ 2111935 w 12192000"/>
              <a:gd name="connsiteY184" fmla="*/ 2023163 h 2237474"/>
              <a:gd name="connsiteX185" fmla="*/ 2089991 w 12192000"/>
              <a:gd name="connsiteY185" fmla="*/ 2034193 h 2237474"/>
              <a:gd name="connsiteX186" fmla="*/ 2058061 w 12192000"/>
              <a:gd name="connsiteY186" fmla="*/ 2047942 h 2237474"/>
              <a:gd name="connsiteX187" fmla="*/ 2055737 w 12192000"/>
              <a:gd name="connsiteY187" fmla="*/ 2047704 h 2237474"/>
              <a:gd name="connsiteX188" fmla="*/ 2042244 w 12192000"/>
              <a:gd name="connsiteY188" fmla="*/ 2055560 h 2237474"/>
              <a:gd name="connsiteX189" fmla="*/ 1976224 w 12192000"/>
              <a:gd name="connsiteY189" fmla="*/ 2074257 h 2237474"/>
              <a:gd name="connsiteX190" fmla="*/ 1877728 w 12192000"/>
              <a:gd name="connsiteY190" fmla="*/ 2101004 h 2237474"/>
              <a:gd name="connsiteX191" fmla="*/ 1759056 w 12192000"/>
              <a:gd name="connsiteY191" fmla="*/ 2125608 h 2237474"/>
              <a:gd name="connsiteX192" fmla="*/ 1637948 w 12192000"/>
              <a:gd name="connsiteY192" fmla="*/ 2172597 h 2237474"/>
              <a:gd name="connsiteX193" fmla="*/ 1434549 w 12192000"/>
              <a:gd name="connsiteY193" fmla="*/ 2234522 h 2237474"/>
              <a:gd name="connsiteX194" fmla="*/ 1398481 w 12192000"/>
              <a:gd name="connsiteY194" fmla="*/ 2237074 h 2237474"/>
              <a:gd name="connsiteX195" fmla="*/ 1398407 w 12192000"/>
              <a:gd name="connsiteY195" fmla="*/ 2237095 h 2237474"/>
              <a:gd name="connsiteX196" fmla="*/ 1370962 w 12192000"/>
              <a:gd name="connsiteY196" fmla="*/ 2237474 h 2237474"/>
              <a:gd name="connsiteX197" fmla="*/ 1356367 w 12192000"/>
              <a:gd name="connsiteY197" fmla="*/ 2235089 h 2237474"/>
              <a:gd name="connsiteX198" fmla="*/ 1324828 w 12192000"/>
              <a:gd name="connsiteY198" fmla="*/ 2231968 h 2237474"/>
              <a:gd name="connsiteX199" fmla="*/ 1297744 w 12192000"/>
              <a:gd name="connsiteY199" fmla="*/ 2235849 h 2237474"/>
              <a:gd name="connsiteX200" fmla="*/ 1286236 w 12192000"/>
              <a:gd name="connsiteY200" fmla="*/ 2233135 h 2237474"/>
              <a:gd name="connsiteX201" fmla="*/ 1283504 w 12192000"/>
              <a:gd name="connsiteY201" fmla="*/ 2233797 h 2237474"/>
              <a:gd name="connsiteX202" fmla="*/ 1279765 w 12192000"/>
              <a:gd name="connsiteY202" fmla="*/ 2229639 h 2237474"/>
              <a:gd name="connsiteX203" fmla="*/ 1195347 w 12192000"/>
              <a:gd name="connsiteY203" fmla="*/ 2212354 h 2237474"/>
              <a:gd name="connsiteX204" fmla="*/ 970251 w 12192000"/>
              <a:gd name="connsiteY204" fmla="*/ 2221029 h 2237474"/>
              <a:gd name="connsiteX205" fmla="*/ 812914 w 12192000"/>
              <a:gd name="connsiteY205" fmla="*/ 2202752 h 2237474"/>
              <a:gd name="connsiteX206" fmla="*/ 800195 w 12192000"/>
              <a:gd name="connsiteY206" fmla="*/ 2209407 h 2237474"/>
              <a:gd name="connsiteX207" fmla="*/ 784978 w 12192000"/>
              <a:gd name="connsiteY207" fmla="*/ 2212360 h 2237474"/>
              <a:gd name="connsiteX208" fmla="*/ 681987 w 12192000"/>
              <a:gd name="connsiteY208" fmla="*/ 2216757 h 2237474"/>
              <a:gd name="connsiteX209" fmla="*/ 669923 w 12192000"/>
              <a:gd name="connsiteY209" fmla="*/ 2211682 h 2237474"/>
              <a:gd name="connsiteX210" fmla="*/ 648680 w 12192000"/>
              <a:gd name="connsiteY210" fmla="*/ 2206229 h 2237474"/>
              <a:gd name="connsiteX211" fmla="*/ 597225 w 12192000"/>
              <a:gd name="connsiteY211" fmla="*/ 2180999 h 2237474"/>
              <a:gd name="connsiteX212" fmla="*/ 558449 w 12192000"/>
              <a:gd name="connsiteY212" fmla="*/ 2182346 h 2237474"/>
              <a:gd name="connsiteX213" fmla="*/ 550517 w 12192000"/>
              <a:gd name="connsiteY213" fmla="*/ 2182060 h 2237474"/>
              <a:gd name="connsiteX214" fmla="*/ 550309 w 12192000"/>
              <a:gd name="connsiteY214" fmla="*/ 2181825 h 2237474"/>
              <a:gd name="connsiteX215" fmla="*/ 541836 w 12192000"/>
              <a:gd name="connsiteY215" fmla="*/ 2181063 h 2237474"/>
              <a:gd name="connsiteX216" fmla="*/ 536057 w 12192000"/>
              <a:gd name="connsiteY216" fmla="*/ 2181537 h 2237474"/>
              <a:gd name="connsiteX217" fmla="*/ 520671 w 12192000"/>
              <a:gd name="connsiteY217" fmla="*/ 2180980 h 2237474"/>
              <a:gd name="connsiteX218" fmla="*/ 515024 w 12192000"/>
              <a:gd name="connsiteY218" fmla="*/ 2179258 h 2237474"/>
              <a:gd name="connsiteX219" fmla="*/ 512278 w 12192000"/>
              <a:gd name="connsiteY219" fmla="*/ 2176369 h 2237474"/>
              <a:gd name="connsiteX220" fmla="*/ 480419 w 12192000"/>
              <a:gd name="connsiteY220" fmla="*/ 2167807 h 2237474"/>
              <a:gd name="connsiteX221" fmla="*/ 413835 w 12192000"/>
              <a:gd name="connsiteY221" fmla="*/ 2156783 h 2237474"/>
              <a:gd name="connsiteX222" fmla="*/ 376513 w 12192000"/>
              <a:gd name="connsiteY222" fmla="*/ 2154014 h 2237474"/>
              <a:gd name="connsiteX223" fmla="*/ 273386 w 12192000"/>
              <a:gd name="connsiteY223" fmla="*/ 2142551 h 2237474"/>
              <a:gd name="connsiteX224" fmla="*/ 169207 w 12192000"/>
              <a:gd name="connsiteY224" fmla="*/ 2128100 h 2237474"/>
              <a:gd name="connsiteX225" fmla="*/ 93149 w 12192000"/>
              <a:gd name="connsiteY225" fmla="*/ 2105324 h 2237474"/>
              <a:gd name="connsiteX226" fmla="*/ 88109 w 12192000"/>
              <a:gd name="connsiteY226" fmla="*/ 2106704 h 2237474"/>
              <a:gd name="connsiteX227" fmla="*/ 80022 w 12192000"/>
              <a:gd name="connsiteY227" fmla="*/ 2107254 h 2237474"/>
              <a:gd name="connsiteX228" fmla="*/ 79717 w 12192000"/>
              <a:gd name="connsiteY228" fmla="*/ 2107046 h 2237474"/>
              <a:gd name="connsiteX229" fmla="*/ 72352 w 12192000"/>
              <a:gd name="connsiteY229" fmla="*/ 2107991 h 2237474"/>
              <a:gd name="connsiteX230" fmla="*/ 37645 w 12192000"/>
              <a:gd name="connsiteY230" fmla="*/ 2115401 h 2237474"/>
              <a:gd name="connsiteX231" fmla="*/ 4572 w 12192000"/>
              <a:gd name="connsiteY231" fmla="*/ 2111091 h 2237474"/>
              <a:gd name="connsiteX232" fmla="*/ 0 w 12192000"/>
              <a:gd name="connsiteY232" fmla="*/ 2110468 h 2237474"/>
              <a:gd name="connsiteX233" fmla="*/ 0 w 12192000"/>
              <a:gd name="connsiteY23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45693 w 12192000"/>
              <a:gd name="connsiteY98" fmla="*/ 1661776 h 2237474"/>
              <a:gd name="connsiteX99" fmla="*/ 6516595 w 12192000"/>
              <a:gd name="connsiteY99" fmla="*/ 1667475 h 2237474"/>
              <a:gd name="connsiteX100" fmla="*/ 6508541 w 12192000"/>
              <a:gd name="connsiteY100" fmla="*/ 1668757 h 2237474"/>
              <a:gd name="connsiteX101" fmla="*/ 6471012 w 12192000"/>
              <a:gd name="connsiteY101" fmla="*/ 1678604 h 2237474"/>
              <a:gd name="connsiteX102" fmla="*/ 6415265 w 12192000"/>
              <a:gd name="connsiteY102" fmla="*/ 1665317 h 2237474"/>
              <a:gd name="connsiteX103" fmla="*/ 6364035 w 12192000"/>
              <a:gd name="connsiteY103" fmla="*/ 1667683 h 2237474"/>
              <a:gd name="connsiteX104" fmla="*/ 6280959 w 12192000"/>
              <a:gd name="connsiteY104" fmla="*/ 1689329 h 2237474"/>
              <a:gd name="connsiteX105" fmla="*/ 6243319 w 12192000"/>
              <a:gd name="connsiteY105" fmla="*/ 1695560 h 2237474"/>
              <a:gd name="connsiteX106" fmla="*/ 6098321 w 12192000"/>
              <a:gd name="connsiteY106" fmla="*/ 1721646 h 2237474"/>
              <a:gd name="connsiteX107" fmla="*/ 5880652 w 12192000"/>
              <a:gd name="connsiteY107" fmla="*/ 1779643 h 2237474"/>
              <a:gd name="connsiteX108" fmla="*/ 5785959 w 12192000"/>
              <a:gd name="connsiteY108" fmla="*/ 1775307 h 2237474"/>
              <a:gd name="connsiteX109" fmla="*/ 5643534 w 12192000"/>
              <a:gd name="connsiteY109" fmla="*/ 1802919 h 2237474"/>
              <a:gd name="connsiteX110" fmla="*/ 5518799 w 12192000"/>
              <a:gd name="connsiteY110" fmla="*/ 1818312 h 2237474"/>
              <a:gd name="connsiteX111" fmla="*/ 5505014 w 12192000"/>
              <a:gd name="connsiteY111" fmla="*/ 1819259 h 2237474"/>
              <a:gd name="connsiteX112" fmla="*/ 5453307 w 12192000"/>
              <a:gd name="connsiteY112" fmla="*/ 1815450 h 2237474"/>
              <a:gd name="connsiteX113" fmla="*/ 5364192 w 12192000"/>
              <a:gd name="connsiteY113" fmla="*/ 1826074 h 2237474"/>
              <a:gd name="connsiteX114" fmla="*/ 5350380 w 12192000"/>
              <a:gd name="connsiteY114" fmla="*/ 1830891 h 2237474"/>
              <a:gd name="connsiteX115" fmla="*/ 5259633 w 12192000"/>
              <a:gd name="connsiteY115" fmla="*/ 1837160 h 2237474"/>
              <a:gd name="connsiteX116" fmla="*/ 5197513 w 12192000"/>
              <a:gd name="connsiteY116" fmla="*/ 1844718 h 2237474"/>
              <a:gd name="connsiteX117" fmla="*/ 5184170 w 12192000"/>
              <a:gd name="connsiteY117" fmla="*/ 1849402 h 2237474"/>
              <a:gd name="connsiteX118" fmla="*/ 5168852 w 12192000"/>
              <a:gd name="connsiteY118" fmla="*/ 1844846 h 2237474"/>
              <a:gd name="connsiteX119" fmla="*/ 5164370 w 12192000"/>
              <a:gd name="connsiteY119" fmla="*/ 1840597 h 2237474"/>
              <a:gd name="connsiteX120" fmla="*/ 5114927 w 12192000"/>
              <a:gd name="connsiteY120" fmla="*/ 1847827 h 2237474"/>
              <a:gd name="connsiteX121" fmla="*/ 5108970 w 12192000"/>
              <a:gd name="connsiteY121" fmla="*/ 1847935 h 2237474"/>
              <a:gd name="connsiteX122" fmla="*/ 5067961 w 12192000"/>
              <a:gd name="connsiteY122" fmla="*/ 1845917 h 2237474"/>
              <a:gd name="connsiteX123" fmla="*/ 5007075 w 12192000"/>
              <a:gd name="connsiteY123" fmla="*/ 1838626 h 2237474"/>
              <a:gd name="connsiteX124" fmla="*/ 4944087 w 12192000"/>
              <a:gd name="connsiteY124" fmla="*/ 1823332 h 2237474"/>
              <a:gd name="connsiteX125" fmla="*/ 4907662 w 12192000"/>
              <a:gd name="connsiteY125" fmla="*/ 1816900 h 2237474"/>
              <a:gd name="connsiteX126" fmla="*/ 4882386 w 12192000"/>
              <a:gd name="connsiteY126" fmla="*/ 1809844 h 2237474"/>
              <a:gd name="connsiteX127" fmla="*/ 4811440 w 12192000"/>
              <a:gd name="connsiteY127" fmla="*/ 1804655 h 2237474"/>
              <a:gd name="connsiteX128" fmla="*/ 4691075 w 12192000"/>
              <a:gd name="connsiteY128" fmla="*/ 1801389 h 2237474"/>
              <a:gd name="connsiteX129" fmla="*/ 4611738 w 12192000"/>
              <a:gd name="connsiteY129" fmla="*/ 1776964 h 2237474"/>
              <a:gd name="connsiteX130" fmla="*/ 4560070 w 12192000"/>
              <a:gd name="connsiteY130" fmla="*/ 1785640 h 2237474"/>
              <a:gd name="connsiteX131" fmla="*/ 4536503 w 12192000"/>
              <a:gd name="connsiteY131" fmla="*/ 1785334 h 2237474"/>
              <a:gd name="connsiteX132" fmla="*/ 4513724 w 12192000"/>
              <a:gd name="connsiteY132" fmla="*/ 1791996 h 2237474"/>
              <a:gd name="connsiteX133" fmla="*/ 4459810 w 12192000"/>
              <a:gd name="connsiteY133" fmla="*/ 1797886 h 2237474"/>
              <a:gd name="connsiteX134" fmla="*/ 4379064 w 12192000"/>
              <a:gd name="connsiteY134" fmla="*/ 1817177 h 2237474"/>
              <a:gd name="connsiteX135" fmla="*/ 4319209 w 12192000"/>
              <a:gd name="connsiteY135" fmla="*/ 1834833 h 2237474"/>
              <a:gd name="connsiteX136" fmla="*/ 4290981 w 12192000"/>
              <a:gd name="connsiteY136" fmla="*/ 1839677 h 2237474"/>
              <a:gd name="connsiteX137" fmla="*/ 4285792 w 12192000"/>
              <a:gd name="connsiteY137" fmla="*/ 1836231 h 2237474"/>
              <a:gd name="connsiteX138" fmla="*/ 4238372 w 12192000"/>
              <a:gd name="connsiteY138" fmla="*/ 1851480 h 2237474"/>
              <a:gd name="connsiteX139" fmla="*/ 4232517 w 12192000"/>
              <a:gd name="connsiteY139" fmla="*/ 1852567 h 2237474"/>
              <a:gd name="connsiteX140" fmla="*/ 4191732 w 12192000"/>
              <a:gd name="connsiteY140" fmla="*/ 1857328 h 2237474"/>
              <a:gd name="connsiteX141" fmla="*/ 4065532 w 12192000"/>
              <a:gd name="connsiteY141" fmla="*/ 1855477 h 2237474"/>
              <a:gd name="connsiteX142" fmla="*/ 4028460 w 12192000"/>
              <a:gd name="connsiteY142" fmla="*/ 1855137 h 2237474"/>
              <a:gd name="connsiteX143" fmla="*/ 4002267 w 12192000"/>
              <a:gd name="connsiteY143" fmla="*/ 1852352 h 2237474"/>
              <a:gd name="connsiteX144" fmla="*/ 3931396 w 12192000"/>
              <a:gd name="connsiteY144" fmla="*/ 1858915 h 2237474"/>
              <a:gd name="connsiteX145" fmla="*/ 3812162 w 12192000"/>
              <a:gd name="connsiteY145" fmla="*/ 1875501 h 2237474"/>
              <a:gd name="connsiteX146" fmla="*/ 3729530 w 12192000"/>
              <a:gd name="connsiteY146" fmla="*/ 1864513 h 2237474"/>
              <a:gd name="connsiteX147" fmla="*/ 3680177 w 12192000"/>
              <a:gd name="connsiteY147" fmla="*/ 1881552 h 2237474"/>
              <a:gd name="connsiteX148" fmla="*/ 3567259 w 12192000"/>
              <a:gd name="connsiteY148" fmla="*/ 1893482 h 2237474"/>
              <a:gd name="connsiteX149" fmla="*/ 3405770 w 12192000"/>
              <a:gd name="connsiteY149" fmla="*/ 1904591 h 2237474"/>
              <a:gd name="connsiteX150" fmla="*/ 3280097 w 12192000"/>
              <a:gd name="connsiteY150" fmla="*/ 1919610 h 2237474"/>
              <a:gd name="connsiteX151" fmla="*/ 3123424 w 12192000"/>
              <a:gd name="connsiteY151" fmla="*/ 1952930 h 2237474"/>
              <a:gd name="connsiteX152" fmla="*/ 3009910 w 12192000"/>
              <a:gd name="connsiteY152" fmla="*/ 1957866 h 2237474"/>
              <a:gd name="connsiteX153" fmla="*/ 2995934 w 12192000"/>
              <a:gd name="connsiteY153" fmla="*/ 1967085 h 2237474"/>
              <a:gd name="connsiteX154" fmla="*/ 2980071 w 12192000"/>
              <a:gd name="connsiteY154" fmla="*/ 1972988 h 2237474"/>
              <a:gd name="connsiteX155" fmla="*/ 2978094 w 12192000"/>
              <a:gd name="connsiteY155" fmla="*/ 1972369 h 2237474"/>
              <a:gd name="connsiteX156" fmla="*/ 2942858 w 12192000"/>
              <a:gd name="connsiteY156" fmla="*/ 1981367 h 2237474"/>
              <a:gd name="connsiteX157" fmla="*/ 2875436 w 12192000"/>
              <a:gd name="connsiteY157" fmla="*/ 1996977 h 2237474"/>
              <a:gd name="connsiteX158" fmla="*/ 2874892 w 12192000"/>
              <a:gd name="connsiteY158" fmla="*/ 1996085 h 2237474"/>
              <a:gd name="connsiteX159" fmla="*/ 2864145 w 12192000"/>
              <a:gd name="connsiteY159" fmla="*/ 1994061 h 2237474"/>
              <a:gd name="connsiteX160" fmla="*/ 2843662 w 12192000"/>
              <a:gd name="connsiteY160" fmla="*/ 1992498 h 2237474"/>
              <a:gd name="connsiteX161" fmla="*/ 2796128 w 12192000"/>
              <a:gd name="connsiteY161" fmla="*/ 1976403 h 2237474"/>
              <a:gd name="connsiteX162" fmla="*/ 2756784 w 12192000"/>
              <a:gd name="connsiteY162" fmla="*/ 1985116 h 2237474"/>
              <a:gd name="connsiteX163" fmla="*/ 2748833 w 12192000"/>
              <a:gd name="connsiteY163" fmla="*/ 1986323 h 2237474"/>
              <a:gd name="connsiteX164" fmla="*/ 2748661 w 12192000"/>
              <a:gd name="connsiteY164" fmla="*/ 1986122 h 2237474"/>
              <a:gd name="connsiteX165" fmla="*/ 2740251 w 12192000"/>
              <a:gd name="connsiteY165" fmla="*/ 1986946 h 2237474"/>
              <a:gd name="connsiteX166" fmla="*/ 2718916 w 12192000"/>
              <a:gd name="connsiteY166" fmla="*/ 1990867 h 2237474"/>
              <a:gd name="connsiteX167" fmla="*/ 2713522 w 12192000"/>
              <a:gd name="connsiteY167" fmla="*/ 1990173 h 2237474"/>
              <a:gd name="connsiteX168" fmla="*/ 2680597 w 12192000"/>
              <a:gd name="connsiteY168" fmla="*/ 1984996 h 2237474"/>
              <a:gd name="connsiteX169" fmla="*/ 2578178 w 12192000"/>
              <a:gd name="connsiteY169" fmla="*/ 1990531 h 2237474"/>
              <a:gd name="connsiteX170" fmla="*/ 2476147 w 12192000"/>
              <a:gd name="connsiteY170" fmla="*/ 1998305 h 2237474"/>
              <a:gd name="connsiteX171" fmla="*/ 2373568 w 12192000"/>
              <a:gd name="connsiteY171" fmla="*/ 2003219 h 2237474"/>
              <a:gd name="connsiteX172" fmla="*/ 2321399 w 12192000"/>
              <a:gd name="connsiteY172" fmla="*/ 1989467 h 2237474"/>
              <a:gd name="connsiteX173" fmla="*/ 2315525 w 12192000"/>
              <a:gd name="connsiteY173" fmla="*/ 1989708 h 2237474"/>
              <a:gd name="connsiteX174" fmla="*/ 2300792 w 12192000"/>
              <a:gd name="connsiteY174" fmla="*/ 1994290 h 2237474"/>
              <a:gd name="connsiteX175" fmla="*/ 2295469 w 12192000"/>
              <a:gd name="connsiteY175" fmla="*/ 1996659 h 2237474"/>
              <a:gd name="connsiteX176" fmla="*/ 2287219 w 12192000"/>
              <a:gd name="connsiteY176" fmla="*/ 1998750 h 2237474"/>
              <a:gd name="connsiteX177" fmla="*/ 2286948 w 12192000"/>
              <a:gd name="connsiteY177" fmla="*/ 1998596 h 2237474"/>
              <a:gd name="connsiteX178" fmla="*/ 2243069 w 12192000"/>
              <a:gd name="connsiteY178" fmla="*/ 2015111 h 2237474"/>
              <a:gd name="connsiteX179" fmla="*/ 2186609 w 12192000"/>
              <a:gd name="connsiteY179" fmla="*/ 2008263 h 2237474"/>
              <a:gd name="connsiteX180" fmla="*/ 2164831 w 12192000"/>
              <a:gd name="connsiteY180" fmla="*/ 2010143 h 2237474"/>
              <a:gd name="connsiteX181" fmla="*/ 2152836 w 12192000"/>
              <a:gd name="connsiteY181" fmla="*/ 2010048 h 2237474"/>
              <a:gd name="connsiteX182" fmla="*/ 2117102 w 12192000"/>
              <a:gd name="connsiteY182" fmla="*/ 2023004 h 2237474"/>
              <a:gd name="connsiteX183" fmla="*/ 2111935 w 12192000"/>
              <a:gd name="connsiteY183" fmla="*/ 2023163 h 2237474"/>
              <a:gd name="connsiteX184" fmla="*/ 2089991 w 12192000"/>
              <a:gd name="connsiteY184" fmla="*/ 2034193 h 2237474"/>
              <a:gd name="connsiteX185" fmla="*/ 2058061 w 12192000"/>
              <a:gd name="connsiteY185" fmla="*/ 2047942 h 2237474"/>
              <a:gd name="connsiteX186" fmla="*/ 2055737 w 12192000"/>
              <a:gd name="connsiteY186" fmla="*/ 2047704 h 2237474"/>
              <a:gd name="connsiteX187" fmla="*/ 2042244 w 12192000"/>
              <a:gd name="connsiteY187" fmla="*/ 2055560 h 2237474"/>
              <a:gd name="connsiteX188" fmla="*/ 1976224 w 12192000"/>
              <a:gd name="connsiteY188" fmla="*/ 2074257 h 2237474"/>
              <a:gd name="connsiteX189" fmla="*/ 1877728 w 12192000"/>
              <a:gd name="connsiteY189" fmla="*/ 2101004 h 2237474"/>
              <a:gd name="connsiteX190" fmla="*/ 1759056 w 12192000"/>
              <a:gd name="connsiteY190" fmla="*/ 2125608 h 2237474"/>
              <a:gd name="connsiteX191" fmla="*/ 1637948 w 12192000"/>
              <a:gd name="connsiteY191" fmla="*/ 2172597 h 2237474"/>
              <a:gd name="connsiteX192" fmla="*/ 1434549 w 12192000"/>
              <a:gd name="connsiteY192" fmla="*/ 2234522 h 2237474"/>
              <a:gd name="connsiteX193" fmla="*/ 1398481 w 12192000"/>
              <a:gd name="connsiteY193" fmla="*/ 2237074 h 2237474"/>
              <a:gd name="connsiteX194" fmla="*/ 1398407 w 12192000"/>
              <a:gd name="connsiteY194" fmla="*/ 2237095 h 2237474"/>
              <a:gd name="connsiteX195" fmla="*/ 1370962 w 12192000"/>
              <a:gd name="connsiteY195" fmla="*/ 2237474 h 2237474"/>
              <a:gd name="connsiteX196" fmla="*/ 1356367 w 12192000"/>
              <a:gd name="connsiteY196" fmla="*/ 2235089 h 2237474"/>
              <a:gd name="connsiteX197" fmla="*/ 1324828 w 12192000"/>
              <a:gd name="connsiteY197" fmla="*/ 2231968 h 2237474"/>
              <a:gd name="connsiteX198" fmla="*/ 1297744 w 12192000"/>
              <a:gd name="connsiteY198" fmla="*/ 2235849 h 2237474"/>
              <a:gd name="connsiteX199" fmla="*/ 1286236 w 12192000"/>
              <a:gd name="connsiteY199" fmla="*/ 2233135 h 2237474"/>
              <a:gd name="connsiteX200" fmla="*/ 1283504 w 12192000"/>
              <a:gd name="connsiteY200" fmla="*/ 2233797 h 2237474"/>
              <a:gd name="connsiteX201" fmla="*/ 1279765 w 12192000"/>
              <a:gd name="connsiteY201" fmla="*/ 2229639 h 2237474"/>
              <a:gd name="connsiteX202" fmla="*/ 1195347 w 12192000"/>
              <a:gd name="connsiteY202" fmla="*/ 2212354 h 2237474"/>
              <a:gd name="connsiteX203" fmla="*/ 970251 w 12192000"/>
              <a:gd name="connsiteY203" fmla="*/ 2221029 h 2237474"/>
              <a:gd name="connsiteX204" fmla="*/ 812914 w 12192000"/>
              <a:gd name="connsiteY204" fmla="*/ 2202752 h 2237474"/>
              <a:gd name="connsiteX205" fmla="*/ 800195 w 12192000"/>
              <a:gd name="connsiteY205" fmla="*/ 2209407 h 2237474"/>
              <a:gd name="connsiteX206" fmla="*/ 784978 w 12192000"/>
              <a:gd name="connsiteY206" fmla="*/ 2212360 h 2237474"/>
              <a:gd name="connsiteX207" fmla="*/ 681987 w 12192000"/>
              <a:gd name="connsiteY207" fmla="*/ 2216757 h 2237474"/>
              <a:gd name="connsiteX208" fmla="*/ 669923 w 12192000"/>
              <a:gd name="connsiteY208" fmla="*/ 2211682 h 2237474"/>
              <a:gd name="connsiteX209" fmla="*/ 648680 w 12192000"/>
              <a:gd name="connsiteY209" fmla="*/ 2206229 h 2237474"/>
              <a:gd name="connsiteX210" fmla="*/ 597225 w 12192000"/>
              <a:gd name="connsiteY210" fmla="*/ 2180999 h 2237474"/>
              <a:gd name="connsiteX211" fmla="*/ 558449 w 12192000"/>
              <a:gd name="connsiteY211" fmla="*/ 2182346 h 2237474"/>
              <a:gd name="connsiteX212" fmla="*/ 550517 w 12192000"/>
              <a:gd name="connsiteY212" fmla="*/ 2182060 h 2237474"/>
              <a:gd name="connsiteX213" fmla="*/ 550309 w 12192000"/>
              <a:gd name="connsiteY213" fmla="*/ 2181825 h 2237474"/>
              <a:gd name="connsiteX214" fmla="*/ 541836 w 12192000"/>
              <a:gd name="connsiteY214" fmla="*/ 2181063 h 2237474"/>
              <a:gd name="connsiteX215" fmla="*/ 536057 w 12192000"/>
              <a:gd name="connsiteY215" fmla="*/ 2181537 h 2237474"/>
              <a:gd name="connsiteX216" fmla="*/ 520671 w 12192000"/>
              <a:gd name="connsiteY216" fmla="*/ 2180980 h 2237474"/>
              <a:gd name="connsiteX217" fmla="*/ 515024 w 12192000"/>
              <a:gd name="connsiteY217" fmla="*/ 2179258 h 2237474"/>
              <a:gd name="connsiteX218" fmla="*/ 512278 w 12192000"/>
              <a:gd name="connsiteY218" fmla="*/ 2176369 h 2237474"/>
              <a:gd name="connsiteX219" fmla="*/ 480419 w 12192000"/>
              <a:gd name="connsiteY219" fmla="*/ 2167807 h 2237474"/>
              <a:gd name="connsiteX220" fmla="*/ 413835 w 12192000"/>
              <a:gd name="connsiteY220" fmla="*/ 2156783 h 2237474"/>
              <a:gd name="connsiteX221" fmla="*/ 376513 w 12192000"/>
              <a:gd name="connsiteY221" fmla="*/ 2154014 h 2237474"/>
              <a:gd name="connsiteX222" fmla="*/ 273386 w 12192000"/>
              <a:gd name="connsiteY222" fmla="*/ 2142551 h 2237474"/>
              <a:gd name="connsiteX223" fmla="*/ 169207 w 12192000"/>
              <a:gd name="connsiteY223" fmla="*/ 2128100 h 2237474"/>
              <a:gd name="connsiteX224" fmla="*/ 93149 w 12192000"/>
              <a:gd name="connsiteY224" fmla="*/ 2105324 h 2237474"/>
              <a:gd name="connsiteX225" fmla="*/ 88109 w 12192000"/>
              <a:gd name="connsiteY225" fmla="*/ 2106704 h 2237474"/>
              <a:gd name="connsiteX226" fmla="*/ 80022 w 12192000"/>
              <a:gd name="connsiteY226" fmla="*/ 2107254 h 2237474"/>
              <a:gd name="connsiteX227" fmla="*/ 79717 w 12192000"/>
              <a:gd name="connsiteY227" fmla="*/ 2107046 h 2237474"/>
              <a:gd name="connsiteX228" fmla="*/ 72352 w 12192000"/>
              <a:gd name="connsiteY228" fmla="*/ 2107991 h 2237474"/>
              <a:gd name="connsiteX229" fmla="*/ 37645 w 12192000"/>
              <a:gd name="connsiteY229" fmla="*/ 2115401 h 2237474"/>
              <a:gd name="connsiteX230" fmla="*/ 4572 w 12192000"/>
              <a:gd name="connsiteY230" fmla="*/ 2111091 h 2237474"/>
              <a:gd name="connsiteX231" fmla="*/ 0 w 12192000"/>
              <a:gd name="connsiteY231" fmla="*/ 2110468 h 2237474"/>
              <a:gd name="connsiteX232" fmla="*/ 0 w 12192000"/>
              <a:gd name="connsiteY23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51579 w 12192000"/>
              <a:gd name="connsiteY97" fmla="*/ 1662213 h 2237474"/>
              <a:gd name="connsiteX98" fmla="*/ 6516595 w 12192000"/>
              <a:gd name="connsiteY98" fmla="*/ 1667475 h 2237474"/>
              <a:gd name="connsiteX99" fmla="*/ 6508541 w 12192000"/>
              <a:gd name="connsiteY99" fmla="*/ 1668757 h 2237474"/>
              <a:gd name="connsiteX100" fmla="*/ 6471012 w 12192000"/>
              <a:gd name="connsiteY100" fmla="*/ 1678604 h 2237474"/>
              <a:gd name="connsiteX101" fmla="*/ 6415265 w 12192000"/>
              <a:gd name="connsiteY101" fmla="*/ 1665317 h 2237474"/>
              <a:gd name="connsiteX102" fmla="*/ 6364035 w 12192000"/>
              <a:gd name="connsiteY102" fmla="*/ 1667683 h 2237474"/>
              <a:gd name="connsiteX103" fmla="*/ 6280959 w 12192000"/>
              <a:gd name="connsiteY103" fmla="*/ 1689329 h 2237474"/>
              <a:gd name="connsiteX104" fmla="*/ 6243319 w 12192000"/>
              <a:gd name="connsiteY104" fmla="*/ 1695560 h 2237474"/>
              <a:gd name="connsiteX105" fmla="*/ 6098321 w 12192000"/>
              <a:gd name="connsiteY105" fmla="*/ 1721646 h 2237474"/>
              <a:gd name="connsiteX106" fmla="*/ 5880652 w 12192000"/>
              <a:gd name="connsiteY106" fmla="*/ 1779643 h 2237474"/>
              <a:gd name="connsiteX107" fmla="*/ 5785959 w 12192000"/>
              <a:gd name="connsiteY107" fmla="*/ 1775307 h 2237474"/>
              <a:gd name="connsiteX108" fmla="*/ 5643534 w 12192000"/>
              <a:gd name="connsiteY108" fmla="*/ 1802919 h 2237474"/>
              <a:gd name="connsiteX109" fmla="*/ 5518799 w 12192000"/>
              <a:gd name="connsiteY109" fmla="*/ 1818312 h 2237474"/>
              <a:gd name="connsiteX110" fmla="*/ 5505014 w 12192000"/>
              <a:gd name="connsiteY110" fmla="*/ 1819259 h 2237474"/>
              <a:gd name="connsiteX111" fmla="*/ 5453307 w 12192000"/>
              <a:gd name="connsiteY111" fmla="*/ 1815450 h 2237474"/>
              <a:gd name="connsiteX112" fmla="*/ 5364192 w 12192000"/>
              <a:gd name="connsiteY112" fmla="*/ 1826074 h 2237474"/>
              <a:gd name="connsiteX113" fmla="*/ 5350380 w 12192000"/>
              <a:gd name="connsiteY113" fmla="*/ 1830891 h 2237474"/>
              <a:gd name="connsiteX114" fmla="*/ 5259633 w 12192000"/>
              <a:gd name="connsiteY114" fmla="*/ 1837160 h 2237474"/>
              <a:gd name="connsiteX115" fmla="*/ 5197513 w 12192000"/>
              <a:gd name="connsiteY115" fmla="*/ 1844718 h 2237474"/>
              <a:gd name="connsiteX116" fmla="*/ 5184170 w 12192000"/>
              <a:gd name="connsiteY116" fmla="*/ 1849402 h 2237474"/>
              <a:gd name="connsiteX117" fmla="*/ 5168852 w 12192000"/>
              <a:gd name="connsiteY117" fmla="*/ 1844846 h 2237474"/>
              <a:gd name="connsiteX118" fmla="*/ 5164370 w 12192000"/>
              <a:gd name="connsiteY118" fmla="*/ 1840597 h 2237474"/>
              <a:gd name="connsiteX119" fmla="*/ 5114927 w 12192000"/>
              <a:gd name="connsiteY119" fmla="*/ 1847827 h 2237474"/>
              <a:gd name="connsiteX120" fmla="*/ 5108970 w 12192000"/>
              <a:gd name="connsiteY120" fmla="*/ 1847935 h 2237474"/>
              <a:gd name="connsiteX121" fmla="*/ 5067961 w 12192000"/>
              <a:gd name="connsiteY121" fmla="*/ 1845917 h 2237474"/>
              <a:gd name="connsiteX122" fmla="*/ 5007075 w 12192000"/>
              <a:gd name="connsiteY122" fmla="*/ 1838626 h 2237474"/>
              <a:gd name="connsiteX123" fmla="*/ 4944087 w 12192000"/>
              <a:gd name="connsiteY123" fmla="*/ 1823332 h 2237474"/>
              <a:gd name="connsiteX124" fmla="*/ 4907662 w 12192000"/>
              <a:gd name="connsiteY124" fmla="*/ 1816900 h 2237474"/>
              <a:gd name="connsiteX125" fmla="*/ 4882386 w 12192000"/>
              <a:gd name="connsiteY125" fmla="*/ 1809844 h 2237474"/>
              <a:gd name="connsiteX126" fmla="*/ 4811440 w 12192000"/>
              <a:gd name="connsiteY126" fmla="*/ 1804655 h 2237474"/>
              <a:gd name="connsiteX127" fmla="*/ 4691075 w 12192000"/>
              <a:gd name="connsiteY127" fmla="*/ 1801389 h 2237474"/>
              <a:gd name="connsiteX128" fmla="*/ 4611738 w 12192000"/>
              <a:gd name="connsiteY128" fmla="*/ 1776964 h 2237474"/>
              <a:gd name="connsiteX129" fmla="*/ 4560070 w 12192000"/>
              <a:gd name="connsiteY129" fmla="*/ 1785640 h 2237474"/>
              <a:gd name="connsiteX130" fmla="*/ 4536503 w 12192000"/>
              <a:gd name="connsiteY130" fmla="*/ 1785334 h 2237474"/>
              <a:gd name="connsiteX131" fmla="*/ 4513724 w 12192000"/>
              <a:gd name="connsiteY131" fmla="*/ 1791996 h 2237474"/>
              <a:gd name="connsiteX132" fmla="*/ 4459810 w 12192000"/>
              <a:gd name="connsiteY132" fmla="*/ 1797886 h 2237474"/>
              <a:gd name="connsiteX133" fmla="*/ 4379064 w 12192000"/>
              <a:gd name="connsiteY133" fmla="*/ 1817177 h 2237474"/>
              <a:gd name="connsiteX134" fmla="*/ 4319209 w 12192000"/>
              <a:gd name="connsiteY134" fmla="*/ 1834833 h 2237474"/>
              <a:gd name="connsiteX135" fmla="*/ 4290981 w 12192000"/>
              <a:gd name="connsiteY135" fmla="*/ 1839677 h 2237474"/>
              <a:gd name="connsiteX136" fmla="*/ 4285792 w 12192000"/>
              <a:gd name="connsiteY136" fmla="*/ 1836231 h 2237474"/>
              <a:gd name="connsiteX137" fmla="*/ 4238372 w 12192000"/>
              <a:gd name="connsiteY137" fmla="*/ 1851480 h 2237474"/>
              <a:gd name="connsiteX138" fmla="*/ 4232517 w 12192000"/>
              <a:gd name="connsiteY138" fmla="*/ 1852567 h 2237474"/>
              <a:gd name="connsiteX139" fmla="*/ 4191732 w 12192000"/>
              <a:gd name="connsiteY139" fmla="*/ 1857328 h 2237474"/>
              <a:gd name="connsiteX140" fmla="*/ 4065532 w 12192000"/>
              <a:gd name="connsiteY140" fmla="*/ 1855477 h 2237474"/>
              <a:gd name="connsiteX141" fmla="*/ 4028460 w 12192000"/>
              <a:gd name="connsiteY141" fmla="*/ 1855137 h 2237474"/>
              <a:gd name="connsiteX142" fmla="*/ 4002267 w 12192000"/>
              <a:gd name="connsiteY142" fmla="*/ 1852352 h 2237474"/>
              <a:gd name="connsiteX143" fmla="*/ 3931396 w 12192000"/>
              <a:gd name="connsiteY143" fmla="*/ 1858915 h 2237474"/>
              <a:gd name="connsiteX144" fmla="*/ 3812162 w 12192000"/>
              <a:gd name="connsiteY144" fmla="*/ 1875501 h 2237474"/>
              <a:gd name="connsiteX145" fmla="*/ 3729530 w 12192000"/>
              <a:gd name="connsiteY145" fmla="*/ 1864513 h 2237474"/>
              <a:gd name="connsiteX146" fmla="*/ 3680177 w 12192000"/>
              <a:gd name="connsiteY146" fmla="*/ 1881552 h 2237474"/>
              <a:gd name="connsiteX147" fmla="*/ 3567259 w 12192000"/>
              <a:gd name="connsiteY147" fmla="*/ 1893482 h 2237474"/>
              <a:gd name="connsiteX148" fmla="*/ 3405770 w 12192000"/>
              <a:gd name="connsiteY148" fmla="*/ 1904591 h 2237474"/>
              <a:gd name="connsiteX149" fmla="*/ 3280097 w 12192000"/>
              <a:gd name="connsiteY149" fmla="*/ 1919610 h 2237474"/>
              <a:gd name="connsiteX150" fmla="*/ 3123424 w 12192000"/>
              <a:gd name="connsiteY150" fmla="*/ 1952930 h 2237474"/>
              <a:gd name="connsiteX151" fmla="*/ 3009910 w 12192000"/>
              <a:gd name="connsiteY151" fmla="*/ 1957866 h 2237474"/>
              <a:gd name="connsiteX152" fmla="*/ 2995934 w 12192000"/>
              <a:gd name="connsiteY152" fmla="*/ 1967085 h 2237474"/>
              <a:gd name="connsiteX153" fmla="*/ 2980071 w 12192000"/>
              <a:gd name="connsiteY153" fmla="*/ 1972988 h 2237474"/>
              <a:gd name="connsiteX154" fmla="*/ 2978094 w 12192000"/>
              <a:gd name="connsiteY154" fmla="*/ 1972369 h 2237474"/>
              <a:gd name="connsiteX155" fmla="*/ 2942858 w 12192000"/>
              <a:gd name="connsiteY155" fmla="*/ 1981367 h 2237474"/>
              <a:gd name="connsiteX156" fmla="*/ 2875436 w 12192000"/>
              <a:gd name="connsiteY156" fmla="*/ 1996977 h 2237474"/>
              <a:gd name="connsiteX157" fmla="*/ 2874892 w 12192000"/>
              <a:gd name="connsiteY157" fmla="*/ 1996085 h 2237474"/>
              <a:gd name="connsiteX158" fmla="*/ 2864145 w 12192000"/>
              <a:gd name="connsiteY158" fmla="*/ 1994061 h 2237474"/>
              <a:gd name="connsiteX159" fmla="*/ 2843662 w 12192000"/>
              <a:gd name="connsiteY159" fmla="*/ 1992498 h 2237474"/>
              <a:gd name="connsiteX160" fmla="*/ 2796128 w 12192000"/>
              <a:gd name="connsiteY160" fmla="*/ 1976403 h 2237474"/>
              <a:gd name="connsiteX161" fmla="*/ 2756784 w 12192000"/>
              <a:gd name="connsiteY161" fmla="*/ 1985116 h 2237474"/>
              <a:gd name="connsiteX162" fmla="*/ 2748833 w 12192000"/>
              <a:gd name="connsiteY162" fmla="*/ 1986323 h 2237474"/>
              <a:gd name="connsiteX163" fmla="*/ 2748661 w 12192000"/>
              <a:gd name="connsiteY163" fmla="*/ 1986122 h 2237474"/>
              <a:gd name="connsiteX164" fmla="*/ 2740251 w 12192000"/>
              <a:gd name="connsiteY164" fmla="*/ 1986946 h 2237474"/>
              <a:gd name="connsiteX165" fmla="*/ 2718916 w 12192000"/>
              <a:gd name="connsiteY165" fmla="*/ 1990867 h 2237474"/>
              <a:gd name="connsiteX166" fmla="*/ 2713522 w 12192000"/>
              <a:gd name="connsiteY166" fmla="*/ 1990173 h 2237474"/>
              <a:gd name="connsiteX167" fmla="*/ 2680597 w 12192000"/>
              <a:gd name="connsiteY167" fmla="*/ 1984996 h 2237474"/>
              <a:gd name="connsiteX168" fmla="*/ 2578178 w 12192000"/>
              <a:gd name="connsiteY168" fmla="*/ 1990531 h 2237474"/>
              <a:gd name="connsiteX169" fmla="*/ 2476147 w 12192000"/>
              <a:gd name="connsiteY169" fmla="*/ 1998305 h 2237474"/>
              <a:gd name="connsiteX170" fmla="*/ 2373568 w 12192000"/>
              <a:gd name="connsiteY170" fmla="*/ 2003219 h 2237474"/>
              <a:gd name="connsiteX171" fmla="*/ 2321399 w 12192000"/>
              <a:gd name="connsiteY171" fmla="*/ 1989467 h 2237474"/>
              <a:gd name="connsiteX172" fmla="*/ 2315525 w 12192000"/>
              <a:gd name="connsiteY172" fmla="*/ 1989708 h 2237474"/>
              <a:gd name="connsiteX173" fmla="*/ 2300792 w 12192000"/>
              <a:gd name="connsiteY173" fmla="*/ 1994290 h 2237474"/>
              <a:gd name="connsiteX174" fmla="*/ 2295469 w 12192000"/>
              <a:gd name="connsiteY174" fmla="*/ 1996659 h 2237474"/>
              <a:gd name="connsiteX175" fmla="*/ 2287219 w 12192000"/>
              <a:gd name="connsiteY175" fmla="*/ 1998750 h 2237474"/>
              <a:gd name="connsiteX176" fmla="*/ 2286948 w 12192000"/>
              <a:gd name="connsiteY176" fmla="*/ 1998596 h 2237474"/>
              <a:gd name="connsiteX177" fmla="*/ 2243069 w 12192000"/>
              <a:gd name="connsiteY177" fmla="*/ 2015111 h 2237474"/>
              <a:gd name="connsiteX178" fmla="*/ 2186609 w 12192000"/>
              <a:gd name="connsiteY178" fmla="*/ 2008263 h 2237474"/>
              <a:gd name="connsiteX179" fmla="*/ 2164831 w 12192000"/>
              <a:gd name="connsiteY179" fmla="*/ 2010143 h 2237474"/>
              <a:gd name="connsiteX180" fmla="*/ 2152836 w 12192000"/>
              <a:gd name="connsiteY180" fmla="*/ 2010048 h 2237474"/>
              <a:gd name="connsiteX181" fmla="*/ 2117102 w 12192000"/>
              <a:gd name="connsiteY181" fmla="*/ 2023004 h 2237474"/>
              <a:gd name="connsiteX182" fmla="*/ 2111935 w 12192000"/>
              <a:gd name="connsiteY182" fmla="*/ 2023163 h 2237474"/>
              <a:gd name="connsiteX183" fmla="*/ 2089991 w 12192000"/>
              <a:gd name="connsiteY183" fmla="*/ 2034193 h 2237474"/>
              <a:gd name="connsiteX184" fmla="*/ 2058061 w 12192000"/>
              <a:gd name="connsiteY184" fmla="*/ 2047942 h 2237474"/>
              <a:gd name="connsiteX185" fmla="*/ 2055737 w 12192000"/>
              <a:gd name="connsiteY185" fmla="*/ 2047704 h 2237474"/>
              <a:gd name="connsiteX186" fmla="*/ 2042244 w 12192000"/>
              <a:gd name="connsiteY186" fmla="*/ 2055560 h 2237474"/>
              <a:gd name="connsiteX187" fmla="*/ 1976224 w 12192000"/>
              <a:gd name="connsiteY187" fmla="*/ 2074257 h 2237474"/>
              <a:gd name="connsiteX188" fmla="*/ 1877728 w 12192000"/>
              <a:gd name="connsiteY188" fmla="*/ 2101004 h 2237474"/>
              <a:gd name="connsiteX189" fmla="*/ 1759056 w 12192000"/>
              <a:gd name="connsiteY189" fmla="*/ 2125608 h 2237474"/>
              <a:gd name="connsiteX190" fmla="*/ 1637948 w 12192000"/>
              <a:gd name="connsiteY190" fmla="*/ 2172597 h 2237474"/>
              <a:gd name="connsiteX191" fmla="*/ 1434549 w 12192000"/>
              <a:gd name="connsiteY191" fmla="*/ 2234522 h 2237474"/>
              <a:gd name="connsiteX192" fmla="*/ 1398481 w 12192000"/>
              <a:gd name="connsiteY192" fmla="*/ 2237074 h 2237474"/>
              <a:gd name="connsiteX193" fmla="*/ 1398407 w 12192000"/>
              <a:gd name="connsiteY193" fmla="*/ 2237095 h 2237474"/>
              <a:gd name="connsiteX194" fmla="*/ 1370962 w 12192000"/>
              <a:gd name="connsiteY194" fmla="*/ 2237474 h 2237474"/>
              <a:gd name="connsiteX195" fmla="*/ 1356367 w 12192000"/>
              <a:gd name="connsiteY195" fmla="*/ 2235089 h 2237474"/>
              <a:gd name="connsiteX196" fmla="*/ 1324828 w 12192000"/>
              <a:gd name="connsiteY196" fmla="*/ 2231968 h 2237474"/>
              <a:gd name="connsiteX197" fmla="*/ 1297744 w 12192000"/>
              <a:gd name="connsiteY197" fmla="*/ 2235849 h 2237474"/>
              <a:gd name="connsiteX198" fmla="*/ 1286236 w 12192000"/>
              <a:gd name="connsiteY198" fmla="*/ 2233135 h 2237474"/>
              <a:gd name="connsiteX199" fmla="*/ 1283504 w 12192000"/>
              <a:gd name="connsiteY199" fmla="*/ 2233797 h 2237474"/>
              <a:gd name="connsiteX200" fmla="*/ 1279765 w 12192000"/>
              <a:gd name="connsiteY200" fmla="*/ 2229639 h 2237474"/>
              <a:gd name="connsiteX201" fmla="*/ 1195347 w 12192000"/>
              <a:gd name="connsiteY201" fmla="*/ 2212354 h 2237474"/>
              <a:gd name="connsiteX202" fmla="*/ 970251 w 12192000"/>
              <a:gd name="connsiteY202" fmla="*/ 2221029 h 2237474"/>
              <a:gd name="connsiteX203" fmla="*/ 812914 w 12192000"/>
              <a:gd name="connsiteY203" fmla="*/ 2202752 h 2237474"/>
              <a:gd name="connsiteX204" fmla="*/ 800195 w 12192000"/>
              <a:gd name="connsiteY204" fmla="*/ 2209407 h 2237474"/>
              <a:gd name="connsiteX205" fmla="*/ 784978 w 12192000"/>
              <a:gd name="connsiteY205" fmla="*/ 2212360 h 2237474"/>
              <a:gd name="connsiteX206" fmla="*/ 681987 w 12192000"/>
              <a:gd name="connsiteY206" fmla="*/ 2216757 h 2237474"/>
              <a:gd name="connsiteX207" fmla="*/ 669923 w 12192000"/>
              <a:gd name="connsiteY207" fmla="*/ 2211682 h 2237474"/>
              <a:gd name="connsiteX208" fmla="*/ 648680 w 12192000"/>
              <a:gd name="connsiteY208" fmla="*/ 2206229 h 2237474"/>
              <a:gd name="connsiteX209" fmla="*/ 597225 w 12192000"/>
              <a:gd name="connsiteY209" fmla="*/ 2180999 h 2237474"/>
              <a:gd name="connsiteX210" fmla="*/ 558449 w 12192000"/>
              <a:gd name="connsiteY210" fmla="*/ 2182346 h 2237474"/>
              <a:gd name="connsiteX211" fmla="*/ 550517 w 12192000"/>
              <a:gd name="connsiteY211" fmla="*/ 2182060 h 2237474"/>
              <a:gd name="connsiteX212" fmla="*/ 550309 w 12192000"/>
              <a:gd name="connsiteY212" fmla="*/ 2181825 h 2237474"/>
              <a:gd name="connsiteX213" fmla="*/ 541836 w 12192000"/>
              <a:gd name="connsiteY213" fmla="*/ 2181063 h 2237474"/>
              <a:gd name="connsiteX214" fmla="*/ 536057 w 12192000"/>
              <a:gd name="connsiteY214" fmla="*/ 2181537 h 2237474"/>
              <a:gd name="connsiteX215" fmla="*/ 520671 w 12192000"/>
              <a:gd name="connsiteY215" fmla="*/ 2180980 h 2237474"/>
              <a:gd name="connsiteX216" fmla="*/ 515024 w 12192000"/>
              <a:gd name="connsiteY216" fmla="*/ 2179258 h 2237474"/>
              <a:gd name="connsiteX217" fmla="*/ 512278 w 12192000"/>
              <a:gd name="connsiteY217" fmla="*/ 2176369 h 2237474"/>
              <a:gd name="connsiteX218" fmla="*/ 480419 w 12192000"/>
              <a:gd name="connsiteY218" fmla="*/ 2167807 h 2237474"/>
              <a:gd name="connsiteX219" fmla="*/ 413835 w 12192000"/>
              <a:gd name="connsiteY219" fmla="*/ 2156783 h 2237474"/>
              <a:gd name="connsiteX220" fmla="*/ 376513 w 12192000"/>
              <a:gd name="connsiteY220" fmla="*/ 2154014 h 2237474"/>
              <a:gd name="connsiteX221" fmla="*/ 273386 w 12192000"/>
              <a:gd name="connsiteY221" fmla="*/ 2142551 h 2237474"/>
              <a:gd name="connsiteX222" fmla="*/ 169207 w 12192000"/>
              <a:gd name="connsiteY222" fmla="*/ 2128100 h 2237474"/>
              <a:gd name="connsiteX223" fmla="*/ 93149 w 12192000"/>
              <a:gd name="connsiteY223" fmla="*/ 2105324 h 2237474"/>
              <a:gd name="connsiteX224" fmla="*/ 88109 w 12192000"/>
              <a:gd name="connsiteY224" fmla="*/ 2106704 h 2237474"/>
              <a:gd name="connsiteX225" fmla="*/ 80022 w 12192000"/>
              <a:gd name="connsiteY225" fmla="*/ 2107254 h 2237474"/>
              <a:gd name="connsiteX226" fmla="*/ 79717 w 12192000"/>
              <a:gd name="connsiteY226" fmla="*/ 2107046 h 2237474"/>
              <a:gd name="connsiteX227" fmla="*/ 72352 w 12192000"/>
              <a:gd name="connsiteY227" fmla="*/ 2107991 h 2237474"/>
              <a:gd name="connsiteX228" fmla="*/ 37645 w 12192000"/>
              <a:gd name="connsiteY228" fmla="*/ 2115401 h 2237474"/>
              <a:gd name="connsiteX229" fmla="*/ 4572 w 12192000"/>
              <a:gd name="connsiteY229" fmla="*/ 2111091 h 2237474"/>
              <a:gd name="connsiteX230" fmla="*/ 0 w 12192000"/>
              <a:gd name="connsiteY230" fmla="*/ 2110468 h 2237474"/>
              <a:gd name="connsiteX231" fmla="*/ 0 w 12192000"/>
              <a:gd name="connsiteY23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15461 w 12192000"/>
              <a:gd name="connsiteY67" fmla="*/ 1342919 h 2237474"/>
              <a:gd name="connsiteX68" fmla="*/ 7902328 w 12192000"/>
              <a:gd name="connsiteY68" fmla="*/ 1345865 h 2237474"/>
              <a:gd name="connsiteX69" fmla="*/ 7898322 w 12192000"/>
              <a:gd name="connsiteY69" fmla="*/ 1345689 h 2237474"/>
              <a:gd name="connsiteX70" fmla="*/ 7875879 w 12192000"/>
              <a:gd name="connsiteY70" fmla="*/ 1345646 h 2237474"/>
              <a:gd name="connsiteX71" fmla="*/ 7840612 w 12192000"/>
              <a:gd name="connsiteY71" fmla="*/ 1369373 h 2237474"/>
              <a:gd name="connsiteX72" fmla="*/ 7786819 w 12192000"/>
              <a:gd name="connsiteY72" fmla="*/ 1378970 h 2237474"/>
              <a:gd name="connsiteX73" fmla="*/ 7548172 w 12192000"/>
              <a:gd name="connsiteY73" fmla="*/ 1417460 h 2237474"/>
              <a:gd name="connsiteX74" fmla="*/ 7483437 w 12192000"/>
              <a:gd name="connsiteY74" fmla="*/ 1478152 h 2237474"/>
              <a:gd name="connsiteX75" fmla="*/ 7377870 w 12192000"/>
              <a:gd name="connsiteY75" fmla="*/ 1523319 h 2237474"/>
              <a:gd name="connsiteX76" fmla="*/ 7230737 w 12192000"/>
              <a:gd name="connsiteY76" fmla="*/ 1562633 h 2237474"/>
              <a:gd name="connsiteX77" fmla="*/ 7224458 w 12192000"/>
              <a:gd name="connsiteY77" fmla="*/ 1573008 h 2237474"/>
              <a:gd name="connsiteX78" fmla="*/ 7213486 w 12192000"/>
              <a:gd name="connsiteY78" fmla="*/ 1580987 h 2237474"/>
              <a:gd name="connsiteX79" fmla="*/ 7210972 w 12192000"/>
              <a:gd name="connsiteY79" fmla="*/ 1580856 h 2237474"/>
              <a:gd name="connsiteX80" fmla="*/ 7183121 w 12192000"/>
              <a:gd name="connsiteY80" fmla="*/ 1595162 h 2237474"/>
              <a:gd name="connsiteX81" fmla="*/ 7164601 w 12192000"/>
              <a:gd name="connsiteY81" fmla="*/ 1606490 h 2237474"/>
              <a:gd name="connsiteX82" fmla="*/ 7159286 w 12192000"/>
              <a:gd name="connsiteY82" fmla="*/ 1606850 h 2237474"/>
              <a:gd name="connsiteX83" fmla="*/ 7114651 w 12192000"/>
              <a:gd name="connsiteY83" fmla="*/ 1620959 h 2237474"/>
              <a:gd name="connsiteX84" fmla="*/ 7092727 w 12192000"/>
              <a:gd name="connsiteY84" fmla="*/ 1623628 h 2237474"/>
              <a:gd name="connsiteX85" fmla="*/ 7031309 w 12192000"/>
              <a:gd name="connsiteY85" fmla="*/ 1619451 h 2237474"/>
              <a:gd name="connsiteX86" fmla="*/ 6999084 w 12192000"/>
              <a:gd name="connsiteY86" fmla="*/ 1634317 h 2237474"/>
              <a:gd name="connsiteX87" fmla="*/ 6992107 w 12192000"/>
              <a:gd name="connsiteY87" fmla="*/ 1636860 h 2237474"/>
              <a:gd name="connsiteX88" fmla="*/ 6991765 w 12192000"/>
              <a:gd name="connsiteY88" fmla="*/ 1636725 h 2237474"/>
              <a:gd name="connsiteX89" fmla="*/ 6983996 w 12192000"/>
              <a:gd name="connsiteY89" fmla="*/ 1639040 h 2237474"/>
              <a:gd name="connsiteX90" fmla="*/ 6979383 w 12192000"/>
              <a:gd name="connsiteY90" fmla="*/ 1641496 h 2237474"/>
              <a:gd name="connsiteX91" fmla="*/ 6900177 w 12192000"/>
              <a:gd name="connsiteY91" fmla="*/ 1636016 h 2237474"/>
              <a:gd name="connsiteX92" fmla="*/ 6795372 w 12192000"/>
              <a:gd name="connsiteY92" fmla="*/ 1644845 h 2237474"/>
              <a:gd name="connsiteX93" fmla="*/ 6692251 w 12192000"/>
              <a:gd name="connsiteY93" fmla="*/ 1656357 h 2237474"/>
              <a:gd name="connsiteX94" fmla="*/ 6655235 w 12192000"/>
              <a:gd name="connsiteY94" fmla="*/ 1661869 h 2237474"/>
              <a:gd name="connsiteX95" fmla="*/ 6587857 w 12192000"/>
              <a:gd name="connsiteY95" fmla="*/ 1665769 h 2237474"/>
              <a:gd name="connsiteX96" fmla="*/ 6554894 w 12192000"/>
              <a:gd name="connsiteY96" fmla="*/ 1664428 h 2237474"/>
              <a:gd name="connsiteX97" fmla="*/ 6516595 w 12192000"/>
              <a:gd name="connsiteY97" fmla="*/ 1667475 h 2237474"/>
              <a:gd name="connsiteX98" fmla="*/ 6508541 w 12192000"/>
              <a:gd name="connsiteY98" fmla="*/ 1668757 h 2237474"/>
              <a:gd name="connsiteX99" fmla="*/ 6471012 w 12192000"/>
              <a:gd name="connsiteY99" fmla="*/ 1678604 h 2237474"/>
              <a:gd name="connsiteX100" fmla="*/ 6415265 w 12192000"/>
              <a:gd name="connsiteY100" fmla="*/ 1665317 h 2237474"/>
              <a:gd name="connsiteX101" fmla="*/ 6364035 w 12192000"/>
              <a:gd name="connsiteY101" fmla="*/ 1667683 h 2237474"/>
              <a:gd name="connsiteX102" fmla="*/ 6280959 w 12192000"/>
              <a:gd name="connsiteY102" fmla="*/ 1689329 h 2237474"/>
              <a:gd name="connsiteX103" fmla="*/ 6243319 w 12192000"/>
              <a:gd name="connsiteY103" fmla="*/ 1695560 h 2237474"/>
              <a:gd name="connsiteX104" fmla="*/ 6098321 w 12192000"/>
              <a:gd name="connsiteY104" fmla="*/ 1721646 h 2237474"/>
              <a:gd name="connsiteX105" fmla="*/ 5880652 w 12192000"/>
              <a:gd name="connsiteY105" fmla="*/ 1779643 h 2237474"/>
              <a:gd name="connsiteX106" fmla="*/ 5785959 w 12192000"/>
              <a:gd name="connsiteY106" fmla="*/ 1775307 h 2237474"/>
              <a:gd name="connsiteX107" fmla="*/ 5643534 w 12192000"/>
              <a:gd name="connsiteY107" fmla="*/ 1802919 h 2237474"/>
              <a:gd name="connsiteX108" fmla="*/ 5518799 w 12192000"/>
              <a:gd name="connsiteY108" fmla="*/ 1818312 h 2237474"/>
              <a:gd name="connsiteX109" fmla="*/ 5505014 w 12192000"/>
              <a:gd name="connsiteY109" fmla="*/ 1819259 h 2237474"/>
              <a:gd name="connsiteX110" fmla="*/ 5453307 w 12192000"/>
              <a:gd name="connsiteY110" fmla="*/ 1815450 h 2237474"/>
              <a:gd name="connsiteX111" fmla="*/ 5364192 w 12192000"/>
              <a:gd name="connsiteY111" fmla="*/ 1826074 h 2237474"/>
              <a:gd name="connsiteX112" fmla="*/ 5350380 w 12192000"/>
              <a:gd name="connsiteY112" fmla="*/ 1830891 h 2237474"/>
              <a:gd name="connsiteX113" fmla="*/ 5259633 w 12192000"/>
              <a:gd name="connsiteY113" fmla="*/ 1837160 h 2237474"/>
              <a:gd name="connsiteX114" fmla="*/ 5197513 w 12192000"/>
              <a:gd name="connsiteY114" fmla="*/ 1844718 h 2237474"/>
              <a:gd name="connsiteX115" fmla="*/ 5184170 w 12192000"/>
              <a:gd name="connsiteY115" fmla="*/ 1849402 h 2237474"/>
              <a:gd name="connsiteX116" fmla="*/ 5168852 w 12192000"/>
              <a:gd name="connsiteY116" fmla="*/ 1844846 h 2237474"/>
              <a:gd name="connsiteX117" fmla="*/ 5164370 w 12192000"/>
              <a:gd name="connsiteY117" fmla="*/ 1840597 h 2237474"/>
              <a:gd name="connsiteX118" fmla="*/ 5114927 w 12192000"/>
              <a:gd name="connsiteY118" fmla="*/ 1847827 h 2237474"/>
              <a:gd name="connsiteX119" fmla="*/ 5108970 w 12192000"/>
              <a:gd name="connsiteY119" fmla="*/ 1847935 h 2237474"/>
              <a:gd name="connsiteX120" fmla="*/ 5067961 w 12192000"/>
              <a:gd name="connsiteY120" fmla="*/ 1845917 h 2237474"/>
              <a:gd name="connsiteX121" fmla="*/ 5007075 w 12192000"/>
              <a:gd name="connsiteY121" fmla="*/ 1838626 h 2237474"/>
              <a:gd name="connsiteX122" fmla="*/ 4944087 w 12192000"/>
              <a:gd name="connsiteY122" fmla="*/ 1823332 h 2237474"/>
              <a:gd name="connsiteX123" fmla="*/ 4907662 w 12192000"/>
              <a:gd name="connsiteY123" fmla="*/ 1816900 h 2237474"/>
              <a:gd name="connsiteX124" fmla="*/ 4882386 w 12192000"/>
              <a:gd name="connsiteY124" fmla="*/ 1809844 h 2237474"/>
              <a:gd name="connsiteX125" fmla="*/ 4811440 w 12192000"/>
              <a:gd name="connsiteY125" fmla="*/ 1804655 h 2237474"/>
              <a:gd name="connsiteX126" fmla="*/ 4691075 w 12192000"/>
              <a:gd name="connsiteY126" fmla="*/ 1801389 h 2237474"/>
              <a:gd name="connsiteX127" fmla="*/ 4611738 w 12192000"/>
              <a:gd name="connsiteY127" fmla="*/ 1776964 h 2237474"/>
              <a:gd name="connsiteX128" fmla="*/ 4560070 w 12192000"/>
              <a:gd name="connsiteY128" fmla="*/ 1785640 h 2237474"/>
              <a:gd name="connsiteX129" fmla="*/ 4536503 w 12192000"/>
              <a:gd name="connsiteY129" fmla="*/ 1785334 h 2237474"/>
              <a:gd name="connsiteX130" fmla="*/ 4513724 w 12192000"/>
              <a:gd name="connsiteY130" fmla="*/ 1791996 h 2237474"/>
              <a:gd name="connsiteX131" fmla="*/ 4459810 w 12192000"/>
              <a:gd name="connsiteY131" fmla="*/ 1797886 h 2237474"/>
              <a:gd name="connsiteX132" fmla="*/ 4379064 w 12192000"/>
              <a:gd name="connsiteY132" fmla="*/ 1817177 h 2237474"/>
              <a:gd name="connsiteX133" fmla="*/ 4319209 w 12192000"/>
              <a:gd name="connsiteY133" fmla="*/ 1834833 h 2237474"/>
              <a:gd name="connsiteX134" fmla="*/ 4290981 w 12192000"/>
              <a:gd name="connsiteY134" fmla="*/ 1839677 h 2237474"/>
              <a:gd name="connsiteX135" fmla="*/ 4285792 w 12192000"/>
              <a:gd name="connsiteY135" fmla="*/ 1836231 h 2237474"/>
              <a:gd name="connsiteX136" fmla="*/ 4238372 w 12192000"/>
              <a:gd name="connsiteY136" fmla="*/ 1851480 h 2237474"/>
              <a:gd name="connsiteX137" fmla="*/ 4232517 w 12192000"/>
              <a:gd name="connsiteY137" fmla="*/ 1852567 h 2237474"/>
              <a:gd name="connsiteX138" fmla="*/ 4191732 w 12192000"/>
              <a:gd name="connsiteY138" fmla="*/ 1857328 h 2237474"/>
              <a:gd name="connsiteX139" fmla="*/ 4065532 w 12192000"/>
              <a:gd name="connsiteY139" fmla="*/ 1855477 h 2237474"/>
              <a:gd name="connsiteX140" fmla="*/ 4028460 w 12192000"/>
              <a:gd name="connsiteY140" fmla="*/ 1855137 h 2237474"/>
              <a:gd name="connsiteX141" fmla="*/ 4002267 w 12192000"/>
              <a:gd name="connsiteY141" fmla="*/ 1852352 h 2237474"/>
              <a:gd name="connsiteX142" fmla="*/ 3931396 w 12192000"/>
              <a:gd name="connsiteY142" fmla="*/ 1858915 h 2237474"/>
              <a:gd name="connsiteX143" fmla="*/ 3812162 w 12192000"/>
              <a:gd name="connsiteY143" fmla="*/ 1875501 h 2237474"/>
              <a:gd name="connsiteX144" fmla="*/ 3729530 w 12192000"/>
              <a:gd name="connsiteY144" fmla="*/ 1864513 h 2237474"/>
              <a:gd name="connsiteX145" fmla="*/ 3680177 w 12192000"/>
              <a:gd name="connsiteY145" fmla="*/ 1881552 h 2237474"/>
              <a:gd name="connsiteX146" fmla="*/ 3567259 w 12192000"/>
              <a:gd name="connsiteY146" fmla="*/ 1893482 h 2237474"/>
              <a:gd name="connsiteX147" fmla="*/ 3405770 w 12192000"/>
              <a:gd name="connsiteY147" fmla="*/ 1904591 h 2237474"/>
              <a:gd name="connsiteX148" fmla="*/ 3280097 w 12192000"/>
              <a:gd name="connsiteY148" fmla="*/ 1919610 h 2237474"/>
              <a:gd name="connsiteX149" fmla="*/ 3123424 w 12192000"/>
              <a:gd name="connsiteY149" fmla="*/ 1952930 h 2237474"/>
              <a:gd name="connsiteX150" fmla="*/ 3009910 w 12192000"/>
              <a:gd name="connsiteY150" fmla="*/ 1957866 h 2237474"/>
              <a:gd name="connsiteX151" fmla="*/ 2995934 w 12192000"/>
              <a:gd name="connsiteY151" fmla="*/ 1967085 h 2237474"/>
              <a:gd name="connsiteX152" fmla="*/ 2980071 w 12192000"/>
              <a:gd name="connsiteY152" fmla="*/ 1972988 h 2237474"/>
              <a:gd name="connsiteX153" fmla="*/ 2978094 w 12192000"/>
              <a:gd name="connsiteY153" fmla="*/ 1972369 h 2237474"/>
              <a:gd name="connsiteX154" fmla="*/ 2942858 w 12192000"/>
              <a:gd name="connsiteY154" fmla="*/ 1981367 h 2237474"/>
              <a:gd name="connsiteX155" fmla="*/ 2875436 w 12192000"/>
              <a:gd name="connsiteY155" fmla="*/ 1996977 h 2237474"/>
              <a:gd name="connsiteX156" fmla="*/ 2874892 w 12192000"/>
              <a:gd name="connsiteY156" fmla="*/ 1996085 h 2237474"/>
              <a:gd name="connsiteX157" fmla="*/ 2864145 w 12192000"/>
              <a:gd name="connsiteY157" fmla="*/ 1994061 h 2237474"/>
              <a:gd name="connsiteX158" fmla="*/ 2843662 w 12192000"/>
              <a:gd name="connsiteY158" fmla="*/ 1992498 h 2237474"/>
              <a:gd name="connsiteX159" fmla="*/ 2796128 w 12192000"/>
              <a:gd name="connsiteY159" fmla="*/ 1976403 h 2237474"/>
              <a:gd name="connsiteX160" fmla="*/ 2756784 w 12192000"/>
              <a:gd name="connsiteY160" fmla="*/ 1985116 h 2237474"/>
              <a:gd name="connsiteX161" fmla="*/ 2748833 w 12192000"/>
              <a:gd name="connsiteY161" fmla="*/ 1986323 h 2237474"/>
              <a:gd name="connsiteX162" fmla="*/ 2748661 w 12192000"/>
              <a:gd name="connsiteY162" fmla="*/ 1986122 h 2237474"/>
              <a:gd name="connsiteX163" fmla="*/ 2740251 w 12192000"/>
              <a:gd name="connsiteY163" fmla="*/ 1986946 h 2237474"/>
              <a:gd name="connsiteX164" fmla="*/ 2718916 w 12192000"/>
              <a:gd name="connsiteY164" fmla="*/ 1990867 h 2237474"/>
              <a:gd name="connsiteX165" fmla="*/ 2713522 w 12192000"/>
              <a:gd name="connsiteY165" fmla="*/ 1990173 h 2237474"/>
              <a:gd name="connsiteX166" fmla="*/ 2680597 w 12192000"/>
              <a:gd name="connsiteY166" fmla="*/ 1984996 h 2237474"/>
              <a:gd name="connsiteX167" fmla="*/ 2578178 w 12192000"/>
              <a:gd name="connsiteY167" fmla="*/ 1990531 h 2237474"/>
              <a:gd name="connsiteX168" fmla="*/ 2476147 w 12192000"/>
              <a:gd name="connsiteY168" fmla="*/ 1998305 h 2237474"/>
              <a:gd name="connsiteX169" fmla="*/ 2373568 w 12192000"/>
              <a:gd name="connsiteY169" fmla="*/ 2003219 h 2237474"/>
              <a:gd name="connsiteX170" fmla="*/ 2321399 w 12192000"/>
              <a:gd name="connsiteY170" fmla="*/ 1989467 h 2237474"/>
              <a:gd name="connsiteX171" fmla="*/ 2315525 w 12192000"/>
              <a:gd name="connsiteY171" fmla="*/ 1989708 h 2237474"/>
              <a:gd name="connsiteX172" fmla="*/ 2300792 w 12192000"/>
              <a:gd name="connsiteY172" fmla="*/ 1994290 h 2237474"/>
              <a:gd name="connsiteX173" fmla="*/ 2295469 w 12192000"/>
              <a:gd name="connsiteY173" fmla="*/ 1996659 h 2237474"/>
              <a:gd name="connsiteX174" fmla="*/ 2287219 w 12192000"/>
              <a:gd name="connsiteY174" fmla="*/ 1998750 h 2237474"/>
              <a:gd name="connsiteX175" fmla="*/ 2286948 w 12192000"/>
              <a:gd name="connsiteY175" fmla="*/ 1998596 h 2237474"/>
              <a:gd name="connsiteX176" fmla="*/ 2243069 w 12192000"/>
              <a:gd name="connsiteY176" fmla="*/ 2015111 h 2237474"/>
              <a:gd name="connsiteX177" fmla="*/ 2186609 w 12192000"/>
              <a:gd name="connsiteY177" fmla="*/ 2008263 h 2237474"/>
              <a:gd name="connsiteX178" fmla="*/ 2164831 w 12192000"/>
              <a:gd name="connsiteY178" fmla="*/ 2010143 h 2237474"/>
              <a:gd name="connsiteX179" fmla="*/ 2152836 w 12192000"/>
              <a:gd name="connsiteY179" fmla="*/ 2010048 h 2237474"/>
              <a:gd name="connsiteX180" fmla="*/ 2117102 w 12192000"/>
              <a:gd name="connsiteY180" fmla="*/ 2023004 h 2237474"/>
              <a:gd name="connsiteX181" fmla="*/ 2111935 w 12192000"/>
              <a:gd name="connsiteY181" fmla="*/ 2023163 h 2237474"/>
              <a:gd name="connsiteX182" fmla="*/ 2089991 w 12192000"/>
              <a:gd name="connsiteY182" fmla="*/ 2034193 h 2237474"/>
              <a:gd name="connsiteX183" fmla="*/ 2058061 w 12192000"/>
              <a:gd name="connsiteY183" fmla="*/ 2047942 h 2237474"/>
              <a:gd name="connsiteX184" fmla="*/ 2055737 w 12192000"/>
              <a:gd name="connsiteY184" fmla="*/ 2047704 h 2237474"/>
              <a:gd name="connsiteX185" fmla="*/ 2042244 w 12192000"/>
              <a:gd name="connsiteY185" fmla="*/ 2055560 h 2237474"/>
              <a:gd name="connsiteX186" fmla="*/ 1976224 w 12192000"/>
              <a:gd name="connsiteY186" fmla="*/ 2074257 h 2237474"/>
              <a:gd name="connsiteX187" fmla="*/ 1877728 w 12192000"/>
              <a:gd name="connsiteY187" fmla="*/ 2101004 h 2237474"/>
              <a:gd name="connsiteX188" fmla="*/ 1759056 w 12192000"/>
              <a:gd name="connsiteY188" fmla="*/ 2125608 h 2237474"/>
              <a:gd name="connsiteX189" fmla="*/ 1637948 w 12192000"/>
              <a:gd name="connsiteY189" fmla="*/ 2172597 h 2237474"/>
              <a:gd name="connsiteX190" fmla="*/ 1434549 w 12192000"/>
              <a:gd name="connsiteY190" fmla="*/ 2234522 h 2237474"/>
              <a:gd name="connsiteX191" fmla="*/ 1398481 w 12192000"/>
              <a:gd name="connsiteY191" fmla="*/ 2237074 h 2237474"/>
              <a:gd name="connsiteX192" fmla="*/ 1398407 w 12192000"/>
              <a:gd name="connsiteY192" fmla="*/ 2237095 h 2237474"/>
              <a:gd name="connsiteX193" fmla="*/ 1370962 w 12192000"/>
              <a:gd name="connsiteY193" fmla="*/ 2237474 h 2237474"/>
              <a:gd name="connsiteX194" fmla="*/ 1356367 w 12192000"/>
              <a:gd name="connsiteY194" fmla="*/ 2235089 h 2237474"/>
              <a:gd name="connsiteX195" fmla="*/ 1324828 w 12192000"/>
              <a:gd name="connsiteY195" fmla="*/ 2231968 h 2237474"/>
              <a:gd name="connsiteX196" fmla="*/ 1297744 w 12192000"/>
              <a:gd name="connsiteY196" fmla="*/ 2235849 h 2237474"/>
              <a:gd name="connsiteX197" fmla="*/ 1286236 w 12192000"/>
              <a:gd name="connsiteY197" fmla="*/ 2233135 h 2237474"/>
              <a:gd name="connsiteX198" fmla="*/ 1283504 w 12192000"/>
              <a:gd name="connsiteY198" fmla="*/ 2233797 h 2237474"/>
              <a:gd name="connsiteX199" fmla="*/ 1279765 w 12192000"/>
              <a:gd name="connsiteY199" fmla="*/ 2229639 h 2237474"/>
              <a:gd name="connsiteX200" fmla="*/ 1195347 w 12192000"/>
              <a:gd name="connsiteY200" fmla="*/ 2212354 h 2237474"/>
              <a:gd name="connsiteX201" fmla="*/ 970251 w 12192000"/>
              <a:gd name="connsiteY201" fmla="*/ 2221029 h 2237474"/>
              <a:gd name="connsiteX202" fmla="*/ 812914 w 12192000"/>
              <a:gd name="connsiteY202" fmla="*/ 2202752 h 2237474"/>
              <a:gd name="connsiteX203" fmla="*/ 800195 w 12192000"/>
              <a:gd name="connsiteY203" fmla="*/ 2209407 h 2237474"/>
              <a:gd name="connsiteX204" fmla="*/ 784978 w 12192000"/>
              <a:gd name="connsiteY204" fmla="*/ 2212360 h 2237474"/>
              <a:gd name="connsiteX205" fmla="*/ 681987 w 12192000"/>
              <a:gd name="connsiteY205" fmla="*/ 2216757 h 2237474"/>
              <a:gd name="connsiteX206" fmla="*/ 669923 w 12192000"/>
              <a:gd name="connsiteY206" fmla="*/ 2211682 h 2237474"/>
              <a:gd name="connsiteX207" fmla="*/ 648680 w 12192000"/>
              <a:gd name="connsiteY207" fmla="*/ 2206229 h 2237474"/>
              <a:gd name="connsiteX208" fmla="*/ 597225 w 12192000"/>
              <a:gd name="connsiteY208" fmla="*/ 2180999 h 2237474"/>
              <a:gd name="connsiteX209" fmla="*/ 558449 w 12192000"/>
              <a:gd name="connsiteY209" fmla="*/ 2182346 h 2237474"/>
              <a:gd name="connsiteX210" fmla="*/ 550517 w 12192000"/>
              <a:gd name="connsiteY210" fmla="*/ 2182060 h 2237474"/>
              <a:gd name="connsiteX211" fmla="*/ 550309 w 12192000"/>
              <a:gd name="connsiteY211" fmla="*/ 2181825 h 2237474"/>
              <a:gd name="connsiteX212" fmla="*/ 541836 w 12192000"/>
              <a:gd name="connsiteY212" fmla="*/ 2181063 h 2237474"/>
              <a:gd name="connsiteX213" fmla="*/ 536057 w 12192000"/>
              <a:gd name="connsiteY213" fmla="*/ 2181537 h 2237474"/>
              <a:gd name="connsiteX214" fmla="*/ 520671 w 12192000"/>
              <a:gd name="connsiteY214" fmla="*/ 2180980 h 2237474"/>
              <a:gd name="connsiteX215" fmla="*/ 515024 w 12192000"/>
              <a:gd name="connsiteY215" fmla="*/ 2179258 h 2237474"/>
              <a:gd name="connsiteX216" fmla="*/ 512278 w 12192000"/>
              <a:gd name="connsiteY216" fmla="*/ 2176369 h 2237474"/>
              <a:gd name="connsiteX217" fmla="*/ 480419 w 12192000"/>
              <a:gd name="connsiteY217" fmla="*/ 2167807 h 2237474"/>
              <a:gd name="connsiteX218" fmla="*/ 413835 w 12192000"/>
              <a:gd name="connsiteY218" fmla="*/ 2156783 h 2237474"/>
              <a:gd name="connsiteX219" fmla="*/ 376513 w 12192000"/>
              <a:gd name="connsiteY219" fmla="*/ 2154014 h 2237474"/>
              <a:gd name="connsiteX220" fmla="*/ 273386 w 12192000"/>
              <a:gd name="connsiteY220" fmla="*/ 2142551 h 2237474"/>
              <a:gd name="connsiteX221" fmla="*/ 169207 w 12192000"/>
              <a:gd name="connsiteY221" fmla="*/ 2128100 h 2237474"/>
              <a:gd name="connsiteX222" fmla="*/ 93149 w 12192000"/>
              <a:gd name="connsiteY222" fmla="*/ 2105324 h 2237474"/>
              <a:gd name="connsiteX223" fmla="*/ 88109 w 12192000"/>
              <a:gd name="connsiteY223" fmla="*/ 2106704 h 2237474"/>
              <a:gd name="connsiteX224" fmla="*/ 80022 w 12192000"/>
              <a:gd name="connsiteY224" fmla="*/ 2107254 h 2237474"/>
              <a:gd name="connsiteX225" fmla="*/ 79717 w 12192000"/>
              <a:gd name="connsiteY225" fmla="*/ 2107046 h 2237474"/>
              <a:gd name="connsiteX226" fmla="*/ 72352 w 12192000"/>
              <a:gd name="connsiteY226" fmla="*/ 2107991 h 2237474"/>
              <a:gd name="connsiteX227" fmla="*/ 37645 w 12192000"/>
              <a:gd name="connsiteY227" fmla="*/ 2115401 h 2237474"/>
              <a:gd name="connsiteX228" fmla="*/ 4572 w 12192000"/>
              <a:gd name="connsiteY228" fmla="*/ 2111091 h 2237474"/>
              <a:gd name="connsiteX229" fmla="*/ 0 w 12192000"/>
              <a:gd name="connsiteY229" fmla="*/ 2110468 h 2237474"/>
              <a:gd name="connsiteX230" fmla="*/ 0 w 12192000"/>
              <a:gd name="connsiteY23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22771 w 12192000"/>
              <a:gd name="connsiteY66" fmla="*/ 1346645 h 2237474"/>
              <a:gd name="connsiteX67" fmla="*/ 7902328 w 12192000"/>
              <a:gd name="connsiteY67" fmla="*/ 1345865 h 2237474"/>
              <a:gd name="connsiteX68" fmla="*/ 7898322 w 12192000"/>
              <a:gd name="connsiteY68" fmla="*/ 1345689 h 2237474"/>
              <a:gd name="connsiteX69" fmla="*/ 7875879 w 12192000"/>
              <a:gd name="connsiteY69" fmla="*/ 1345646 h 2237474"/>
              <a:gd name="connsiteX70" fmla="*/ 7840612 w 12192000"/>
              <a:gd name="connsiteY70" fmla="*/ 1369373 h 2237474"/>
              <a:gd name="connsiteX71" fmla="*/ 7786819 w 12192000"/>
              <a:gd name="connsiteY71" fmla="*/ 1378970 h 2237474"/>
              <a:gd name="connsiteX72" fmla="*/ 7548172 w 12192000"/>
              <a:gd name="connsiteY72" fmla="*/ 1417460 h 2237474"/>
              <a:gd name="connsiteX73" fmla="*/ 7483437 w 12192000"/>
              <a:gd name="connsiteY73" fmla="*/ 1478152 h 2237474"/>
              <a:gd name="connsiteX74" fmla="*/ 7377870 w 12192000"/>
              <a:gd name="connsiteY74" fmla="*/ 1523319 h 2237474"/>
              <a:gd name="connsiteX75" fmla="*/ 7230737 w 12192000"/>
              <a:gd name="connsiteY75" fmla="*/ 1562633 h 2237474"/>
              <a:gd name="connsiteX76" fmla="*/ 7224458 w 12192000"/>
              <a:gd name="connsiteY76" fmla="*/ 1573008 h 2237474"/>
              <a:gd name="connsiteX77" fmla="*/ 7213486 w 12192000"/>
              <a:gd name="connsiteY77" fmla="*/ 1580987 h 2237474"/>
              <a:gd name="connsiteX78" fmla="*/ 7210972 w 12192000"/>
              <a:gd name="connsiteY78" fmla="*/ 1580856 h 2237474"/>
              <a:gd name="connsiteX79" fmla="*/ 7183121 w 12192000"/>
              <a:gd name="connsiteY79" fmla="*/ 1595162 h 2237474"/>
              <a:gd name="connsiteX80" fmla="*/ 7164601 w 12192000"/>
              <a:gd name="connsiteY80" fmla="*/ 1606490 h 2237474"/>
              <a:gd name="connsiteX81" fmla="*/ 7159286 w 12192000"/>
              <a:gd name="connsiteY81" fmla="*/ 1606850 h 2237474"/>
              <a:gd name="connsiteX82" fmla="*/ 7114651 w 12192000"/>
              <a:gd name="connsiteY82" fmla="*/ 1620959 h 2237474"/>
              <a:gd name="connsiteX83" fmla="*/ 7092727 w 12192000"/>
              <a:gd name="connsiteY83" fmla="*/ 1623628 h 2237474"/>
              <a:gd name="connsiteX84" fmla="*/ 7031309 w 12192000"/>
              <a:gd name="connsiteY84" fmla="*/ 1619451 h 2237474"/>
              <a:gd name="connsiteX85" fmla="*/ 6999084 w 12192000"/>
              <a:gd name="connsiteY85" fmla="*/ 1634317 h 2237474"/>
              <a:gd name="connsiteX86" fmla="*/ 6992107 w 12192000"/>
              <a:gd name="connsiteY86" fmla="*/ 1636860 h 2237474"/>
              <a:gd name="connsiteX87" fmla="*/ 6991765 w 12192000"/>
              <a:gd name="connsiteY87" fmla="*/ 1636725 h 2237474"/>
              <a:gd name="connsiteX88" fmla="*/ 6983996 w 12192000"/>
              <a:gd name="connsiteY88" fmla="*/ 1639040 h 2237474"/>
              <a:gd name="connsiteX89" fmla="*/ 6979383 w 12192000"/>
              <a:gd name="connsiteY89" fmla="*/ 1641496 h 2237474"/>
              <a:gd name="connsiteX90" fmla="*/ 6900177 w 12192000"/>
              <a:gd name="connsiteY90" fmla="*/ 1636016 h 2237474"/>
              <a:gd name="connsiteX91" fmla="*/ 6795372 w 12192000"/>
              <a:gd name="connsiteY91" fmla="*/ 1644845 h 2237474"/>
              <a:gd name="connsiteX92" fmla="*/ 6692251 w 12192000"/>
              <a:gd name="connsiteY92" fmla="*/ 1656357 h 2237474"/>
              <a:gd name="connsiteX93" fmla="*/ 6655235 w 12192000"/>
              <a:gd name="connsiteY93" fmla="*/ 1661869 h 2237474"/>
              <a:gd name="connsiteX94" fmla="*/ 6587857 w 12192000"/>
              <a:gd name="connsiteY94" fmla="*/ 1665769 h 2237474"/>
              <a:gd name="connsiteX95" fmla="*/ 6554894 w 12192000"/>
              <a:gd name="connsiteY95" fmla="*/ 1664428 h 2237474"/>
              <a:gd name="connsiteX96" fmla="*/ 6516595 w 12192000"/>
              <a:gd name="connsiteY96" fmla="*/ 1667475 h 2237474"/>
              <a:gd name="connsiteX97" fmla="*/ 6508541 w 12192000"/>
              <a:gd name="connsiteY97" fmla="*/ 1668757 h 2237474"/>
              <a:gd name="connsiteX98" fmla="*/ 6471012 w 12192000"/>
              <a:gd name="connsiteY98" fmla="*/ 1678604 h 2237474"/>
              <a:gd name="connsiteX99" fmla="*/ 6415265 w 12192000"/>
              <a:gd name="connsiteY99" fmla="*/ 1665317 h 2237474"/>
              <a:gd name="connsiteX100" fmla="*/ 6364035 w 12192000"/>
              <a:gd name="connsiteY100" fmla="*/ 1667683 h 2237474"/>
              <a:gd name="connsiteX101" fmla="*/ 6280959 w 12192000"/>
              <a:gd name="connsiteY101" fmla="*/ 1689329 h 2237474"/>
              <a:gd name="connsiteX102" fmla="*/ 6243319 w 12192000"/>
              <a:gd name="connsiteY102" fmla="*/ 1695560 h 2237474"/>
              <a:gd name="connsiteX103" fmla="*/ 6098321 w 12192000"/>
              <a:gd name="connsiteY103" fmla="*/ 1721646 h 2237474"/>
              <a:gd name="connsiteX104" fmla="*/ 5880652 w 12192000"/>
              <a:gd name="connsiteY104" fmla="*/ 1779643 h 2237474"/>
              <a:gd name="connsiteX105" fmla="*/ 5785959 w 12192000"/>
              <a:gd name="connsiteY105" fmla="*/ 1775307 h 2237474"/>
              <a:gd name="connsiteX106" fmla="*/ 5643534 w 12192000"/>
              <a:gd name="connsiteY106" fmla="*/ 1802919 h 2237474"/>
              <a:gd name="connsiteX107" fmla="*/ 5518799 w 12192000"/>
              <a:gd name="connsiteY107" fmla="*/ 1818312 h 2237474"/>
              <a:gd name="connsiteX108" fmla="*/ 5505014 w 12192000"/>
              <a:gd name="connsiteY108" fmla="*/ 1819259 h 2237474"/>
              <a:gd name="connsiteX109" fmla="*/ 5453307 w 12192000"/>
              <a:gd name="connsiteY109" fmla="*/ 1815450 h 2237474"/>
              <a:gd name="connsiteX110" fmla="*/ 5364192 w 12192000"/>
              <a:gd name="connsiteY110" fmla="*/ 1826074 h 2237474"/>
              <a:gd name="connsiteX111" fmla="*/ 5350380 w 12192000"/>
              <a:gd name="connsiteY111" fmla="*/ 1830891 h 2237474"/>
              <a:gd name="connsiteX112" fmla="*/ 5259633 w 12192000"/>
              <a:gd name="connsiteY112" fmla="*/ 1837160 h 2237474"/>
              <a:gd name="connsiteX113" fmla="*/ 5197513 w 12192000"/>
              <a:gd name="connsiteY113" fmla="*/ 1844718 h 2237474"/>
              <a:gd name="connsiteX114" fmla="*/ 5184170 w 12192000"/>
              <a:gd name="connsiteY114" fmla="*/ 1849402 h 2237474"/>
              <a:gd name="connsiteX115" fmla="*/ 5168852 w 12192000"/>
              <a:gd name="connsiteY115" fmla="*/ 1844846 h 2237474"/>
              <a:gd name="connsiteX116" fmla="*/ 5164370 w 12192000"/>
              <a:gd name="connsiteY116" fmla="*/ 1840597 h 2237474"/>
              <a:gd name="connsiteX117" fmla="*/ 5114927 w 12192000"/>
              <a:gd name="connsiteY117" fmla="*/ 1847827 h 2237474"/>
              <a:gd name="connsiteX118" fmla="*/ 5108970 w 12192000"/>
              <a:gd name="connsiteY118" fmla="*/ 1847935 h 2237474"/>
              <a:gd name="connsiteX119" fmla="*/ 5067961 w 12192000"/>
              <a:gd name="connsiteY119" fmla="*/ 1845917 h 2237474"/>
              <a:gd name="connsiteX120" fmla="*/ 5007075 w 12192000"/>
              <a:gd name="connsiteY120" fmla="*/ 1838626 h 2237474"/>
              <a:gd name="connsiteX121" fmla="*/ 4944087 w 12192000"/>
              <a:gd name="connsiteY121" fmla="*/ 1823332 h 2237474"/>
              <a:gd name="connsiteX122" fmla="*/ 4907662 w 12192000"/>
              <a:gd name="connsiteY122" fmla="*/ 1816900 h 2237474"/>
              <a:gd name="connsiteX123" fmla="*/ 4882386 w 12192000"/>
              <a:gd name="connsiteY123" fmla="*/ 1809844 h 2237474"/>
              <a:gd name="connsiteX124" fmla="*/ 4811440 w 12192000"/>
              <a:gd name="connsiteY124" fmla="*/ 1804655 h 2237474"/>
              <a:gd name="connsiteX125" fmla="*/ 4691075 w 12192000"/>
              <a:gd name="connsiteY125" fmla="*/ 1801389 h 2237474"/>
              <a:gd name="connsiteX126" fmla="*/ 4611738 w 12192000"/>
              <a:gd name="connsiteY126" fmla="*/ 1776964 h 2237474"/>
              <a:gd name="connsiteX127" fmla="*/ 4560070 w 12192000"/>
              <a:gd name="connsiteY127" fmla="*/ 1785640 h 2237474"/>
              <a:gd name="connsiteX128" fmla="*/ 4536503 w 12192000"/>
              <a:gd name="connsiteY128" fmla="*/ 1785334 h 2237474"/>
              <a:gd name="connsiteX129" fmla="*/ 4513724 w 12192000"/>
              <a:gd name="connsiteY129" fmla="*/ 1791996 h 2237474"/>
              <a:gd name="connsiteX130" fmla="*/ 4459810 w 12192000"/>
              <a:gd name="connsiteY130" fmla="*/ 1797886 h 2237474"/>
              <a:gd name="connsiteX131" fmla="*/ 4379064 w 12192000"/>
              <a:gd name="connsiteY131" fmla="*/ 1817177 h 2237474"/>
              <a:gd name="connsiteX132" fmla="*/ 4319209 w 12192000"/>
              <a:gd name="connsiteY132" fmla="*/ 1834833 h 2237474"/>
              <a:gd name="connsiteX133" fmla="*/ 4290981 w 12192000"/>
              <a:gd name="connsiteY133" fmla="*/ 1839677 h 2237474"/>
              <a:gd name="connsiteX134" fmla="*/ 4285792 w 12192000"/>
              <a:gd name="connsiteY134" fmla="*/ 1836231 h 2237474"/>
              <a:gd name="connsiteX135" fmla="*/ 4238372 w 12192000"/>
              <a:gd name="connsiteY135" fmla="*/ 1851480 h 2237474"/>
              <a:gd name="connsiteX136" fmla="*/ 4232517 w 12192000"/>
              <a:gd name="connsiteY136" fmla="*/ 1852567 h 2237474"/>
              <a:gd name="connsiteX137" fmla="*/ 4191732 w 12192000"/>
              <a:gd name="connsiteY137" fmla="*/ 1857328 h 2237474"/>
              <a:gd name="connsiteX138" fmla="*/ 4065532 w 12192000"/>
              <a:gd name="connsiteY138" fmla="*/ 1855477 h 2237474"/>
              <a:gd name="connsiteX139" fmla="*/ 4028460 w 12192000"/>
              <a:gd name="connsiteY139" fmla="*/ 1855137 h 2237474"/>
              <a:gd name="connsiteX140" fmla="*/ 4002267 w 12192000"/>
              <a:gd name="connsiteY140" fmla="*/ 1852352 h 2237474"/>
              <a:gd name="connsiteX141" fmla="*/ 3931396 w 12192000"/>
              <a:gd name="connsiteY141" fmla="*/ 1858915 h 2237474"/>
              <a:gd name="connsiteX142" fmla="*/ 3812162 w 12192000"/>
              <a:gd name="connsiteY142" fmla="*/ 1875501 h 2237474"/>
              <a:gd name="connsiteX143" fmla="*/ 3729530 w 12192000"/>
              <a:gd name="connsiteY143" fmla="*/ 1864513 h 2237474"/>
              <a:gd name="connsiteX144" fmla="*/ 3680177 w 12192000"/>
              <a:gd name="connsiteY144" fmla="*/ 1881552 h 2237474"/>
              <a:gd name="connsiteX145" fmla="*/ 3567259 w 12192000"/>
              <a:gd name="connsiteY145" fmla="*/ 1893482 h 2237474"/>
              <a:gd name="connsiteX146" fmla="*/ 3405770 w 12192000"/>
              <a:gd name="connsiteY146" fmla="*/ 1904591 h 2237474"/>
              <a:gd name="connsiteX147" fmla="*/ 3280097 w 12192000"/>
              <a:gd name="connsiteY147" fmla="*/ 1919610 h 2237474"/>
              <a:gd name="connsiteX148" fmla="*/ 3123424 w 12192000"/>
              <a:gd name="connsiteY148" fmla="*/ 1952930 h 2237474"/>
              <a:gd name="connsiteX149" fmla="*/ 3009910 w 12192000"/>
              <a:gd name="connsiteY149" fmla="*/ 1957866 h 2237474"/>
              <a:gd name="connsiteX150" fmla="*/ 2995934 w 12192000"/>
              <a:gd name="connsiteY150" fmla="*/ 1967085 h 2237474"/>
              <a:gd name="connsiteX151" fmla="*/ 2980071 w 12192000"/>
              <a:gd name="connsiteY151" fmla="*/ 1972988 h 2237474"/>
              <a:gd name="connsiteX152" fmla="*/ 2978094 w 12192000"/>
              <a:gd name="connsiteY152" fmla="*/ 1972369 h 2237474"/>
              <a:gd name="connsiteX153" fmla="*/ 2942858 w 12192000"/>
              <a:gd name="connsiteY153" fmla="*/ 1981367 h 2237474"/>
              <a:gd name="connsiteX154" fmla="*/ 2875436 w 12192000"/>
              <a:gd name="connsiteY154" fmla="*/ 1996977 h 2237474"/>
              <a:gd name="connsiteX155" fmla="*/ 2874892 w 12192000"/>
              <a:gd name="connsiteY155" fmla="*/ 1996085 h 2237474"/>
              <a:gd name="connsiteX156" fmla="*/ 2864145 w 12192000"/>
              <a:gd name="connsiteY156" fmla="*/ 1994061 h 2237474"/>
              <a:gd name="connsiteX157" fmla="*/ 2843662 w 12192000"/>
              <a:gd name="connsiteY157" fmla="*/ 1992498 h 2237474"/>
              <a:gd name="connsiteX158" fmla="*/ 2796128 w 12192000"/>
              <a:gd name="connsiteY158" fmla="*/ 1976403 h 2237474"/>
              <a:gd name="connsiteX159" fmla="*/ 2756784 w 12192000"/>
              <a:gd name="connsiteY159" fmla="*/ 1985116 h 2237474"/>
              <a:gd name="connsiteX160" fmla="*/ 2748833 w 12192000"/>
              <a:gd name="connsiteY160" fmla="*/ 1986323 h 2237474"/>
              <a:gd name="connsiteX161" fmla="*/ 2748661 w 12192000"/>
              <a:gd name="connsiteY161" fmla="*/ 1986122 h 2237474"/>
              <a:gd name="connsiteX162" fmla="*/ 2740251 w 12192000"/>
              <a:gd name="connsiteY162" fmla="*/ 1986946 h 2237474"/>
              <a:gd name="connsiteX163" fmla="*/ 2718916 w 12192000"/>
              <a:gd name="connsiteY163" fmla="*/ 1990867 h 2237474"/>
              <a:gd name="connsiteX164" fmla="*/ 2713522 w 12192000"/>
              <a:gd name="connsiteY164" fmla="*/ 1990173 h 2237474"/>
              <a:gd name="connsiteX165" fmla="*/ 2680597 w 12192000"/>
              <a:gd name="connsiteY165" fmla="*/ 1984996 h 2237474"/>
              <a:gd name="connsiteX166" fmla="*/ 2578178 w 12192000"/>
              <a:gd name="connsiteY166" fmla="*/ 1990531 h 2237474"/>
              <a:gd name="connsiteX167" fmla="*/ 2476147 w 12192000"/>
              <a:gd name="connsiteY167" fmla="*/ 1998305 h 2237474"/>
              <a:gd name="connsiteX168" fmla="*/ 2373568 w 12192000"/>
              <a:gd name="connsiteY168" fmla="*/ 2003219 h 2237474"/>
              <a:gd name="connsiteX169" fmla="*/ 2321399 w 12192000"/>
              <a:gd name="connsiteY169" fmla="*/ 1989467 h 2237474"/>
              <a:gd name="connsiteX170" fmla="*/ 2315525 w 12192000"/>
              <a:gd name="connsiteY170" fmla="*/ 1989708 h 2237474"/>
              <a:gd name="connsiteX171" fmla="*/ 2300792 w 12192000"/>
              <a:gd name="connsiteY171" fmla="*/ 1994290 h 2237474"/>
              <a:gd name="connsiteX172" fmla="*/ 2295469 w 12192000"/>
              <a:gd name="connsiteY172" fmla="*/ 1996659 h 2237474"/>
              <a:gd name="connsiteX173" fmla="*/ 2287219 w 12192000"/>
              <a:gd name="connsiteY173" fmla="*/ 1998750 h 2237474"/>
              <a:gd name="connsiteX174" fmla="*/ 2286948 w 12192000"/>
              <a:gd name="connsiteY174" fmla="*/ 1998596 h 2237474"/>
              <a:gd name="connsiteX175" fmla="*/ 2243069 w 12192000"/>
              <a:gd name="connsiteY175" fmla="*/ 2015111 h 2237474"/>
              <a:gd name="connsiteX176" fmla="*/ 2186609 w 12192000"/>
              <a:gd name="connsiteY176" fmla="*/ 2008263 h 2237474"/>
              <a:gd name="connsiteX177" fmla="*/ 2164831 w 12192000"/>
              <a:gd name="connsiteY177" fmla="*/ 2010143 h 2237474"/>
              <a:gd name="connsiteX178" fmla="*/ 2152836 w 12192000"/>
              <a:gd name="connsiteY178" fmla="*/ 2010048 h 2237474"/>
              <a:gd name="connsiteX179" fmla="*/ 2117102 w 12192000"/>
              <a:gd name="connsiteY179" fmla="*/ 2023004 h 2237474"/>
              <a:gd name="connsiteX180" fmla="*/ 2111935 w 12192000"/>
              <a:gd name="connsiteY180" fmla="*/ 2023163 h 2237474"/>
              <a:gd name="connsiteX181" fmla="*/ 2089991 w 12192000"/>
              <a:gd name="connsiteY181" fmla="*/ 2034193 h 2237474"/>
              <a:gd name="connsiteX182" fmla="*/ 2058061 w 12192000"/>
              <a:gd name="connsiteY182" fmla="*/ 2047942 h 2237474"/>
              <a:gd name="connsiteX183" fmla="*/ 2055737 w 12192000"/>
              <a:gd name="connsiteY183" fmla="*/ 2047704 h 2237474"/>
              <a:gd name="connsiteX184" fmla="*/ 2042244 w 12192000"/>
              <a:gd name="connsiteY184" fmla="*/ 2055560 h 2237474"/>
              <a:gd name="connsiteX185" fmla="*/ 1976224 w 12192000"/>
              <a:gd name="connsiteY185" fmla="*/ 2074257 h 2237474"/>
              <a:gd name="connsiteX186" fmla="*/ 1877728 w 12192000"/>
              <a:gd name="connsiteY186" fmla="*/ 2101004 h 2237474"/>
              <a:gd name="connsiteX187" fmla="*/ 1759056 w 12192000"/>
              <a:gd name="connsiteY187" fmla="*/ 2125608 h 2237474"/>
              <a:gd name="connsiteX188" fmla="*/ 1637948 w 12192000"/>
              <a:gd name="connsiteY188" fmla="*/ 2172597 h 2237474"/>
              <a:gd name="connsiteX189" fmla="*/ 1434549 w 12192000"/>
              <a:gd name="connsiteY189" fmla="*/ 2234522 h 2237474"/>
              <a:gd name="connsiteX190" fmla="*/ 1398481 w 12192000"/>
              <a:gd name="connsiteY190" fmla="*/ 2237074 h 2237474"/>
              <a:gd name="connsiteX191" fmla="*/ 1398407 w 12192000"/>
              <a:gd name="connsiteY191" fmla="*/ 2237095 h 2237474"/>
              <a:gd name="connsiteX192" fmla="*/ 1370962 w 12192000"/>
              <a:gd name="connsiteY192" fmla="*/ 2237474 h 2237474"/>
              <a:gd name="connsiteX193" fmla="*/ 1356367 w 12192000"/>
              <a:gd name="connsiteY193" fmla="*/ 2235089 h 2237474"/>
              <a:gd name="connsiteX194" fmla="*/ 1324828 w 12192000"/>
              <a:gd name="connsiteY194" fmla="*/ 2231968 h 2237474"/>
              <a:gd name="connsiteX195" fmla="*/ 1297744 w 12192000"/>
              <a:gd name="connsiteY195" fmla="*/ 2235849 h 2237474"/>
              <a:gd name="connsiteX196" fmla="*/ 1286236 w 12192000"/>
              <a:gd name="connsiteY196" fmla="*/ 2233135 h 2237474"/>
              <a:gd name="connsiteX197" fmla="*/ 1283504 w 12192000"/>
              <a:gd name="connsiteY197" fmla="*/ 2233797 h 2237474"/>
              <a:gd name="connsiteX198" fmla="*/ 1279765 w 12192000"/>
              <a:gd name="connsiteY198" fmla="*/ 2229639 h 2237474"/>
              <a:gd name="connsiteX199" fmla="*/ 1195347 w 12192000"/>
              <a:gd name="connsiteY199" fmla="*/ 2212354 h 2237474"/>
              <a:gd name="connsiteX200" fmla="*/ 970251 w 12192000"/>
              <a:gd name="connsiteY200" fmla="*/ 2221029 h 2237474"/>
              <a:gd name="connsiteX201" fmla="*/ 812914 w 12192000"/>
              <a:gd name="connsiteY201" fmla="*/ 2202752 h 2237474"/>
              <a:gd name="connsiteX202" fmla="*/ 800195 w 12192000"/>
              <a:gd name="connsiteY202" fmla="*/ 2209407 h 2237474"/>
              <a:gd name="connsiteX203" fmla="*/ 784978 w 12192000"/>
              <a:gd name="connsiteY203" fmla="*/ 2212360 h 2237474"/>
              <a:gd name="connsiteX204" fmla="*/ 681987 w 12192000"/>
              <a:gd name="connsiteY204" fmla="*/ 2216757 h 2237474"/>
              <a:gd name="connsiteX205" fmla="*/ 669923 w 12192000"/>
              <a:gd name="connsiteY205" fmla="*/ 2211682 h 2237474"/>
              <a:gd name="connsiteX206" fmla="*/ 648680 w 12192000"/>
              <a:gd name="connsiteY206" fmla="*/ 2206229 h 2237474"/>
              <a:gd name="connsiteX207" fmla="*/ 597225 w 12192000"/>
              <a:gd name="connsiteY207" fmla="*/ 2180999 h 2237474"/>
              <a:gd name="connsiteX208" fmla="*/ 558449 w 12192000"/>
              <a:gd name="connsiteY208" fmla="*/ 2182346 h 2237474"/>
              <a:gd name="connsiteX209" fmla="*/ 550517 w 12192000"/>
              <a:gd name="connsiteY209" fmla="*/ 2182060 h 2237474"/>
              <a:gd name="connsiteX210" fmla="*/ 550309 w 12192000"/>
              <a:gd name="connsiteY210" fmla="*/ 2181825 h 2237474"/>
              <a:gd name="connsiteX211" fmla="*/ 541836 w 12192000"/>
              <a:gd name="connsiteY211" fmla="*/ 2181063 h 2237474"/>
              <a:gd name="connsiteX212" fmla="*/ 536057 w 12192000"/>
              <a:gd name="connsiteY212" fmla="*/ 2181537 h 2237474"/>
              <a:gd name="connsiteX213" fmla="*/ 520671 w 12192000"/>
              <a:gd name="connsiteY213" fmla="*/ 2180980 h 2237474"/>
              <a:gd name="connsiteX214" fmla="*/ 515024 w 12192000"/>
              <a:gd name="connsiteY214" fmla="*/ 2179258 h 2237474"/>
              <a:gd name="connsiteX215" fmla="*/ 512278 w 12192000"/>
              <a:gd name="connsiteY215" fmla="*/ 2176369 h 2237474"/>
              <a:gd name="connsiteX216" fmla="*/ 480419 w 12192000"/>
              <a:gd name="connsiteY216" fmla="*/ 2167807 h 2237474"/>
              <a:gd name="connsiteX217" fmla="*/ 413835 w 12192000"/>
              <a:gd name="connsiteY217" fmla="*/ 2156783 h 2237474"/>
              <a:gd name="connsiteX218" fmla="*/ 376513 w 12192000"/>
              <a:gd name="connsiteY218" fmla="*/ 2154014 h 2237474"/>
              <a:gd name="connsiteX219" fmla="*/ 273386 w 12192000"/>
              <a:gd name="connsiteY219" fmla="*/ 2142551 h 2237474"/>
              <a:gd name="connsiteX220" fmla="*/ 169207 w 12192000"/>
              <a:gd name="connsiteY220" fmla="*/ 2128100 h 2237474"/>
              <a:gd name="connsiteX221" fmla="*/ 93149 w 12192000"/>
              <a:gd name="connsiteY221" fmla="*/ 2105324 h 2237474"/>
              <a:gd name="connsiteX222" fmla="*/ 88109 w 12192000"/>
              <a:gd name="connsiteY222" fmla="*/ 2106704 h 2237474"/>
              <a:gd name="connsiteX223" fmla="*/ 80022 w 12192000"/>
              <a:gd name="connsiteY223" fmla="*/ 2107254 h 2237474"/>
              <a:gd name="connsiteX224" fmla="*/ 79717 w 12192000"/>
              <a:gd name="connsiteY224" fmla="*/ 2107046 h 2237474"/>
              <a:gd name="connsiteX225" fmla="*/ 72352 w 12192000"/>
              <a:gd name="connsiteY225" fmla="*/ 2107991 h 2237474"/>
              <a:gd name="connsiteX226" fmla="*/ 37645 w 12192000"/>
              <a:gd name="connsiteY226" fmla="*/ 2115401 h 2237474"/>
              <a:gd name="connsiteX227" fmla="*/ 4572 w 12192000"/>
              <a:gd name="connsiteY227" fmla="*/ 2111091 h 2237474"/>
              <a:gd name="connsiteX228" fmla="*/ 0 w 12192000"/>
              <a:gd name="connsiteY228" fmla="*/ 2110468 h 2237474"/>
              <a:gd name="connsiteX229" fmla="*/ 0 w 12192000"/>
              <a:gd name="connsiteY22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210972 w 12192000"/>
              <a:gd name="connsiteY77" fmla="*/ 1580856 h 2237474"/>
              <a:gd name="connsiteX78" fmla="*/ 7183121 w 12192000"/>
              <a:gd name="connsiteY78" fmla="*/ 1595162 h 2237474"/>
              <a:gd name="connsiteX79" fmla="*/ 7164601 w 12192000"/>
              <a:gd name="connsiteY79" fmla="*/ 1606490 h 2237474"/>
              <a:gd name="connsiteX80" fmla="*/ 7159286 w 12192000"/>
              <a:gd name="connsiteY80" fmla="*/ 1606850 h 2237474"/>
              <a:gd name="connsiteX81" fmla="*/ 7114651 w 12192000"/>
              <a:gd name="connsiteY81" fmla="*/ 1620959 h 2237474"/>
              <a:gd name="connsiteX82" fmla="*/ 7092727 w 12192000"/>
              <a:gd name="connsiteY82" fmla="*/ 1623628 h 2237474"/>
              <a:gd name="connsiteX83" fmla="*/ 7031309 w 12192000"/>
              <a:gd name="connsiteY83" fmla="*/ 1619451 h 2237474"/>
              <a:gd name="connsiteX84" fmla="*/ 6999084 w 12192000"/>
              <a:gd name="connsiteY84" fmla="*/ 1634317 h 2237474"/>
              <a:gd name="connsiteX85" fmla="*/ 6992107 w 12192000"/>
              <a:gd name="connsiteY85" fmla="*/ 1636860 h 2237474"/>
              <a:gd name="connsiteX86" fmla="*/ 6991765 w 12192000"/>
              <a:gd name="connsiteY86" fmla="*/ 1636725 h 2237474"/>
              <a:gd name="connsiteX87" fmla="*/ 6983996 w 12192000"/>
              <a:gd name="connsiteY87" fmla="*/ 1639040 h 2237474"/>
              <a:gd name="connsiteX88" fmla="*/ 6979383 w 12192000"/>
              <a:gd name="connsiteY88" fmla="*/ 1641496 h 2237474"/>
              <a:gd name="connsiteX89" fmla="*/ 6900177 w 12192000"/>
              <a:gd name="connsiteY89" fmla="*/ 1636016 h 2237474"/>
              <a:gd name="connsiteX90" fmla="*/ 6795372 w 12192000"/>
              <a:gd name="connsiteY90" fmla="*/ 1644845 h 2237474"/>
              <a:gd name="connsiteX91" fmla="*/ 6692251 w 12192000"/>
              <a:gd name="connsiteY91" fmla="*/ 1656357 h 2237474"/>
              <a:gd name="connsiteX92" fmla="*/ 6655235 w 12192000"/>
              <a:gd name="connsiteY92" fmla="*/ 1661869 h 2237474"/>
              <a:gd name="connsiteX93" fmla="*/ 6587857 w 12192000"/>
              <a:gd name="connsiteY93" fmla="*/ 1665769 h 2237474"/>
              <a:gd name="connsiteX94" fmla="*/ 6554894 w 12192000"/>
              <a:gd name="connsiteY94" fmla="*/ 1664428 h 2237474"/>
              <a:gd name="connsiteX95" fmla="*/ 6516595 w 12192000"/>
              <a:gd name="connsiteY95" fmla="*/ 1667475 h 2237474"/>
              <a:gd name="connsiteX96" fmla="*/ 6508541 w 12192000"/>
              <a:gd name="connsiteY96" fmla="*/ 1668757 h 2237474"/>
              <a:gd name="connsiteX97" fmla="*/ 6471012 w 12192000"/>
              <a:gd name="connsiteY97" fmla="*/ 1678604 h 2237474"/>
              <a:gd name="connsiteX98" fmla="*/ 6415265 w 12192000"/>
              <a:gd name="connsiteY98" fmla="*/ 1665317 h 2237474"/>
              <a:gd name="connsiteX99" fmla="*/ 6364035 w 12192000"/>
              <a:gd name="connsiteY99" fmla="*/ 1667683 h 2237474"/>
              <a:gd name="connsiteX100" fmla="*/ 6280959 w 12192000"/>
              <a:gd name="connsiteY100" fmla="*/ 1689329 h 2237474"/>
              <a:gd name="connsiteX101" fmla="*/ 6243319 w 12192000"/>
              <a:gd name="connsiteY101" fmla="*/ 1695560 h 2237474"/>
              <a:gd name="connsiteX102" fmla="*/ 6098321 w 12192000"/>
              <a:gd name="connsiteY102" fmla="*/ 1721646 h 2237474"/>
              <a:gd name="connsiteX103" fmla="*/ 5880652 w 12192000"/>
              <a:gd name="connsiteY103" fmla="*/ 1779643 h 2237474"/>
              <a:gd name="connsiteX104" fmla="*/ 5785959 w 12192000"/>
              <a:gd name="connsiteY104" fmla="*/ 1775307 h 2237474"/>
              <a:gd name="connsiteX105" fmla="*/ 5643534 w 12192000"/>
              <a:gd name="connsiteY105" fmla="*/ 1802919 h 2237474"/>
              <a:gd name="connsiteX106" fmla="*/ 5518799 w 12192000"/>
              <a:gd name="connsiteY106" fmla="*/ 1818312 h 2237474"/>
              <a:gd name="connsiteX107" fmla="*/ 5505014 w 12192000"/>
              <a:gd name="connsiteY107" fmla="*/ 1819259 h 2237474"/>
              <a:gd name="connsiteX108" fmla="*/ 5453307 w 12192000"/>
              <a:gd name="connsiteY108" fmla="*/ 1815450 h 2237474"/>
              <a:gd name="connsiteX109" fmla="*/ 5364192 w 12192000"/>
              <a:gd name="connsiteY109" fmla="*/ 1826074 h 2237474"/>
              <a:gd name="connsiteX110" fmla="*/ 5350380 w 12192000"/>
              <a:gd name="connsiteY110" fmla="*/ 1830891 h 2237474"/>
              <a:gd name="connsiteX111" fmla="*/ 5259633 w 12192000"/>
              <a:gd name="connsiteY111" fmla="*/ 1837160 h 2237474"/>
              <a:gd name="connsiteX112" fmla="*/ 5197513 w 12192000"/>
              <a:gd name="connsiteY112" fmla="*/ 1844718 h 2237474"/>
              <a:gd name="connsiteX113" fmla="*/ 5184170 w 12192000"/>
              <a:gd name="connsiteY113" fmla="*/ 1849402 h 2237474"/>
              <a:gd name="connsiteX114" fmla="*/ 5168852 w 12192000"/>
              <a:gd name="connsiteY114" fmla="*/ 1844846 h 2237474"/>
              <a:gd name="connsiteX115" fmla="*/ 5164370 w 12192000"/>
              <a:gd name="connsiteY115" fmla="*/ 1840597 h 2237474"/>
              <a:gd name="connsiteX116" fmla="*/ 5114927 w 12192000"/>
              <a:gd name="connsiteY116" fmla="*/ 1847827 h 2237474"/>
              <a:gd name="connsiteX117" fmla="*/ 5108970 w 12192000"/>
              <a:gd name="connsiteY117" fmla="*/ 1847935 h 2237474"/>
              <a:gd name="connsiteX118" fmla="*/ 5067961 w 12192000"/>
              <a:gd name="connsiteY118" fmla="*/ 1845917 h 2237474"/>
              <a:gd name="connsiteX119" fmla="*/ 5007075 w 12192000"/>
              <a:gd name="connsiteY119" fmla="*/ 1838626 h 2237474"/>
              <a:gd name="connsiteX120" fmla="*/ 4944087 w 12192000"/>
              <a:gd name="connsiteY120" fmla="*/ 1823332 h 2237474"/>
              <a:gd name="connsiteX121" fmla="*/ 4907662 w 12192000"/>
              <a:gd name="connsiteY121" fmla="*/ 1816900 h 2237474"/>
              <a:gd name="connsiteX122" fmla="*/ 4882386 w 12192000"/>
              <a:gd name="connsiteY122" fmla="*/ 1809844 h 2237474"/>
              <a:gd name="connsiteX123" fmla="*/ 4811440 w 12192000"/>
              <a:gd name="connsiteY123" fmla="*/ 1804655 h 2237474"/>
              <a:gd name="connsiteX124" fmla="*/ 4691075 w 12192000"/>
              <a:gd name="connsiteY124" fmla="*/ 1801389 h 2237474"/>
              <a:gd name="connsiteX125" fmla="*/ 4611738 w 12192000"/>
              <a:gd name="connsiteY125" fmla="*/ 1776964 h 2237474"/>
              <a:gd name="connsiteX126" fmla="*/ 4560070 w 12192000"/>
              <a:gd name="connsiteY126" fmla="*/ 1785640 h 2237474"/>
              <a:gd name="connsiteX127" fmla="*/ 4536503 w 12192000"/>
              <a:gd name="connsiteY127" fmla="*/ 1785334 h 2237474"/>
              <a:gd name="connsiteX128" fmla="*/ 4513724 w 12192000"/>
              <a:gd name="connsiteY128" fmla="*/ 1791996 h 2237474"/>
              <a:gd name="connsiteX129" fmla="*/ 4459810 w 12192000"/>
              <a:gd name="connsiteY129" fmla="*/ 1797886 h 2237474"/>
              <a:gd name="connsiteX130" fmla="*/ 4379064 w 12192000"/>
              <a:gd name="connsiteY130" fmla="*/ 1817177 h 2237474"/>
              <a:gd name="connsiteX131" fmla="*/ 4319209 w 12192000"/>
              <a:gd name="connsiteY131" fmla="*/ 1834833 h 2237474"/>
              <a:gd name="connsiteX132" fmla="*/ 4290981 w 12192000"/>
              <a:gd name="connsiteY132" fmla="*/ 1839677 h 2237474"/>
              <a:gd name="connsiteX133" fmla="*/ 4285792 w 12192000"/>
              <a:gd name="connsiteY133" fmla="*/ 1836231 h 2237474"/>
              <a:gd name="connsiteX134" fmla="*/ 4238372 w 12192000"/>
              <a:gd name="connsiteY134" fmla="*/ 1851480 h 2237474"/>
              <a:gd name="connsiteX135" fmla="*/ 4232517 w 12192000"/>
              <a:gd name="connsiteY135" fmla="*/ 1852567 h 2237474"/>
              <a:gd name="connsiteX136" fmla="*/ 4191732 w 12192000"/>
              <a:gd name="connsiteY136" fmla="*/ 1857328 h 2237474"/>
              <a:gd name="connsiteX137" fmla="*/ 4065532 w 12192000"/>
              <a:gd name="connsiteY137" fmla="*/ 1855477 h 2237474"/>
              <a:gd name="connsiteX138" fmla="*/ 4028460 w 12192000"/>
              <a:gd name="connsiteY138" fmla="*/ 1855137 h 2237474"/>
              <a:gd name="connsiteX139" fmla="*/ 4002267 w 12192000"/>
              <a:gd name="connsiteY139" fmla="*/ 1852352 h 2237474"/>
              <a:gd name="connsiteX140" fmla="*/ 3931396 w 12192000"/>
              <a:gd name="connsiteY140" fmla="*/ 1858915 h 2237474"/>
              <a:gd name="connsiteX141" fmla="*/ 3812162 w 12192000"/>
              <a:gd name="connsiteY141" fmla="*/ 1875501 h 2237474"/>
              <a:gd name="connsiteX142" fmla="*/ 3729530 w 12192000"/>
              <a:gd name="connsiteY142" fmla="*/ 1864513 h 2237474"/>
              <a:gd name="connsiteX143" fmla="*/ 3680177 w 12192000"/>
              <a:gd name="connsiteY143" fmla="*/ 1881552 h 2237474"/>
              <a:gd name="connsiteX144" fmla="*/ 3567259 w 12192000"/>
              <a:gd name="connsiteY144" fmla="*/ 1893482 h 2237474"/>
              <a:gd name="connsiteX145" fmla="*/ 3405770 w 12192000"/>
              <a:gd name="connsiteY145" fmla="*/ 1904591 h 2237474"/>
              <a:gd name="connsiteX146" fmla="*/ 3280097 w 12192000"/>
              <a:gd name="connsiteY146" fmla="*/ 1919610 h 2237474"/>
              <a:gd name="connsiteX147" fmla="*/ 3123424 w 12192000"/>
              <a:gd name="connsiteY147" fmla="*/ 1952930 h 2237474"/>
              <a:gd name="connsiteX148" fmla="*/ 3009910 w 12192000"/>
              <a:gd name="connsiteY148" fmla="*/ 1957866 h 2237474"/>
              <a:gd name="connsiteX149" fmla="*/ 2995934 w 12192000"/>
              <a:gd name="connsiteY149" fmla="*/ 1967085 h 2237474"/>
              <a:gd name="connsiteX150" fmla="*/ 2980071 w 12192000"/>
              <a:gd name="connsiteY150" fmla="*/ 1972988 h 2237474"/>
              <a:gd name="connsiteX151" fmla="*/ 2978094 w 12192000"/>
              <a:gd name="connsiteY151" fmla="*/ 1972369 h 2237474"/>
              <a:gd name="connsiteX152" fmla="*/ 2942858 w 12192000"/>
              <a:gd name="connsiteY152" fmla="*/ 1981367 h 2237474"/>
              <a:gd name="connsiteX153" fmla="*/ 2875436 w 12192000"/>
              <a:gd name="connsiteY153" fmla="*/ 1996977 h 2237474"/>
              <a:gd name="connsiteX154" fmla="*/ 2874892 w 12192000"/>
              <a:gd name="connsiteY154" fmla="*/ 1996085 h 2237474"/>
              <a:gd name="connsiteX155" fmla="*/ 2864145 w 12192000"/>
              <a:gd name="connsiteY155" fmla="*/ 1994061 h 2237474"/>
              <a:gd name="connsiteX156" fmla="*/ 2843662 w 12192000"/>
              <a:gd name="connsiteY156" fmla="*/ 1992498 h 2237474"/>
              <a:gd name="connsiteX157" fmla="*/ 2796128 w 12192000"/>
              <a:gd name="connsiteY157" fmla="*/ 1976403 h 2237474"/>
              <a:gd name="connsiteX158" fmla="*/ 2756784 w 12192000"/>
              <a:gd name="connsiteY158" fmla="*/ 1985116 h 2237474"/>
              <a:gd name="connsiteX159" fmla="*/ 2748833 w 12192000"/>
              <a:gd name="connsiteY159" fmla="*/ 1986323 h 2237474"/>
              <a:gd name="connsiteX160" fmla="*/ 2748661 w 12192000"/>
              <a:gd name="connsiteY160" fmla="*/ 1986122 h 2237474"/>
              <a:gd name="connsiteX161" fmla="*/ 2740251 w 12192000"/>
              <a:gd name="connsiteY161" fmla="*/ 1986946 h 2237474"/>
              <a:gd name="connsiteX162" fmla="*/ 2718916 w 12192000"/>
              <a:gd name="connsiteY162" fmla="*/ 1990867 h 2237474"/>
              <a:gd name="connsiteX163" fmla="*/ 2713522 w 12192000"/>
              <a:gd name="connsiteY163" fmla="*/ 1990173 h 2237474"/>
              <a:gd name="connsiteX164" fmla="*/ 2680597 w 12192000"/>
              <a:gd name="connsiteY164" fmla="*/ 1984996 h 2237474"/>
              <a:gd name="connsiteX165" fmla="*/ 2578178 w 12192000"/>
              <a:gd name="connsiteY165" fmla="*/ 1990531 h 2237474"/>
              <a:gd name="connsiteX166" fmla="*/ 2476147 w 12192000"/>
              <a:gd name="connsiteY166" fmla="*/ 1998305 h 2237474"/>
              <a:gd name="connsiteX167" fmla="*/ 2373568 w 12192000"/>
              <a:gd name="connsiteY167" fmla="*/ 2003219 h 2237474"/>
              <a:gd name="connsiteX168" fmla="*/ 2321399 w 12192000"/>
              <a:gd name="connsiteY168" fmla="*/ 1989467 h 2237474"/>
              <a:gd name="connsiteX169" fmla="*/ 2315525 w 12192000"/>
              <a:gd name="connsiteY169" fmla="*/ 1989708 h 2237474"/>
              <a:gd name="connsiteX170" fmla="*/ 2300792 w 12192000"/>
              <a:gd name="connsiteY170" fmla="*/ 1994290 h 2237474"/>
              <a:gd name="connsiteX171" fmla="*/ 2295469 w 12192000"/>
              <a:gd name="connsiteY171" fmla="*/ 1996659 h 2237474"/>
              <a:gd name="connsiteX172" fmla="*/ 2287219 w 12192000"/>
              <a:gd name="connsiteY172" fmla="*/ 1998750 h 2237474"/>
              <a:gd name="connsiteX173" fmla="*/ 2286948 w 12192000"/>
              <a:gd name="connsiteY173" fmla="*/ 1998596 h 2237474"/>
              <a:gd name="connsiteX174" fmla="*/ 2243069 w 12192000"/>
              <a:gd name="connsiteY174" fmla="*/ 2015111 h 2237474"/>
              <a:gd name="connsiteX175" fmla="*/ 2186609 w 12192000"/>
              <a:gd name="connsiteY175" fmla="*/ 2008263 h 2237474"/>
              <a:gd name="connsiteX176" fmla="*/ 2164831 w 12192000"/>
              <a:gd name="connsiteY176" fmla="*/ 2010143 h 2237474"/>
              <a:gd name="connsiteX177" fmla="*/ 2152836 w 12192000"/>
              <a:gd name="connsiteY177" fmla="*/ 2010048 h 2237474"/>
              <a:gd name="connsiteX178" fmla="*/ 2117102 w 12192000"/>
              <a:gd name="connsiteY178" fmla="*/ 2023004 h 2237474"/>
              <a:gd name="connsiteX179" fmla="*/ 2111935 w 12192000"/>
              <a:gd name="connsiteY179" fmla="*/ 2023163 h 2237474"/>
              <a:gd name="connsiteX180" fmla="*/ 2089991 w 12192000"/>
              <a:gd name="connsiteY180" fmla="*/ 2034193 h 2237474"/>
              <a:gd name="connsiteX181" fmla="*/ 2058061 w 12192000"/>
              <a:gd name="connsiteY181" fmla="*/ 2047942 h 2237474"/>
              <a:gd name="connsiteX182" fmla="*/ 2055737 w 12192000"/>
              <a:gd name="connsiteY182" fmla="*/ 2047704 h 2237474"/>
              <a:gd name="connsiteX183" fmla="*/ 2042244 w 12192000"/>
              <a:gd name="connsiteY183" fmla="*/ 2055560 h 2237474"/>
              <a:gd name="connsiteX184" fmla="*/ 1976224 w 12192000"/>
              <a:gd name="connsiteY184" fmla="*/ 2074257 h 2237474"/>
              <a:gd name="connsiteX185" fmla="*/ 1877728 w 12192000"/>
              <a:gd name="connsiteY185" fmla="*/ 2101004 h 2237474"/>
              <a:gd name="connsiteX186" fmla="*/ 1759056 w 12192000"/>
              <a:gd name="connsiteY186" fmla="*/ 2125608 h 2237474"/>
              <a:gd name="connsiteX187" fmla="*/ 1637948 w 12192000"/>
              <a:gd name="connsiteY187" fmla="*/ 2172597 h 2237474"/>
              <a:gd name="connsiteX188" fmla="*/ 1434549 w 12192000"/>
              <a:gd name="connsiteY188" fmla="*/ 2234522 h 2237474"/>
              <a:gd name="connsiteX189" fmla="*/ 1398481 w 12192000"/>
              <a:gd name="connsiteY189" fmla="*/ 2237074 h 2237474"/>
              <a:gd name="connsiteX190" fmla="*/ 1398407 w 12192000"/>
              <a:gd name="connsiteY190" fmla="*/ 2237095 h 2237474"/>
              <a:gd name="connsiteX191" fmla="*/ 1370962 w 12192000"/>
              <a:gd name="connsiteY191" fmla="*/ 2237474 h 2237474"/>
              <a:gd name="connsiteX192" fmla="*/ 1356367 w 12192000"/>
              <a:gd name="connsiteY192" fmla="*/ 2235089 h 2237474"/>
              <a:gd name="connsiteX193" fmla="*/ 1324828 w 12192000"/>
              <a:gd name="connsiteY193" fmla="*/ 2231968 h 2237474"/>
              <a:gd name="connsiteX194" fmla="*/ 1297744 w 12192000"/>
              <a:gd name="connsiteY194" fmla="*/ 2235849 h 2237474"/>
              <a:gd name="connsiteX195" fmla="*/ 1286236 w 12192000"/>
              <a:gd name="connsiteY195" fmla="*/ 2233135 h 2237474"/>
              <a:gd name="connsiteX196" fmla="*/ 1283504 w 12192000"/>
              <a:gd name="connsiteY196" fmla="*/ 2233797 h 2237474"/>
              <a:gd name="connsiteX197" fmla="*/ 1279765 w 12192000"/>
              <a:gd name="connsiteY197" fmla="*/ 2229639 h 2237474"/>
              <a:gd name="connsiteX198" fmla="*/ 1195347 w 12192000"/>
              <a:gd name="connsiteY198" fmla="*/ 2212354 h 2237474"/>
              <a:gd name="connsiteX199" fmla="*/ 970251 w 12192000"/>
              <a:gd name="connsiteY199" fmla="*/ 2221029 h 2237474"/>
              <a:gd name="connsiteX200" fmla="*/ 812914 w 12192000"/>
              <a:gd name="connsiteY200" fmla="*/ 2202752 h 2237474"/>
              <a:gd name="connsiteX201" fmla="*/ 800195 w 12192000"/>
              <a:gd name="connsiteY201" fmla="*/ 2209407 h 2237474"/>
              <a:gd name="connsiteX202" fmla="*/ 784978 w 12192000"/>
              <a:gd name="connsiteY202" fmla="*/ 2212360 h 2237474"/>
              <a:gd name="connsiteX203" fmla="*/ 681987 w 12192000"/>
              <a:gd name="connsiteY203" fmla="*/ 2216757 h 2237474"/>
              <a:gd name="connsiteX204" fmla="*/ 669923 w 12192000"/>
              <a:gd name="connsiteY204" fmla="*/ 2211682 h 2237474"/>
              <a:gd name="connsiteX205" fmla="*/ 648680 w 12192000"/>
              <a:gd name="connsiteY205" fmla="*/ 2206229 h 2237474"/>
              <a:gd name="connsiteX206" fmla="*/ 597225 w 12192000"/>
              <a:gd name="connsiteY206" fmla="*/ 2180999 h 2237474"/>
              <a:gd name="connsiteX207" fmla="*/ 558449 w 12192000"/>
              <a:gd name="connsiteY207" fmla="*/ 2182346 h 2237474"/>
              <a:gd name="connsiteX208" fmla="*/ 550517 w 12192000"/>
              <a:gd name="connsiteY208" fmla="*/ 2182060 h 2237474"/>
              <a:gd name="connsiteX209" fmla="*/ 550309 w 12192000"/>
              <a:gd name="connsiteY209" fmla="*/ 2181825 h 2237474"/>
              <a:gd name="connsiteX210" fmla="*/ 541836 w 12192000"/>
              <a:gd name="connsiteY210" fmla="*/ 2181063 h 2237474"/>
              <a:gd name="connsiteX211" fmla="*/ 536057 w 12192000"/>
              <a:gd name="connsiteY211" fmla="*/ 2181537 h 2237474"/>
              <a:gd name="connsiteX212" fmla="*/ 520671 w 12192000"/>
              <a:gd name="connsiteY212" fmla="*/ 2180980 h 2237474"/>
              <a:gd name="connsiteX213" fmla="*/ 515024 w 12192000"/>
              <a:gd name="connsiteY213" fmla="*/ 2179258 h 2237474"/>
              <a:gd name="connsiteX214" fmla="*/ 512278 w 12192000"/>
              <a:gd name="connsiteY214" fmla="*/ 2176369 h 2237474"/>
              <a:gd name="connsiteX215" fmla="*/ 480419 w 12192000"/>
              <a:gd name="connsiteY215" fmla="*/ 2167807 h 2237474"/>
              <a:gd name="connsiteX216" fmla="*/ 413835 w 12192000"/>
              <a:gd name="connsiteY216" fmla="*/ 2156783 h 2237474"/>
              <a:gd name="connsiteX217" fmla="*/ 376513 w 12192000"/>
              <a:gd name="connsiteY217" fmla="*/ 2154014 h 2237474"/>
              <a:gd name="connsiteX218" fmla="*/ 273386 w 12192000"/>
              <a:gd name="connsiteY218" fmla="*/ 2142551 h 2237474"/>
              <a:gd name="connsiteX219" fmla="*/ 169207 w 12192000"/>
              <a:gd name="connsiteY219" fmla="*/ 2128100 h 2237474"/>
              <a:gd name="connsiteX220" fmla="*/ 93149 w 12192000"/>
              <a:gd name="connsiteY220" fmla="*/ 2105324 h 2237474"/>
              <a:gd name="connsiteX221" fmla="*/ 88109 w 12192000"/>
              <a:gd name="connsiteY221" fmla="*/ 2106704 h 2237474"/>
              <a:gd name="connsiteX222" fmla="*/ 80022 w 12192000"/>
              <a:gd name="connsiteY222" fmla="*/ 2107254 h 2237474"/>
              <a:gd name="connsiteX223" fmla="*/ 79717 w 12192000"/>
              <a:gd name="connsiteY223" fmla="*/ 2107046 h 2237474"/>
              <a:gd name="connsiteX224" fmla="*/ 72352 w 12192000"/>
              <a:gd name="connsiteY224" fmla="*/ 2107991 h 2237474"/>
              <a:gd name="connsiteX225" fmla="*/ 37645 w 12192000"/>
              <a:gd name="connsiteY225" fmla="*/ 2115401 h 2237474"/>
              <a:gd name="connsiteX226" fmla="*/ 4572 w 12192000"/>
              <a:gd name="connsiteY226" fmla="*/ 2111091 h 2237474"/>
              <a:gd name="connsiteX227" fmla="*/ 0 w 12192000"/>
              <a:gd name="connsiteY227" fmla="*/ 2110468 h 2237474"/>
              <a:gd name="connsiteX228" fmla="*/ 0 w 12192000"/>
              <a:gd name="connsiteY22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210972 w 12192000"/>
              <a:gd name="connsiteY77" fmla="*/ 1580856 h 2237474"/>
              <a:gd name="connsiteX78" fmla="*/ 7183121 w 12192000"/>
              <a:gd name="connsiteY78" fmla="*/ 1595162 h 2237474"/>
              <a:gd name="connsiteX79" fmla="*/ 7164601 w 12192000"/>
              <a:gd name="connsiteY79" fmla="*/ 1606490 h 2237474"/>
              <a:gd name="connsiteX80" fmla="*/ 7159286 w 12192000"/>
              <a:gd name="connsiteY80" fmla="*/ 1606850 h 2237474"/>
              <a:gd name="connsiteX81" fmla="*/ 7114651 w 12192000"/>
              <a:gd name="connsiteY81" fmla="*/ 1620959 h 2237474"/>
              <a:gd name="connsiteX82" fmla="*/ 7092727 w 12192000"/>
              <a:gd name="connsiteY82" fmla="*/ 1623628 h 2237474"/>
              <a:gd name="connsiteX83" fmla="*/ 7031309 w 12192000"/>
              <a:gd name="connsiteY83" fmla="*/ 1619451 h 2237474"/>
              <a:gd name="connsiteX84" fmla="*/ 6999084 w 12192000"/>
              <a:gd name="connsiteY84" fmla="*/ 1634317 h 2237474"/>
              <a:gd name="connsiteX85" fmla="*/ 6992107 w 12192000"/>
              <a:gd name="connsiteY85" fmla="*/ 1636860 h 2237474"/>
              <a:gd name="connsiteX86" fmla="*/ 6991765 w 12192000"/>
              <a:gd name="connsiteY86" fmla="*/ 1636725 h 2237474"/>
              <a:gd name="connsiteX87" fmla="*/ 6983996 w 12192000"/>
              <a:gd name="connsiteY87" fmla="*/ 1639040 h 2237474"/>
              <a:gd name="connsiteX88" fmla="*/ 6900177 w 12192000"/>
              <a:gd name="connsiteY88" fmla="*/ 1636016 h 2237474"/>
              <a:gd name="connsiteX89" fmla="*/ 6795372 w 12192000"/>
              <a:gd name="connsiteY89" fmla="*/ 1644845 h 2237474"/>
              <a:gd name="connsiteX90" fmla="*/ 6692251 w 12192000"/>
              <a:gd name="connsiteY90" fmla="*/ 1656357 h 2237474"/>
              <a:gd name="connsiteX91" fmla="*/ 6655235 w 12192000"/>
              <a:gd name="connsiteY91" fmla="*/ 1661869 h 2237474"/>
              <a:gd name="connsiteX92" fmla="*/ 6587857 w 12192000"/>
              <a:gd name="connsiteY92" fmla="*/ 1665769 h 2237474"/>
              <a:gd name="connsiteX93" fmla="*/ 6554894 w 12192000"/>
              <a:gd name="connsiteY93" fmla="*/ 1664428 h 2237474"/>
              <a:gd name="connsiteX94" fmla="*/ 6516595 w 12192000"/>
              <a:gd name="connsiteY94" fmla="*/ 1667475 h 2237474"/>
              <a:gd name="connsiteX95" fmla="*/ 6508541 w 12192000"/>
              <a:gd name="connsiteY95" fmla="*/ 1668757 h 2237474"/>
              <a:gd name="connsiteX96" fmla="*/ 6471012 w 12192000"/>
              <a:gd name="connsiteY96" fmla="*/ 1678604 h 2237474"/>
              <a:gd name="connsiteX97" fmla="*/ 6415265 w 12192000"/>
              <a:gd name="connsiteY97" fmla="*/ 1665317 h 2237474"/>
              <a:gd name="connsiteX98" fmla="*/ 6364035 w 12192000"/>
              <a:gd name="connsiteY98" fmla="*/ 1667683 h 2237474"/>
              <a:gd name="connsiteX99" fmla="*/ 6280959 w 12192000"/>
              <a:gd name="connsiteY99" fmla="*/ 1689329 h 2237474"/>
              <a:gd name="connsiteX100" fmla="*/ 6243319 w 12192000"/>
              <a:gd name="connsiteY100" fmla="*/ 1695560 h 2237474"/>
              <a:gd name="connsiteX101" fmla="*/ 6098321 w 12192000"/>
              <a:gd name="connsiteY101" fmla="*/ 1721646 h 2237474"/>
              <a:gd name="connsiteX102" fmla="*/ 5880652 w 12192000"/>
              <a:gd name="connsiteY102" fmla="*/ 1779643 h 2237474"/>
              <a:gd name="connsiteX103" fmla="*/ 5785959 w 12192000"/>
              <a:gd name="connsiteY103" fmla="*/ 1775307 h 2237474"/>
              <a:gd name="connsiteX104" fmla="*/ 5643534 w 12192000"/>
              <a:gd name="connsiteY104" fmla="*/ 1802919 h 2237474"/>
              <a:gd name="connsiteX105" fmla="*/ 5518799 w 12192000"/>
              <a:gd name="connsiteY105" fmla="*/ 1818312 h 2237474"/>
              <a:gd name="connsiteX106" fmla="*/ 5505014 w 12192000"/>
              <a:gd name="connsiteY106" fmla="*/ 1819259 h 2237474"/>
              <a:gd name="connsiteX107" fmla="*/ 5453307 w 12192000"/>
              <a:gd name="connsiteY107" fmla="*/ 1815450 h 2237474"/>
              <a:gd name="connsiteX108" fmla="*/ 5364192 w 12192000"/>
              <a:gd name="connsiteY108" fmla="*/ 1826074 h 2237474"/>
              <a:gd name="connsiteX109" fmla="*/ 5350380 w 12192000"/>
              <a:gd name="connsiteY109" fmla="*/ 1830891 h 2237474"/>
              <a:gd name="connsiteX110" fmla="*/ 5259633 w 12192000"/>
              <a:gd name="connsiteY110" fmla="*/ 1837160 h 2237474"/>
              <a:gd name="connsiteX111" fmla="*/ 5197513 w 12192000"/>
              <a:gd name="connsiteY111" fmla="*/ 1844718 h 2237474"/>
              <a:gd name="connsiteX112" fmla="*/ 5184170 w 12192000"/>
              <a:gd name="connsiteY112" fmla="*/ 1849402 h 2237474"/>
              <a:gd name="connsiteX113" fmla="*/ 5168852 w 12192000"/>
              <a:gd name="connsiteY113" fmla="*/ 1844846 h 2237474"/>
              <a:gd name="connsiteX114" fmla="*/ 5164370 w 12192000"/>
              <a:gd name="connsiteY114" fmla="*/ 1840597 h 2237474"/>
              <a:gd name="connsiteX115" fmla="*/ 5114927 w 12192000"/>
              <a:gd name="connsiteY115" fmla="*/ 1847827 h 2237474"/>
              <a:gd name="connsiteX116" fmla="*/ 5108970 w 12192000"/>
              <a:gd name="connsiteY116" fmla="*/ 1847935 h 2237474"/>
              <a:gd name="connsiteX117" fmla="*/ 5067961 w 12192000"/>
              <a:gd name="connsiteY117" fmla="*/ 1845917 h 2237474"/>
              <a:gd name="connsiteX118" fmla="*/ 5007075 w 12192000"/>
              <a:gd name="connsiteY118" fmla="*/ 1838626 h 2237474"/>
              <a:gd name="connsiteX119" fmla="*/ 4944087 w 12192000"/>
              <a:gd name="connsiteY119" fmla="*/ 1823332 h 2237474"/>
              <a:gd name="connsiteX120" fmla="*/ 4907662 w 12192000"/>
              <a:gd name="connsiteY120" fmla="*/ 1816900 h 2237474"/>
              <a:gd name="connsiteX121" fmla="*/ 4882386 w 12192000"/>
              <a:gd name="connsiteY121" fmla="*/ 1809844 h 2237474"/>
              <a:gd name="connsiteX122" fmla="*/ 4811440 w 12192000"/>
              <a:gd name="connsiteY122" fmla="*/ 1804655 h 2237474"/>
              <a:gd name="connsiteX123" fmla="*/ 4691075 w 12192000"/>
              <a:gd name="connsiteY123" fmla="*/ 1801389 h 2237474"/>
              <a:gd name="connsiteX124" fmla="*/ 4611738 w 12192000"/>
              <a:gd name="connsiteY124" fmla="*/ 1776964 h 2237474"/>
              <a:gd name="connsiteX125" fmla="*/ 4560070 w 12192000"/>
              <a:gd name="connsiteY125" fmla="*/ 1785640 h 2237474"/>
              <a:gd name="connsiteX126" fmla="*/ 4536503 w 12192000"/>
              <a:gd name="connsiteY126" fmla="*/ 1785334 h 2237474"/>
              <a:gd name="connsiteX127" fmla="*/ 4513724 w 12192000"/>
              <a:gd name="connsiteY127" fmla="*/ 1791996 h 2237474"/>
              <a:gd name="connsiteX128" fmla="*/ 4459810 w 12192000"/>
              <a:gd name="connsiteY128" fmla="*/ 1797886 h 2237474"/>
              <a:gd name="connsiteX129" fmla="*/ 4379064 w 12192000"/>
              <a:gd name="connsiteY129" fmla="*/ 1817177 h 2237474"/>
              <a:gd name="connsiteX130" fmla="*/ 4319209 w 12192000"/>
              <a:gd name="connsiteY130" fmla="*/ 1834833 h 2237474"/>
              <a:gd name="connsiteX131" fmla="*/ 4290981 w 12192000"/>
              <a:gd name="connsiteY131" fmla="*/ 1839677 h 2237474"/>
              <a:gd name="connsiteX132" fmla="*/ 4285792 w 12192000"/>
              <a:gd name="connsiteY132" fmla="*/ 1836231 h 2237474"/>
              <a:gd name="connsiteX133" fmla="*/ 4238372 w 12192000"/>
              <a:gd name="connsiteY133" fmla="*/ 1851480 h 2237474"/>
              <a:gd name="connsiteX134" fmla="*/ 4232517 w 12192000"/>
              <a:gd name="connsiteY134" fmla="*/ 1852567 h 2237474"/>
              <a:gd name="connsiteX135" fmla="*/ 4191732 w 12192000"/>
              <a:gd name="connsiteY135" fmla="*/ 1857328 h 2237474"/>
              <a:gd name="connsiteX136" fmla="*/ 4065532 w 12192000"/>
              <a:gd name="connsiteY136" fmla="*/ 1855477 h 2237474"/>
              <a:gd name="connsiteX137" fmla="*/ 4028460 w 12192000"/>
              <a:gd name="connsiteY137" fmla="*/ 1855137 h 2237474"/>
              <a:gd name="connsiteX138" fmla="*/ 4002267 w 12192000"/>
              <a:gd name="connsiteY138" fmla="*/ 1852352 h 2237474"/>
              <a:gd name="connsiteX139" fmla="*/ 3931396 w 12192000"/>
              <a:gd name="connsiteY139" fmla="*/ 1858915 h 2237474"/>
              <a:gd name="connsiteX140" fmla="*/ 3812162 w 12192000"/>
              <a:gd name="connsiteY140" fmla="*/ 1875501 h 2237474"/>
              <a:gd name="connsiteX141" fmla="*/ 3729530 w 12192000"/>
              <a:gd name="connsiteY141" fmla="*/ 1864513 h 2237474"/>
              <a:gd name="connsiteX142" fmla="*/ 3680177 w 12192000"/>
              <a:gd name="connsiteY142" fmla="*/ 1881552 h 2237474"/>
              <a:gd name="connsiteX143" fmla="*/ 3567259 w 12192000"/>
              <a:gd name="connsiteY143" fmla="*/ 1893482 h 2237474"/>
              <a:gd name="connsiteX144" fmla="*/ 3405770 w 12192000"/>
              <a:gd name="connsiteY144" fmla="*/ 1904591 h 2237474"/>
              <a:gd name="connsiteX145" fmla="*/ 3280097 w 12192000"/>
              <a:gd name="connsiteY145" fmla="*/ 1919610 h 2237474"/>
              <a:gd name="connsiteX146" fmla="*/ 3123424 w 12192000"/>
              <a:gd name="connsiteY146" fmla="*/ 1952930 h 2237474"/>
              <a:gd name="connsiteX147" fmla="*/ 3009910 w 12192000"/>
              <a:gd name="connsiteY147" fmla="*/ 1957866 h 2237474"/>
              <a:gd name="connsiteX148" fmla="*/ 2995934 w 12192000"/>
              <a:gd name="connsiteY148" fmla="*/ 1967085 h 2237474"/>
              <a:gd name="connsiteX149" fmla="*/ 2980071 w 12192000"/>
              <a:gd name="connsiteY149" fmla="*/ 1972988 h 2237474"/>
              <a:gd name="connsiteX150" fmla="*/ 2978094 w 12192000"/>
              <a:gd name="connsiteY150" fmla="*/ 1972369 h 2237474"/>
              <a:gd name="connsiteX151" fmla="*/ 2942858 w 12192000"/>
              <a:gd name="connsiteY151" fmla="*/ 1981367 h 2237474"/>
              <a:gd name="connsiteX152" fmla="*/ 2875436 w 12192000"/>
              <a:gd name="connsiteY152" fmla="*/ 1996977 h 2237474"/>
              <a:gd name="connsiteX153" fmla="*/ 2874892 w 12192000"/>
              <a:gd name="connsiteY153" fmla="*/ 1996085 h 2237474"/>
              <a:gd name="connsiteX154" fmla="*/ 2864145 w 12192000"/>
              <a:gd name="connsiteY154" fmla="*/ 1994061 h 2237474"/>
              <a:gd name="connsiteX155" fmla="*/ 2843662 w 12192000"/>
              <a:gd name="connsiteY155" fmla="*/ 1992498 h 2237474"/>
              <a:gd name="connsiteX156" fmla="*/ 2796128 w 12192000"/>
              <a:gd name="connsiteY156" fmla="*/ 1976403 h 2237474"/>
              <a:gd name="connsiteX157" fmla="*/ 2756784 w 12192000"/>
              <a:gd name="connsiteY157" fmla="*/ 1985116 h 2237474"/>
              <a:gd name="connsiteX158" fmla="*/ 2748833 w 12192000"/>
              <a:gd name="connsiteY158" fmla="*/ 1986323 h 2237474"/>
              <a:gd name="connsiteX159" fmla="*/ 2748661 w 12192000"/>
              <a:gd name="connsiteY159" fmla="*/ 1986122 h 2237474"/>
              <a:gd name="connsiteX160" fmla="*/ 2740251 w 12192000"/>
              <a:gd name="connsiteY160" fmla="*/ 1986946 h 2237474"/>
              <a:gd name="connsiteX161" fmla="*/ 2718916 w 12192000"/>
              <a:gd name="connsiteY161" fmla="*/ 1990867 h 2237474"/>
              <a:gd name="connsiteX162" fmla="*/ 2713522 w 12192000"/>
              <a:gd name="connsiteY162" fmla="*/ 1990173 h 2237474"/>
              <a:gd name="connsiteX163" fmla="*/ 2680597 w 12192000"/>
              <a:gd name="connsiteY163" fmla="*/ 1984996 h 2237474"/>
              <a:gd name="connsiteX164" fmla="*/ 2578178 w 12192000"/>
              <a:gd name="connsiteY164" fmla="*/ 1990531 h 2237474"/>
              <a:gd name="connsiteX165" fmla="*/ 2476147 w 12192000"/>
              <a:gd name="connsiteY165" fmla="*/ 1998305 h 2237474"/>
              <a:gd name="connsiteX166" fmla="*/ 2373568 w 12192000"/>
              <a:gd name="connsiteY166" fmla="*/ 2003219 h 2237474"/>
              <a:gd name="connsiteX167" fmla="*/ 2321399 w 12192000"/>
              <a:gd name="connsiteY167" fmla="*/ 1989467 h 2237474"/>
              <a:gd name="connsiteX168" fmla="*/ 2315525 w 12192000"/>
              <a:gd name="connsiteY168" fmla="*/ 1989708 h 2237474"/>
              <a:gd name="connsiteX169" fmla="*/ 2300792 w 12192000"/>
              <a:gd name="connsiteY169" fmla="*/ 1994290 h 2237474"/>
              <a:gd name="connsiteX170" fmla="*/ 2295469 w 12192000"/>
              <a:gd name="connsiteY170" fmla="*/ 1996659 h 2237474"/>
              <a:gd name="connsiteX171" fmla="*/ 2287219 w 12192000"/>
              <a:gd name="connsiteY171" fmla="*/ 1998750 h 2237474"/>
              <a:gd name="connsiteX172" fmla="*/ 2286948 w 12192000"/>
              <a:gd name="connsiteY172" fmla="*/ 1998596 h 2237474"/>
              <a:gd name="connsiteX173" fmla="*/ 2243069 w 12192000"/>
              <a:gd name="connsiteY173" fmla="*/ 2015111 h 2237474"/>
              <a:gd name="connsiteX174" fmla="*/ 2186609 w 12192000"/>
              <a:gd name="connsiteY174" fmla="*/ 2008263 h 2237474"/>
              <a:gd name="connsiteX175" fmla="*/ 2164831 w 12192000"/>
              <a:gd name="connsiteY175" fmla="*/ 2010143 h 2237474"/>
              <a:gd name="connsiteX176" fmla="*/ 2152836 w 12192000"/>
              <a:gd name="connsiteY176" fmla="*/ 2010048 h 2237474"/>
              <a:gd name="connsiteX177" fmla="*/ 2117102 w 12192000"/>
              <a:gd name="connsiteY177" fmla="*/ 2023004 h 2237474"/>
              <a:gd name="connsiteX178" fmla="*/ 2111935 w 12192000"/>
              <a:gd name="connsiteY178" fmla="*/ 2023163 h 2237474"/>
              <a:gd name="connsiteX179" fmla="*/ 2089991 w 12192000"/>
              <a:gd name="connsiteY179" fmla="*/ 2034193 h 2237474"/>
              <a:gd name="connsiteX180" fmla="*/ 2058061 w 12192000"/>
              <a:gd name="connsiteY180" fmla="*/ 2047942 h 2237474"/>
              <a:gd name="connsiteX181" fmla="*/ 2055737 w 12192000"/>
              <a:gd name="connsiteY181" fmla="*/ 2047704 h 2237474"/>
              <a:gd name="connsiteX182" fmla="*/ 2042244 w 12192000"/>
              <a:gd name="connsiteY182" fmla="*/ 2055560 h 2237474"/>
              <a:gd name="connsiteX183" fmla="*/ 1976224 w 12192000"/>
              <a:gd name="connsiteY183" fmla="*/ 2074257 h 2237474"/>
              <a:gd name="connsiteX184" fmla="*/ 1877728 w 12192000"/>
              <a:gd name="connsiteY184" fmla="*/ 2101004 h 2237474"/>
              <a:gd name="connsiteX185" fmla="*/ 1759056 w 12192000"/>
              <a:gd name="connsiteY185" fmla="*/ 2125608 h 2237474"/>
              <a:gd name="connsiteX186" fmla="*/ 1637948 w 12192000"/>
              <a:gd name="connsiteY186" fmla="*/ 2172597 h 2237474"/>
              <a:gd name="connsiteX187" fmla="*/ 1434549 w 12192000"/>
              <a:gd name="connsiteY187" fmla="*/ 2234522 h 2237474"/>
              <a:gd name="connsiteX188" fmla="*/ 1398481 w 12192000"/>
              <a:gd name="connsiteY188" fmla="*/ 2237074 h 2237474"/>
              <a:gd name="connsiteX189" fmla="*/ 1398407 w 12192000"/>
              <a:gd name="connsiteY189" fmla="*/ 2237095 h 2237474"/>
              <a:gd name="connsiteX190" fmla="*/ 1370962 w 12192000"/>
              <a:gd name="connsiteY190" fmla="*/ 2237474 h 2237474"/>
              <a:gd name="connsiteX191" fmla="*/ 1356367 w 12192000"/>
              <a:gd name="connsiteY191" fmla="*/ 2235089 h 2237474"/>
              <a:gd name="connsiteX192" fmla="*/ 1324828 w 12192000"/>
              <a:gd name="connsiteY192" fmla="*/ 2231968 h 2237474"/>
              <a:gd name="connsiteX193" fmla="*/ 1297744 w 12192000"/>
              <a:gd name="connsiteY193" fmla="*/ 2235849 h 2237474"/>
              <a:gd name="connsiteX194" fmla="*/ 1286236 w 12192000"/>
              <a:gd name="connsiteY194" fmla="*/ 2233135 h 2237474"/>
              <a:gd name="connsiteX195" fmla="*/ 1283504 w 12192000"/>
              <a:gd name="connsiteY195" fmla="*/ 2233797 h 2237474"/>
              <a:gd name="connsiteX196" fmla="*/ 1279765 w 12192000"/>
              <a:gd name="connsiteY196" fmla="*/ 2229639 h 2237474"/>
              <a:gd name="connsiteX197" fmla="*/ 1195347 w 12192000"/>
              <a:gd name="connsiteY197" fmla="*/ 2212354 h 2237474"/>
              <a:gd name="connsiteX198" fmla="*/ 970251 w 12192000"/>
              <a:gd name="connsiteY198" fmla="*/ 2221029 h 2237474"/>
              <a:gd name="connsiteX199" fmla="*/ 812914 w 12192000"/>
              <a:gd name="connsiteY199" fmla="*/ 2202752 h 2237474"/>
              <a:gd name="connsiteX200" fmla="*/ 800195 w 12192000"/>
              <a:gd name="connsiteY200" fmla="*/ 2209407 h 2237474"/>
              <a:gd name="connsiteX201" fmla="*/ 784978 w 12192000"/>
              <a:gd name="connsiteY201" fmla="*/ 2212360 h 2237474"/>
              <a:gd name="connsiteX202" fmla="*/ 681987 w 12192000"/>
              <a:gd name="connsiteY202" fmla="*/ 2216757 h 2237474"/>
              <a:gd name="connsiteX203" fmla="*/ 669923 w 12192000"/>
              <a:gd name="connsiteY203" fmla="*/ 2211682 h 2237474"/>
              <a:gd name="connsiteX204" fmla="*/ 648680 w 12192000"/>
              <a:gd name="connsiteY204" fmla="*/ 2206229 h 2237474"/>
              <a:gd name="connsiteX205" fmla="*/ 597225 w 12192000"/>
              <a:gd name="connsiteY205" fmla="*/ 2180999 h 2237474"/>
              <a:gd name="connsiteX206" fmla="*/ 558449 w 12192000"/>
              <a:gd name="connsiteY206" fmla="*/ 2182346 h 2237474"/>
              <a:gd name="connsiteX207" fmla="*/ 550517 w 12192000"/>
              <a:gd name="connsiteY207" fmla="*/ 2182060 h 2237474"/>
              <a:gd name="connsiteX208" fmla="*/ 550309 w 12192000"/>
              <a:gd name="connsiteY208" fmla="*/ 2181825 h 2237474"/>
              <a:gd name="connsiteX209" fmla="*/ 541836 w 12192000"/>
              <a:gd name="connsiteY209" fmla="*/ 2181063 h 2237474"/>
              <a:gd name="connsiteX210" fmla="*/ 536057 w 12192000"/>
              <a:gd name="connsiteY210" fmla="*/ 2181537 h 2237474"/>
              <a:gd name="connsiteX211" fmla="*/ 520671 w 12192000"/>
              <a:gd name="connsiteY211" fmla="*/ 2180980 h 2237474"/>
              <a:gd name="connsiteX212" fmla="*/ 515024 w 12192000"/>
              <a:gd name="connsiteY212" fmla="*/ 2179258 h 2237474"/>
              <a:gd name="connsiteX213" fmla="*/ 512278 w 12192000"/>
              <a:gd name="connsiteY213" fmla="*/ 2176369 h 2237474"/>
              <a:gd name="connsiteX214" fmla="*/ 480419 w 12192000"/>
              <a:gd name="connsiteY214" fmla="*/ 2167807 h 2237474"/>
              <a:gd name="connsiteX215" fmla="*/ 413835 w 12192000"/>
              <a:gd name="connsiteY215" fmla="*/ 2156783 h 2237474"/>
              <a:gd name="connsiteX216" fmla="*/ 376513 w 12192000"/>
              <a:gd name="connsiteY216" fmla="*/ 2154014 h 2237474"/>
              <a:gd name="connsiteX217" fmla="*/ 273386 w 12192000"/>
              <a:gd name="connsiteY217" fmla="*/ 2142551 h 2237474"/>
              <a:gd name="connsiteX218" fmla="*/ 169207 w 12192000"/>
              <a:gd name="connsiteY218" fmla="*/ 2128100 h 2237474"/>
              <a:gd name="connsiteX219" fmla="*/ 93149 w 12192000"/>
              <a:gd name="connsiteY219" fmla="*/ 2105324 h 2237474"/>
              <a:gd name="connsiteX220" fmla="*/ 88109 w 12192000"/>
              <a:gd name="connsiteY220" fmla="*/ 2106704 h 2237474"/>
              <a:gd name="connsiteX221" fmla="*/ 80022 w 12192000"/>
              <a:gd name="connsiteY221" fmla="*/ 2107254 h 2237474"/>
              <a:gd name="connsiteX222" fmla="*/ 79717 w 12192000"/>
              <a:gd name="connsiteY222" fmla="*/ 2107046 h 2237474"/>
              <a:gd name="connsiteX223" fmla="*/ 72352 w 12192000"/>
              <a:gd name="connsiteY223" fmla="*/ 2107991 h 2237474"/>
              <a:gd name="connsiteX224" fmla="*/ 37645 w 12192000"/>
              <a:gd name="connsiteY224" fmla="*/ 2115401 h 2237474"/>
              <a:gd name="connsiteX225" fmla="*/ 4572 w 12192000"/>
              <a:gd name="connsiteY225" fmla="*/ 2111091 h 2237474"/>
              <a:gd name="connsiteX226" fmla="*/ 0 w 12192000"/>
              <a:gd name="connsiteY226" fmla="*/ 2110468 h 2237474"/>
              <a:gd name="connsiteX227" fmla="*/ 0 w 12192000"/>
              <a:gd name="connsiteY22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210972 w 12192000"/>
              <a:gd name="connsiteY77" fmla="*/ 1580856 h 2237474"/>
              <a:gd name="connsiteX78" fmla="*/ 7183121 w 12192000"/>
              <a:gd name="connsiteY78" fmla="*/ 1595162 h 2237474"/>
              <a:gd name="connsiteX79" fmla="*/ 7164601 w 12192000"/>
              <a:gd name="connsiteY79" fmla="*/ 1606490 h 2237474"/>
              <a:gd name="connsiteX80" fmla="*/ 7159286 w 12192000"/>
              <a:gd name="connsiteY80" fmla="*/ 1606850 h 2237474"/>
              <a:gd name="connsiteX81" fmla="*/ 7114651 w 12192000"/>
              <a:gd name="connsiteY81" fmla="*/ 1620959 h 2237474"/>
              <a:gd name="connsiteX82" fmla="*/ 7092727 w 12192000"/>
              <a:gd name="connsiteY82" fmla="*/ 1623628 h 2237474"/>
              <a:gd name="connsiteX83" fmla="*/ 7031309 w 12192000"/>
              <a:gd name="connsiteY83" fmla="*/ 1619451 h 2237474"/>
              <a:gd name="connsiteX84" fmla="*/ 6999084 w 12192000"/>
              <a:gd name="connsiteY84" fmla="*/ 1634317 h 2237474"/>
              <a:gd name="connsiteX85" fmla="*/ 6992107 w 12192000"/>
              <a:gd name="connsiteY85" fmla="*/ 1636860 h 2237474"/>
              <a:gd name="connsiteX86" fmla="*/ 6991765 w 12192000"/>
              <a:gd name="connsiteY86" fmla="*/ 1636725 h 2237474"/>
              <a:gd name="connsiteX87" fmla="*/ 6900177 w 12192000"/>
              <a:gd name="connsiteY87" fmla="*/ 1636016 h 2237474"/>
              <a:gd name="connsiteX88" fmla="*/ 6795372 w 12192000"/>
              <a:gd name="connsiteY88" fmla="*/ 1644845 h 2237474"/>
              <a:gd name="connsiteX89" fmla="*/ 6692251 w 12192000"/>
              <a:gd name="connsiteY89" fmla="*/ 1656357 h 2237474"/>
              <a:gd name="connsiteX90" fmla="*/ 6655235 w 12192000"/>
              <a:gd name="connsiteY90" fmla="*/ 1661869 h 2237474"/>
              <a:gd name="connsiteX91" fmla="*/ 6587857 w 12192000"/>
              <a:gd name="connsiteY91" fmla="*/ 1665769 h 2237474"/>
              <a:gd name="connsiteX92" fmla="*/ 6554894 w 12192000"/>
              <a:gd name="connsiteY92" fmla="*/ 1664428 h 2237474"/>
              <a:gd name="connsiteX93" fmla="*/ 6516595 w 12192000"/>
              <a:gd name="connsiteY93" fmla="*/ 1667475 h 2237474"/>
              <a:gd name="connsiteX94" fmla="*/ 6508541 w 12192000"/>
              <a:gd name="connsiteY94" fmla="*/ 1668757 h 2237474"/>
              <a:gd name="connsiteX95" fmla="*/ 6471012 w 12192000"/>
              <a:gd name="connsiteY95" fmla="*/ 1678604 h 2237474"/>
              <a:gd name="connsiteX96" fmla="*/ 6415265 w 12192000"/>
              <a:gd name="connsiteY96" fmla="*/ 1665317 h 2237474"/>
              <a:gd name="connsiteX97" fmla="*/ 6364035 w 12192000"/>
              <a:gd name="connsiteY97" fmla="*/ 1667683 h 2237474"/>
              <a:gd name="connsiteX98" fmla="*/ 6280959 w 12192000"/>
              <a:gd name="connsiteY98" fmla="*/ 1689329 h 2237474"/>
              <a:gd name="connsiteX99" fmla="*/ 6243319 w 12192000"/>
              <a:gd name="connsiteY99" fmla="*/ 1695560 h 2237474"/>
              <a:gd name="connsiteX100" fmla="*/ 6098321 w 12192000"/>
              <a:gd name="connsiteY100" fmla="*/ 1721646 h 2237474"/>
              <a:gd name="connsiteX101" fmla="*/ 5880652 w 12192000"/>
              <a:gd name="connsiteY101" fmla="*/ 1779643 h 2237474"/>
              <a:gd name="connsiteX102" fmla="*/ 5785959 w 12192000"/>
              <a:gd name="connsiteY102" fmla="*/ 1775307 h 2237474"/>
              <a:gd name="connsiteX103" fmla="*/ 5643534 w 12192000"/>
              <a:gd name="connsiteY103" fmla="*/ 1802919 h 2237474"/>
              <a:gd name="connsiteX104" fmla="*/ 5518799 w 12192000"/>
              <a:gd name="connsiteY104" fmla="*/ 1818312 h 2237474"/>
              <a:gd name="connsiteX105" fmla="*/ 5505014 w 12192000"/>
              <a:gd name="connsiteY105" fmla="*/ 1819259 h 2237474"/>
              <a:gd name="connsiteX106" fmla="*/ 5453307 w 12192000"/>
              <a:gd name="connsiteY106" fmla="*/ 1815450 h 2237474"/>
              <a:gd name="connsiteX107" fmla="*/ 5364192 w 12192000"/>
              <a:gd name="connsiteY107" fmla="*/ 1826074 h 2237474"/>
              <a:gd name="connsiteX108" fmla="*/ 5350380 w 12192000"/>
              <a:gd name="connsiteY108" fmla="*/ 1830891 h 2237474"/>
              <a:gd name="connsiteX109" fmla="*/ 5259633 w 12192000"/>
              <a:gd name="connsiteY109" fmla="*/ 1837160 h 2237474"/>
              <a:gd name="connsiteX110" fmla="*/ 5197513 w 12192000"/>
              <a:gd name="connsiteY110" fmla="*/ 1844718 h 2237474"/>
              <a:gd name="connsiteX111" fmla="*/ 5184170 w 12192000"/>
              <a:gd name="connsiteY111" fmla="*/ 1849402 h 2237474"/>
              <a:gd name="connsiteX112" fmla="*/ 5168852 w 12192000"/>
              <a:gd name="connsiteY112" fmla="*/ 1844846 h 2237474"/>
              <a:gd name="connsiteX113" fmla="*/ 5164370 w 12192000"/>
              <a:gd name="connsiteY113" fmla="*/ 1840597 h 2237474"/>
              <a:gd name="connsiteX114" fmla="*/ 5114927 w 12192000"/>
              <a:gd name="connsiteY114" fmla="*/ 1847827 h 2237474"/>
              <a:gd name="connsiteX115" fmla="*/ 5108970 w 12192000"/>
              <a:gd name="connsiteY115" fmla="*/ 1847935 h 2237474"/>
              <a:gd name="connsiteX116" fmla="*/ 5067961 w 12192000"/>
              <a:gd name="connsiteY116" fmla="*/ 1845917 h 2237474"/>
              <a:gd name="connsiteX117" fmla="*/ 5007075 w 12192000"/>
              <a:gd name="connsiteY117" fmla="*/ 1838626 h 2237474"/>
              <a:gd name="connsiteX118" fmla="*/ 4944087 w 12192000"/>
              <a:gd name="connsiteY118" fmla="*/ 1823332 h 2237474"/>
              <a:gd name="connsiteX119" fmla="*/ 4907662 w 12192000"/>
              <a:gd name="connsiteY119" fmla="*/ 1816900 h 2237474"/>
              <a:gd name="connsiteX120" fmla="*/ 4882386 w 12192000"/>
              <a:gd name="connsiteY120" fmla="*/ 1809844 h 2237474"/>
              <a:gd name="connsiteX121" fmla="*/ 4811440 w 12192000"/>
              <a:gd name="connsiteY121" fmla="*/ 1804655 h 2237474"/>
              <a:gd name="connsiteX122" fmla="*/ 4691075 w 12192000"/>
              <a:gd name="connsiteY122" fmla="*/ 1801389 h 2237474"/>
              <a:gd name="connsiteX123" fmla="*/ 4611738 w 12192000"/>
              <a:gd name="connsiteY123" fmla="*/ 1776964 h 2237474"/>
              <a:gd name="connsiteX124" fmla="*/ 4560070 w 12192000"/>
              <a:gd name="connsiteY124" fmla="*/ 1785640 h 2237474"/>
              <a:gd name="connsiteX125" fmla="*/ 4536503 w 12192000"/>
              <a:gd name="connsiteY125" fmla="*/ 1785334 h 2237474"/>
              <a:gd name="connsiteX126" fmla="*/ 4513724 w 12192000"/>
              <a:gd name="connsiteY126" fmla="*/ 1791996 h 2237474"/>
              <a:gd name="connsiteX127" fmla="*/ 4459810 w 12192000"/>
              <a:gd name="connsiteY127" fmla="*/ 1797886 h 2237474"/>
              <a:gd name="connsiteX128" fmla="*/ 4379064 w 12192000"/>
              <a:gd name="connsiteY128" fmla="*/ 1817177 h 2237474"/>
              <a:gd name="connsiteX129" fmla="*/ 4319209 w 12192000"/>
              <a:gd name="connsiteY129" fmla="*/ 1834833 h 2237474"/>
              <a:gd name="connsiteX130" fmla="*/ 4290981 w 12192000"/>
              <a:gd name="connsiteY130" fmla="*/ 1839677 h 2237474"/>
              <a:gd name="connsiteX131" fmla="*/ 4285792 w 12192000"/>
              <a:gd name="connsiteY131" fmla="*/ 1836231 h 2237474"/>
              <a:gd name="connsiteX132" fmla="*/ 4238372 w 12192000"/>
              <a:gd name="connsiteY132" fmla="*/ 1851480 h 2237474"/>
              <a:gd name="connsiteX133" fmla="*/ 4232517 w 12192000"/>
              <a:gd name="connsiteY133" fmla="*/ 1852567 h 2237474"/>
              <a:gd name="connsiteX134" fmla="*/ 4191732 w 12192000"/>
              <a:gd name="connsiteY134" fmla="*/ 1857328 h 2237474"/>
              <a:gd name="connsiteX135" fmla="*/ 4065532 w 12192000"/>
              <a:gd name="connsiteY135" fmla="*/ 1855477 h 2237474"/>
              <a:gd name="connsiteX136" fmla="*/ 4028460 w 12192000"/>
              <a:gd name="connsiteY136" fmla="*/ 1855137 h 2237474"/>
              <a:gd name="connsiteX137" fmla="*/ 4002267 w 12192000"/>
              <a:gd name="connsiteY137" fmla="*/ 1852352 h 2237474"/>
              <a:gd name="connsiteX138" fmla="*/ 3931396 w 12192000"/>
              <a:gd name="connsiteY138" fmla="*/ 1858915 h 2237474"/>
              <a:gd name="connsiteX139" fmla="*/ 3812162 w 12192000"/>
              <a:gd name="connsiteY139" fmla="*/ 1875501 h 2237474"/>
              <a:gd name="connsiteX140" fmla="*/ 3729530 w 12192000"/>
              <a:gd name="connsiteY140" fmla="*/ 1864513 h 2237474"/>
              <a:gd name="connsiteX141" fmla="*/ 3680177 w 12192000"/>
              <a:gd name="connsiteY141" fmla="*/ 1881552 h 2237474"/>
              <a:gd name="connsiteX142" fmla="*/ 3567259 w 12192000"/>
              <a:gd name="connsiteY142" fmla="*/ 1893482 h 2237474"/>
              <a:gd name="connsiteX143" fmla="*/ 3405770 w 12192000"/>
              <a:gd name="connsiteY143" fmla="*/ 1904591 h 2237474"/>
              <a:gd name="connsiteX144" fmla="*/ 3280097 w 12192000"/>
              <a:gd name="connsiteY144" fmla="*/ 1919610 h 2237474"/>
              <a:gd name="connsiteX145" fmla="*/ 3123424 w 12192000"/>
              <a:gd name="connsiteY145" fmla="*/ 1952930 h 2237474"/>
              <a:gd name="connsiteX146" fmla="*/ 3009910 w 12192000"/>
              <a:gd name="connsiteY146" fmla="*/ 1957866 h 2237474"/>
              <a:gd name="connsiteX147" fmla="*/ 2995934 w 12192000"/>
              <a:gd name="connsiteY147" fmla="*/ 1967085 h 2237474"/>
              <a:gd name="connsiteX148" fmla="*/ 2980071 w 12192000"/>
              <a:gd name="connsiteY148" fmla="*/ 1972988 h 2237474"/>
              <a:gd name="connsiteX149" fmla="*/ 2978094 w 12192000"/>
              <a:gd name="connsiteY149" fmla="*/ 1972369 h 2237474"/>
              <a:gd name="connsiteX150" fmla="*/ 2942858 w 12192000"/>
              <a:gd name="connsiteY150" fmla="*/ 1981367 h 2237474"/>
              <a:gd name="connsiteX151" fmla="*/ 2875436 w 12192000"/>
              <a:gd name="connsiteY151" fmla="*/ 1996977 h 2237474"/>
              <a:gd name="connsiteX152" fmla="*/ 2874892 w 12192000"/>
              <a:gd name="connsiteY152" fmla="*/ 1996085 h 2237474"/>
              <a:gd name="connsiteX153" fmla="*/ 2864145 w 12192000"/>
              <a:gd name="connsiteY153" fmla="*/ 1994061 h 2237474"/>
              <a:gd name="connsiteX154" fmla="*/ 2843662 w 12192000"/>
              <a:gd name="connsiteY154" fmla="*/ 1992498 h 2237474"/>
              <a:gd name="connsiteX155" fmla="*/ 2796128 w 12192000"/>
              <a:gd name="connsiteY155" fmla="*/ 1976403 h 2237474"/>
              <a:gd name="connsiteX156" fmla="*/ 2756784 w 12192000"/>
              <a:gd name="connsiteY156" fmla="*/ 1985116 h 2237474"/>
              <a:gd name="connsiteX157" fmla="*/ 2748833 w 12192000"/>
              <a:gd name="connsiteY157" fmla="*/ 1986323 h 2237474"/>
              <a:gd name="connsiteX158" fmla="*/ 2748661 w 12192000"/>
              <a:gd name="connsiteY158" fmla="*/ 1986122 h 2237474"/>
              <a:gd name="connsiteX159" fmla="*/ 2740251 w 12192000"/>
              <a:gd name="connsiteY159" fmla="*/ 1986946 h 2237474"/>
              <a:gd name="connsiteX160" fmla="*/ 2718916 w 12192000"/>
              <a:gd name="connsiteY160" fmla="*/ 1990867 h 2237474"/>
              <a:gd name="connsiteX161" fmla="*/ 2713522 w 12192000"/>
              <a:gd name="connsiteY161" fmla="*/ 1990173 h 2237474"/>
              <a:gd name="connsiteX162" fmla="*/ 2680597 w 12192000"/>
              <a:gd name="connsiteY162" fmla="*/ 1984996 h 2237474"/>
              <a:gd name="connsiteX163" fmla="*/ 2578178 w 12192000"/>
              <a:gd name="connsiteY163" fmla="*/ 1990531 h 2237474"/>
              <a:gd name="connsiteX164" fmla="*/ 2476147 w 12192000"/>
              <a:gd name="connsiteY164" fmla="*/ 1998305 h 2237474"/>
              <a:gd name="connsiteX165" fmla="*/ 2373568 w 12192000"/>
              <a:gd name="connsiteY165" fmla="*/ 2003219 h 2237474"/>
              <a:gd name="connsiteX166" fmla="*/ 2321399 w 12192000"/>
              <a:gd name="connsiteY166" fmla="*/ 1989467 h 2237474"/>
              <a:gd name="connsiteX167" fmla="*/ 2315525 w 12192000"/>
              <a:gd name="connsiteY167" fmla="*/ 1989708 h 2237474"/>
              <a:gd name="connsiteX168" fmla="*/ 2300792 w 12192000"/>
              <a:gd name="connsiteY168" fmla="*/ 1994290 h 2237474"/>
              <a:gd name="connsiteX169" fmla="*/ 2295469 w 12192000"/>
              <a:gd name="connsiteY169" fmla="*/ 1996659 h 2237474"/>
              <a:gd name="connsiteX170" fmla="*/ 2287219 w 12192000"/>
              <a:gd name="connsiteY170" fmla="*/ 1998750 h 2237474"/>
              <a:gd name="connsiteX171" fmla="*/ 2286948 w 12192000"/>
              <a:gd name="connsiteY171" fmla="*/ 1998596 h 2237474"/>
              <a:gd name="connsiteX172" fmla="*/ 2243069 w 12192000"/>
              <a:gd name="connsiteY172" fmla="*/ 2015111 h 2237474"/>
              <a:gd name="connsiteX173" fmla="*/ 2186609 w 12192000"/>
              <a:gd name="connsiteY173" fmla="*/ 2008263 h 2237474"/>
              <a:gd name="connsiteX174" fmla="*/ 2164831 w 12192000"/>
              <a:gd name="connsiteY174" fmla="*/ 2010143 h 2237474"/>
              <a:gd name="connsiteX175" fmla="*/ 2152836 w 12192000"/>
              <a:gd name="connsiteY175" fmla="*/ 2010048 h 2237474"/>
              <a:gd name="connsiteX176" fmla="*/ 2117102 w 12192000"/>
              <a:gd name="connsiteY176" fmla="*/ 2023004 h 2237474"/>
              <a:gd name="connsiteX177" fmla="*/ 2111935 w 12192000"/>
              <a:gd name="connsiteY177" fmla="*/ 2023163 h 2237474"/>
              <a:gd name="connsiteX178" fmla="*/ 2089991 w 12192000"/>
              <a:gd name="connsiteY178" fmla="*/ 2034193 h 2237474"/>
              <a:gd name="connsiteX179" fmla="*/ 2058061 w 12192000"/>
              <a:gd name="connsiteY179" fmla="*/ 2047942 h 2237474"/>
              <a:gd name="connsiteX180" fmla="*/ 2055737 w 12192000"/>
              <a:gd name="connsiteY180" fmla="*/ 2047704 h 2237474"/>
              <a:gd name="connsiteX181" fmla="*/ 2042244 w 12192000"/>
              <a:gd name="connsiteY181" fmla="*/ 2055560 h 2237474"/>
              <a:gd name="connsiteX182" fmla="*/ 1976224 w 12192000"/>
              <a:gd name="connsiteY182" fmla="*/ 2074257 h 2237474"/>
              <a:gd name="connsiteX183" fmla="*/ 1877728 w 12192000"/>
              <a:gd name="connsiteY183" fmla="*/ 2101004 h 2237474"/>
              <a:gd name="connsiteX184" fmla="*/ 1759056 w 12192000"/>
              <a:gd name="connsiteY184" fmla="*/ 2125608 h 2237474"/>
              <a:gd name="connsiteX185" fmla="*/ 1637948 w 12192000"/>
              <a:gd name="connsiteY185" fmla="*/ 2172597 h 2237474"/>
              <a:gd name="connsiteX186" fmla="*/ 1434549 w 12192000"/>
              <a:gd name="connsiteY186" fmla="*/ 2234522 h 2237474"/>
              <a:gd name="connsiteX187" fmla="*/ 1398481 w 12192000"/>
              <a:gd name="connsiteY187" fmla="*/ 2237074 h 2237474"/>
              <a:gd name="connsiteX188" fmla="*/ 1398407 w 12192000"/>
              <a:gd name="connsiteY188" fmla="*/ 2237095 h 2237474"/>
              <a:gd name="connsiteX189" fmla="*/ 1370962 w 12192000"/>
              <a:gd name="connsiteY189" fmla="*/ 2237474 h 2237474"/>
              <a:gd name="connsiteX190" fmla="*/ 1356367 w 12192000"/>
              <a:gd name="connsiteY190" fmla="*/ 2235089 h 2237474"/>
              <a:gd name="connsiteX191" fmla="*/ 1324828 w 12192000"/>
              <a:gd name="connsiteY191" fmla="*/ 2231968 h 2237474"/>
              <a:gd name="connsiteX192" fmla="*/ 1297744 w 12192000"/>
              <a:gd name="connsiteY192" fmla="*/ 2235849 h 2237474"/>
              <a:gd name="connsiteX193" fmla="*/ 1286236 w 12192000"/>
              <a:gd name="connsiteY193" fmla="*/ 2233135 h 2237474"/>
              <a:gd name="connsiteX194" fmla="*/ 1283504 w 12192000"/>
              <a:gd name="connsiteY194" fmla="*/ 2233797 h 2237474"/>
              <a:gd name="connsiteX195" fmla="*/ 1279765 w 12192000"/>
              <a:gd name="connsiteY195" fmla="*/ 2229639 h 2237474"/>
              <a:gd name="connsiteX196" fmla="*/ 1195347 w 12192000"/>
              <a:gd name="connsiteY196" fmla="*/ 2212354 h 2237474"/>
              <a:gd name="connsiteX197" fmla="*/ 970251 w 12192000"/>
              <a:gd name="connsiteY197" fmla="*/ 2221029 h 2237474"/>
              <a:gd name="connsiteX198" fmla="*/ 812914 w 12192000"/>
              <a:gd name="connsiteY198" fmla="*/ 2202752 h 2237474"/>
              <a:gd name="connsiteX199" fmla="*/ 800195 w 12192000"/>
              <a:gd name="connsiteY199" fmla="*/ 2209407 h 2237474"/>
              <a:gd name="connsiteX200" fmla="*/ 784978 w 12192000"/>
              <a:gd name="connsiteY200" fmla="*/ 2212360 h 2237474"/>
              <a:gd name="connsiteX201" fmla="*/ 681987 w 12192000"/>
              <a:gd name="connsiteY201" fmla="*/ 2216757 h 2237474"/>
              <a:gd name="connsiteX202" fmla="*/ 669923 w 12192000"/>
              <a:gd name="connsiteY202" fmla="*/ 2211682 h 2237474"/>
              <a:gd name="connsiteX203" fmla="*/ 648680 w 12192000"/>
              <a:gd name="connsiteY203" fmla="*/ 2206229 h 2237474"/>
              <a:gd name="connsiteX204" fmla="*/ 597225 w 12192000"/>
              <a:gd name="connsiteY204" fmla="*/ 2180999 h 2237474"/>
              <a:gd name="connsiteX205" fmla="*/ 558449 w 12192000"/>
              <a:gd name="connsiteY205" fmla="*/ 2182346 h 2237474"/>
              <a:gd name="connsiteX206" fmla="*/ 550517 w 12192000"/>
              <a:gd name="connsiteY206" fmla="*/ 2182060 h 2237474"/>
              <a:gd name="connsiteX207" fmla="*/ 550309 w 12192000"/>
              <a:gd name="connsiteY207" fmla="*/ 2181825 h 2237474"/>
              <a:gd name="connsiteX208" fmla="*/ 541836 w 12192000"/>
              <a:gd name="connsiteY208" fmla="*/ 2181063 h 2237474"/>
              <a:gd name="connsiteX209" fmla="*/ 536057 w 12192000"/>
              <a:gd name="connsiteY209" fmla="*/ 2181537 h 2237474"/>
              <a:gd name="connsiteX210" fmla="*/ 520671 w 12192000"/>
              <a:gd name="connsiteY210" fmla="*/ 2180980 h 2237474"/>
              <a:gd name="connsiteX211" fmla="*/ 515024 w 12192000"/>
              <a:gd name="connsiteY211" fmla="*/ 2179258 h 2237474"/>
              <a:gd name="connsiteX212" fmla="*/ 512278 w 12192000"/>
              <a:gd name="connsiteY212" fmla="*/ 2176369 h 2237474"/>
              <a:gd name="connsiteX213" fmla="*/ 480419 w 12192000"/>
              <a:gd name="connsiteY213" fmla="*/ 2167807 h 2237474"/>
              <a:gd name="connsiteX214" fmla="*/ 413835 w 12192000"/>
              <a:gd name="connsiteY214" fmla="*/ 2156783 h 2237474"/>
              <a:gd name="connsiteX215" fmla="*/ 376513 w 12192000"/>
              <a:gd name="connsiteY215" fmla="*/ 2154014 h 2237474"/>
              <a:gd name="connsiteX216" fmla="*/ 273386 w 12192000"/>
              <a:gd name="connsiteY216" fmla="*/ 2142551 h 2237474"/>
              <a:gd name="connsiteX217" fmla="*/ 169207 w 12192000"/>
              <a:gd name="connsiteY217" fmla="*/ 2128100 h 2237474"/>
              <a:gd name="connsiteX218" fmla="*/ 93149 w 12192000"/>
              <a:gd name="connsiteY218" fmla="*/ 2105324 h 2237474"/>
              <a:gd name="connsiteX219" fmla="*/ 88109 w 12192000"/>
              <a:gd name="connsiteY219" fmla="*/ 2106704 h 2237474"/>
              <a:gd name="connsiteX220" fmla="*/ 80022 w 12192000"/>
              <a:gd name="connsiteY220" fmla="*/ 2107254 h 2237474"/>
              <a:gd name="connsiteX221" fmla="*/ 79717 w 12192000"/>
              <a:gd name="connsiteY221" fmla="*/ 2107046 h 2237474"/>
              <a:gd name="connsiteX222" fmla="*/ 72352 w 12192000"/>
              <a:gd name="connsiteY222" fmla="*/ 2107991 h 2237474"/>
              <a:gd name="connsiteX223" fmla="*/ 37645 w 12192000"/>
              <a:gd name="connsiteY223" fmla="*/ 2115401 h 2237474"/>
              <a:gd name="connsiteX224" fmla="*/ 4572 w 12192000"/>
              <a:gd name="connsiteY224" fmla="*/ 2111091 h 2237474"/>
              <a:gd name="connsiteX225" fmla="*/ 0 w 12192000"/>
              <a:gd name="connsiteY225" fmla="*/ 2110468 h 2237474"/>
              <a:gd name="connsiteX226" fmla="*/ 0 w 12192000"/>
              <a:gd name="connsiteY22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210972 w 12192000"/>
              <a:gd name="connsiteY77" fmla="*/ 1580856 h 2237474"/>
              <a:gd name="connsiteX78" fmla="*/ 7183121 w 12192000"/>
              <a:gd name="connsiteY78" fmla="*/ 1595162 h 2237474"/>
              <a:gd name="connsiteX79" fmla="*/ 7164601 w 12192000"/>
              <a:gd name="connsiteY79" fmla="*/ 1606490 h 2237474"/>
              <a:gd name="connsiteX80" fmla="*/ 7114651 w 12192000"/>
              <a:gd name="connsiteY80" fmla="*/ 1620959 h 2237474"/>
              <a:gd name="connsiteX81" fmla="*/ 7092727 w 12192000"/>
              <a:gd name="connsiteY81" fmla="*/ 1623628 h 2237474"/>
              <a:gd name="connsiteX82" fmla="*/ 7031309 w 12192000"/>
              <a:gd name="connsiteY82" fmla="*/ 1619451 h 2237474"/>
              <a:gd name="connsiteX83" fmla="*/ 6999084 w 12192000"/>
              <a:gd name="connsiteY83" fmla="*/ 1634317 h 2237474"/>
              <a:gd name="connsiteX84" fmla="*/ 6992107 w 12192000"/>
              <a:gd name="connsiteY84" fmla="*/ 1636860 h 2237474"/>
              <a:gd name="connsiteX85" fmla="*/ 6991765 w 12192000"/>
              <a:gd name="connsiteY85" fmla="*/ 1636725 h 2237474"/>
              <a:gd name="connsiteX86" fmla="*/ 6900177 w 12192000"/>
              <a:gd name="connsiteY86" fmla="*/ 1636016 h 2237474"/>
              <a:gd name="connsiteX87" fmla="*/ 6795372 w 12192000"/>
              <a:gd name="connsiteY87" fmla="*/ 1644845 h 2237474"/>
              <a:gd name="connsiteX88" fmla="*/ 6692251 w 12192000"/>
              <a:gd name="connsiteY88" fmla="*/ 1656357 h 2237474"/>
              <a:gd name="connsiteX89" fmla="*/ 6655235 w 12192000"/>
              <a:gd name="connsiteY89" fmla="*/ 1661869 h 2237474"/>
              <a:gd name="connsiteX90" fmla="*/ 6587857 w 12192000"/>
              <a:gd name="connsiteY90" fmla="*/ 1665769 h 2237474"/>
              <a:gd name="connsiteX91" fmla="*/ 6554894 w 12192000"/>
              <a:gd name="connsiteY91" fmla="*/ 1664428 h 2237474"/>
              <a:gd name="connsiteX92" fmla="*/ 6516595 w 12192000"/>
              <a:gd name="connsiteY92" fmla="*/ 1667475 h 2237474"/>
              <a:gd name="connsiteX93" fmla="*/ 6508541 w 12192000"/>
              <a:gd name="connsiteY93" fmla="*/ 1668757 h 2237474"/>
              <a:gd name="connsiteX94" fmla="*/ 6471012 w 12192000"/>
              <a:gd name="connsiteY94" fmla="*/ 1678604 h 2237474"/>
              <a:gd name="connsiteX95" fmla="*/ 6415265 w 12192000"/>
              <a:gd name="connsiteY95" fmla="*/ 1665317 h 2237474"/>
              <a:gd name="connsiteX96" fmla="*/ 6364035 w 12192000"/>
              <a:gd name="connsiteY96" fmla="*/ 1667683 h 2237474"/>
              <a:gd name="connsiteX97" fmla="*/ 6280959 w 12192000"/>
              <a:gd name="connsiteY97" fmla="*/ 1689329 h 2237474"/>
              <a:gd name="connsiteX98" fmla="*/ 6243319 w 12192000"/>
              <a:gd name="connsiteY98" fmla="*/ 1695560 h 2237474"/>
              <a:gd name="connsiteX99" fmla="*/ 6098321 w 12192000"/>
              <a:gd name="connsiteY99" fmla="*/ 1721646 h 2237474"/>
              <a:gd name="connsiteX100" fmla="*/ 5880652 w 12192000"/>
              <a:gd name="connsiteY100" fmla="*/ 1779643 h 2237474"/>
              <a:gd name="connsiteX101" fmla="*/ 5785959 w 12192000"/>
              <a:gd name="connsiteY101" fmla="*/ 1775307 h 2237474"/>
              <a:gd name="connsiteX102" fmla="*/ 5643534 w 12192000"/>
              <a:gd name="connsiteY102" fmla="*/ 1802919 h 2237474"/>
              <a:gd name="connsiteX103" fmla="*/ 5518799 w 12192000"/>
              <a:gd name="connsiteY103" fmla="*/ 1818312 h 2237474"/>
              <a:gd name="connsiteX104" fmla="*/ 5505014 w 12192000"/>
              <a:gd name="connsiteY104" fmla="*/ 1819259 h 2237474"/>
              <a:gd name="connsiteX105" fmla="*/ 5453307 w 12192000"/>
              <a:gd name="connsiteY105" fmla="*/ 1815450 h 2237474"/>
              <a:gd name="connsiteX106" fmla="*/ 5364192 w 12192000"/>
              <a:gd name="connsiteY106" fmla="*/ 1826074 h 2237474"/>
              <a:gd name="connsiteX107" fmla="*/ 5350380 w 12192000"/>
              <a:gd name="connsiteY107" fmla="*/ 1830891 h 2237474"/>
              <a:gd name="connsiteX108" fmla="*/ 5259633 w 12192000"/>
              <a:gd name="connsiteY108" fmla="*/ 1837160 h 2237474"/>
              <a:gd name="connsiteX109" fmla="*/ 5197513 w 12192000"/>
              <a:gd name="connsiteY109" fmla="*/ 1844718 h 2237474"/>
              <a:gd name="connsiteX110" fmla="*/ 5184170 w 12192000"/>
              <a:gd name="connsiteY110" fmla="*/ 1849402 h 2237474"/>
              <a:gd name="connsiteX111" fmla="*/ 5168852 w 12192000"/>
              <a:gd name="connsiteY111" fmla="*/ 1844846 h 2237474"/>
              <a:gd name="connsiteX112" fmla="*/ 5164370 w 12192000"/>
              <a:gd name="connsiteY112" fmla="*/ 1840597 h 2237474"/>
              <a:gd name="connsiteX113" fmla="*/ 5114927 w 12192000"/>
              <a:gd name="connsiteY113" fmla="*/ 1847827 h 2237474"/>
              <a:gd name="connsiteX114" fmla="*/ 5108970 w 12192000"/>
              <a:gd name="connsiteY114" fmla="*/ 1847935 h 2237474"/>
              <a:gd name="connsiteX115" fmla="*/ 5067961 w 12192000"/>
              <a:gd name="connsiteY115" fmla="*/ 1845917 h 2237474"/>
              <a:gd name="connsiteX116" fmla="*/ 5007075 w 12192000"/>
              <a:gd name="connsiteY116" fmla="*/ 1838626 h 2237474"/>
              <a:gd name="connsiteX117" fmla="*/ 4944087 w 12192000"/>
              <a:gd name="connsiteY117" fmla="*/ 1823332 h 2237474"/>
              <a:gd name="connsiteX118" fmla="*/ 4907662 w 12192000"/>
              <a:gd name="connsiteY118" fmla="*/ 1816900 h 2237474"/>
              <a:gd name="connsiteX119" fmla="*/ 4882386 w 12192000"/>
              <a:gd name="connsiteY119" fmla="*/ 1809844 h 2237474"/>
              <a:gd name="connsiteX120" fmla="*/ 4811440 w 12192000"/>
              <a:gd name="connsiteY120" fmla="*/ 1804655 h 2237474"/>
              <a:gd name="connsiteX121" fmla="*/ 4691075 w 12192000"/>
              <a:gd name="connsiteY121" fmla="*/ 1801389 h 2237474"/>
              <a:gd name="connsiteX122" fmla="*/ 4611738 w 12192000"/>
              <a:gd name="connsiteY122" fmla="*/ 1776964 h 2237474"/>
              <a:gd name="connsiteX123" fmla="*/ 4560070 w 12192000"/>
              <a:gd name="connsiteY123" fmla="*/ 1785640 h 2237474"/>
              <a:gd name="connsiteX124" fmla="*/ 4536503 w 12192000"/>
              <a:gd name="connsiteY124" fmla="*/ 1785334 h 2237474"/>
              <a:gd name="connsiteX125" fmla="*/ 4513724 w 12192000"/>
              <a:gd name="connsiteY125" fmla="*/ 1791996 h 2237474"/>
              <a:gd name="connsiteX126" fmla="*/ 4459810 w 12192000"/>
              <a:gd name="connsiteY126" fmla="*/ 1797886 h 2237474"/>
              <a:gd name="connsiteX127" fmla="*/ 4379064 w 12192000"/>
              <a:gd name="connsiteY127" fmla="*/ 1817177 h 2237474"/>
              <a:gd name="connsiteX128" fmla="*/ 4319209 w 12192000"/>
              <a:gd name="connsiteY128" fmla="*/ 1834833 h 2237474"/>
              <a:gd name="connsiteX129" fmla="*/ 4290981 w 12192000"/>
              <a:gd name="connsiteY129" fmla="*/ 1839677 h 2237474"/>
              <a:gd name="connsiteX130" fmla="*/ 4285792 w 12192000"/>
              <a:gd name="connsiteY130" fmla="*/ 1836231 h 2237474"/>
              <a:gd name="connsiteX131" fmla="*/ 4238372 w 12192000"/>
              <a:gd name="connsiteY131" fmla="*/ 1851480 h 2237474"/>
              <a:gd name="connsiteX132" fmla="*/ 4232517 w 12192000"/>
              <a:gd name="connsiteY132" fmla="*/ 1852567 h 2237474"/>
              <a:gd name="connsiteX133" fmla="*/ 4191732 w 12192000"/>
              <a:gd name="connsiteY133" fmla="*/ 1857328 h 2237474"/>
              <a:gd name="connsiteX134" fmla="*/ 4065532 w 12192000"/>
              <a:gd name="connsiteY134" fmla="*/ 1855477 h 2237474"/>
              <a:gd name="connsiteX135" fmla="*/ 4028460 w 12192000"/>
              <a:gd name="connsiteY135" fmla="*/ 1855137 h 2237474"/>
              <a:gd name="connsiteX136" fmla="*/ 4002267 w 12192000"/>
              <a:gd name="connsiteY136" fmla="*/ 1852352 h 2237474"/>
              <a:gd name="connsiteX137" fmla="*/ 3931396 w 12192000"/>
              <a:gd name="connsiteY137" fmla="*/ 1858915 h 2237474"/>
              <a:gd name="connsiteX138" fmla="*/ 3812162 w 12192000"/>
              <a:gd name="connsiteY138" fmla="*/ 1875501 h 2237474"/>
              <a:gd name="connsiteX139" fmla="*/ 3729530 w 12192000"/>
              <a:gd name="connsiteY139" fmla="*/ 1864513 h 2237474"/>
              <a:gd name="connsiteX140" fmla="*/ 3680177 w 12192000"/>
              <a:gd name="connsiteY140" fmla="*/ 1881552 h 2237474"/>
              <a:gd name="connsiteX141" fmla="*/ 3567259 w 12192000"/>
              <a:gd name="connsiteY141" fmla="*/ 1893482 h 2237474"/>
              <a:gd name="connsiteX142" fmla="*/ 3405770 w 12192000"/>
              <a:gd name="connsiteY142" fmla="*/ 1904591 h 2237474"/>
              <a:gd name="connsiteX143" fmla="*/ 3280097 w 12192000"/>
              <a:gd name="connsiteY143" fmla="*/ 1919610 h 2237474"/>
              <a:gd name="connsiteX144" fmla="*/ 3123424 w 12192000"/>
              <a:gd name="connsiteY144" fmla="*/ 1952930 h 2237474"/>
              <a:gd name="connsiteX145" fmla="*/ 3009910 w 12192000"/>
              <a:gd name="connsiteY145" fmla="*/ 1957866 h 2237474"/>
              <a:gd name="connsiteX146" fmla="*/ 2995934 w 12192000"/>
              <a:gd name="connsiteY146" fmla="*/ 1967085 h 2237474"/>
              <a:gd name="connsiteX147" fmla="*/ 2980071 w 12192000"/>
              <a:gd name="connsiteY147" fmla="*/ 1972988 h 2237474"/>
              <a:gd name="connsiteX148" fmla="*/ 2978094 w 12192000"/>
              <a:gd name="connsiteY148" fmla="*/ 1972369 h 2237474"/>
              <a:gd name="connsiteX149" fmla="*/ 2942858 w 12192000"/>
              <a:gd name="connsiteY149" fmla="*/ 1981367 h 2237474"/>
              <a:gd name="connsiteX150" fmla="*/ 2875436 w 12192000"/>
              <a:gd name="connsiteY150" fmla="*/ 1996977 h 2237474"/>
              <a:gd name="connsiteX151" fmla="*/ 2874892 w 12192000"/>
              <a:gd name="connsiteY151" fmla="*/ 1996085 h 2237474"/>
              <a:gd name="connsiteX152" fmla="*/ 2864145 w 12192000"/>
              <a:gd name="connsiteY152" fmla="*/ 1994061 h 2237474"/>
              <a:gd name="connsiteX153" fmla="*/ 2843662 w 12192000"/>
              <a:gd name="connsiteY153" fmla="*/ 1992498 h 2237474"/>
              <a:gd name="connsiteX154" fmla="*/ 2796128 w 12192000"/>
              <a:gd name="connsiteY154" fmla="*/ 1976403 h 2237474"/>
              <a:gd name="connsiteX155" fmla="*/ 2756784 w 12192000"/>
              <a:gd name="connsiteY155" fmla="*/ 1985116 h 2237474"/>
              <a:gd name="connsiteX156" fmla="*/ 2748833 w 12192000"/>
              <a:gd name="connsiteY156" fmla="*/ 1986323 h 2237474"/>
              <a:gd name="connsiteX157" fmla="*/ 2748661 w 12192000"/>
              <a:gd name="connsiteY157" fmla="*/ 1986122 h 2237474"/>
              <a:gd name="connsiteX158" fmla="*/ 2740251 w 12192000"/>
              <a:gd name="connsiteY158" fmla="*/ 1986946 h 2237474"/>
              <a:gd name="connsiteX159" fmla="*/ 2718916 w 12192000"/>
              <a:gd name="connsiteY159" fmla="*/ 1990867 h 2237474"/>
              <a:gd name="connsiteX160" fmla="*/ 2713522 w 12192000"/>
              <a:gd name="connsiteY160" fmla="*/ 1990173 h 2237474"/>
              <a:gd name="connsiteX161" fmla="*/ 2680597 w 12192000"/>
              <a:gd name="connsiteY161" fmla="*/ 1984996 h 2237474"/>
              <a:gd name="connsiteX162" fmla="*/ 2578178 w 12192000"/>
              <a:gd name="connsiteY162" fmla="*/ 1990531 h 2237474"/>
              <a:gd name="connsiteX163" fmla="*/ 2476147 w 12192000"/>
              <a:gd name="connsiteY163" fmla="*/ 1998305 h 2237474"/>
              <a:gd name="connsiteX164" fmla="*/ 2373568 w 12192000"/>
              <a:gd name="connsiteY164" fmla="*/ 2003219 h 2237474"/>
              <a:gd name="connsiteX165" fmla="*/ 2321399 w 12192000"/>
              <a:gd name="connsiteY165" fmla="*/ 1989467 h 2237474"/>
              <a:gd name="connsiteX166" fmla="*/ 2315525 w 12192000"/>
              <a:gd name="connsiteY166" fmla="*/ 1989708 h 2237474"/>
              <a:gd name="connsiteX167" fmla="*/ 2300792 w 12192000"/>
              <a:gd name="connsiteY167" fmla="*/ 1994290 h 2237474"/>
              <a:gd name="connsiteX168" fmla="*/ 2295469 w 12192000"/>
              <a:gd name="connsiteY168" fmla="*/ 1996659 h 2237474"/>
              <a:gd name="connsiteX169" fmla="*/ 2287219 w 12192000"/>
              <a:gd name="connsiteY169" fmla="*/ 1998750 h 2237474"/>
              <a:gd name="connsiteX170" fmla="*/ 2286948 w 12192000"/>
              <a:gd name="connsiteY170" fmla="*/ 1998596 h 2237474"/>
              <a:gd name="connsiteX171" fmla="*/ 2243069 w 12192000"/>
              <a:gd name="connsiteY171" fmla="*/ 2015111 h 2237474"/>
              <a:gd name="connsiteX172" fmla="*/ 2186609 w 12192000"/>
              <a:gd name="connsiteY172" fmla="*/ 2008263 h 2237474"/>
              <a:gd name="connsiteX173" fmla="*/ 2164831 w 12192000"/>
              <a:gd name="connsiteY173" fmla="*/ 2010143 h 2237474"/>
              <a:gd name="connsiteX174" fmla="*/ 2152836 w 12192000"/>
              <a:gd name="connsiteY174" fmla="*/ 2010048 h 2237474"/>
              <a:gd name="connsiteX175" fmla="*/ 2117102 w 12192000"/>
              <a:gd name="connsiteY175" fmla="*/ 2023004 h 2237474"/>
              <a:gd name="connsiteX176" fmla="*/ 2111935 w 12192000"/>
              <a:gd name="connsiteY176" fmla="*/ 2023163 h 2237474"/>
              <a:gd name="connsiteX177" fmla="*/ 2089991 w 12192000"/>
              <a:gd name="connsiteY177" fmla="*/ 2034193 h 2237474"/>
              <a:gd name="connsiteX178" fmla="*/ 2058061 w 12192000"/>
              <a:gd name="connsiteY178" fmla="*/ 2047942 h 2237474"/>
              <a:gd name="connsiteX179" fmla="*/ 2055737 w 12192000"/>
              <a:gd name="connsiteY179" fmla="*/ 2047704 h 2237474"/>
              <a:gd name="connsiteX180" fmla="*/ 2042244 w 12192000"/>
              <a:gd name="connsiteY180" fmla="*/ 2055560 h 2237474"/>
              <a:gd name="connsiteX181" fmla="*/ 1976224 w 12192000"/>
              <a:gd name="connsiteY181" fmla="*/ 2074257 h 2237474"/>
              <a:gd name="connsiteX182" fmla="*/ 1877728 w 12192000"/>
              <a:gd name="connsiteY182" fmla="*/ 2101004 h 2237474"/>
              <a:gd name="connsiteX183" fmla="*/ 1759056 w 12192000"/>
              <a:gd name="connsiteY183" fmla="*/ 2125608 h 2237474"/>
              <a:gd name="connsiteX184" fmla="*/ 1637948 w 12192000"/>
              <a:gd name="connsiteY184" fmla="*/ 2172597 h 2237474"/>
              <a:gd name="connsiteX185" fmla="*/ 1434549 w 12192000"/>
              <a:gd name="connsiteY185" fmla="*/ 2234522 h 2237474"/>
              <a:gd name="connsiteX186" fmla="*/ 1398481 w 12192000"/>
              <a:gd name="connsiteY186" fmla="*/ 2237074 h 2237474"/>
              <a:gd name="connsiteX187" fmla="*/ 1398407 w 12192000"/>
              <a:gd name="connsiteY187" fmla="*/ 2237095 h 2237474"/>
              <a:gd name="connsiteX188" fmla="*/ 1370962 w 12192000"/>
              <a:gd name="connsiteY188" fmla="*/ 2237474 h 2237474"/>
              <a:gd name="connsiteX189" fmla="*/ 1356367 w 12192000"/>
              <a:gd name="connsiteY189" fmla="*/ 2235089 h 2237474"/>
              <a:gd name="connsiteX190" fmla="*/ 1324828 w 12192000"/>
              <a:gd name="connsiteY190" fmla="*/ 2231968 h 2237474"/>
              <a:gd name="connsiteX191" fmla="*/ 1297744 w 12192000"/>
              <a:gd name="connsiteY191" fmla="*/ 2235849 h 2237474"/>
              <a:gd name="connsiteX192" fmla="*/ 1286236 w 12192000"/>
              <a:gd name="connsiteY192" fmla="*/ 2233135 h 2237474"/>
              <a:gd name="connsiteX193" fmla="*/ 1283504 w 12192000"/>
              <a:gd name="connsiteY193" fmla="*/ 2233797 h 2237474"/>
              <a:gd name="connsiteX194" fmla="*/ 1279765 w 12192000"/>
              <a:gd name="connsiteY194" fmla="*/ 2229639 h 2237474"/>
              <a:gd name="connsiteX195" fmla="*/ 1195347 w 12192000"/>
              <a:gd name="connsiteY195" fmla="*/ 2212354 h 2237474"/>
              <a:gd name="connsiteX196" fmla="*/ 970251 w 12192000"/>
              <a:gd name="connsiteY196" fmla="*/ 2221029 h 2237474"/>
              <a:gd name="connsiteX197" fmla="*/ 812914 w 12192000"/>
              <a:gd name="connsiteY197" fmla="*/ 2202752 h 2237474"/>
              <a:gd name="connsiteX198" fmla="*/ 800195 w 12192000"/>
              <a:gd name="connsiteY198" fmla="*/ 2209407 h 2237474"/>
              <a:gd name="connsiteX199" fmla="*/ 784978 w 12192000"/>
              <a:gd name="connsiteY199" fmla="*/ 2212360 h 2237474"/>
              <a:gd name="connsiteX200" fmla="*/ 681987 w 12192000"/>
              <a:gd name="connsiteY200" fmla="*/ 2216757 h 2237474"/>
              <a:gd name="connsiteX201" fmla="*/ 669923 w 12192000"/>
              <a:gd name="connsiteY201" fmla="*/ 2211682 h 2237474"/>
              <a:gd name="connsiteX202" fmla="*/ 648680 w 12192000"/>
              <a:gd name="connsiteY202" fmla="*/ 2206229 h 2237474"/>
              <a:gd name="connsiteX203" fmla="*/ 597225 w 12192000"/>
              <a:gd name="connsiteY203" fmla="*/ 2180999 h 2237474"/>
              <a:gd name="connsiteX204" fmla="*/ 558449 w 12192000"/>
              <a:gd name="connsiteY204" fmla="*/ 2182346 h 2237474"/>
              <a:gd name="connsiteX205" fmla="*/ 550517 w 12192000"/>
              <a:gd name="connsiteY205" fmla="*/ 2182060 h 2237474"/>
              <a:gd name="connsiteX206" fmla="*/ 550309 w 12192000"/>
              <a:gd name="connsiteY206" fmla="*/ 2181825 h 2237474"/>
              <a:gd name="connsiteX207" fmla="*/ 541836 w 12192000"/>
              <a:gd name="connsiteY207" fmla="*/ 2181063 h 2237474"/>
              <a:gd name="connsiteX208" fmla="*/ 536057 w 12192000"/>
              <a:gd name="connsiteY208" fmla="*/ 2181537 h 2237474"/>
              <a:gd name="connsiteX209" fmla="*/ 520671 w 12192000"/>
              <a:gd name="connsiteY209" fmla="*/ 2180980 h 2237474"/>
              <a:gd name="connsiteX210" fmla="*/ 515024 w 12192000"/>
              <a:gd name="connsiteY210" fmla="*/ 2179258 h 2237474"/>
              <a:gd name="connsiteX211" fmla="*/ 512278 w 12192000"/>
              <a:gd name="connsiteY211" fmla="*/ 2176369 h 2237474"/>
              <a:gd name="connsiteX212" fmla="*/ 480419 w 12192000"/>
              <a:gd name="connsiteY212" fmla="*/ 2167807 h 2237474"/>
              <a:gd name="connsiteX213" fmla="*/ 413835 w 12192000"/>
              <a:gd name="connsiteY213" fmla="*/ 2156783 h 2237474"/>
              <a:gd name="connsiteX214" fmla="*/ 376513 w 12192000"/>
              <a:gd name="connsiteY214" fmla="*/ 2154014 h 2237474"/>
              <a:gd name="connsiteX215" fmla="*/ 273386 w 12192000"/>
              <a:gd name="connsiteY215" fmla="*/ 2142551 h 2237474"/>
              <a:gd name="connsiteX216" fmla="*/ 169207 w 12192000"/>
              <a:gd name="connsiteY216" fmla="*/ 2128100 h 2237474"/>
              <a:gd name="connsiteX217" fmla="*/ 93149 w 12192000"/>
              <a:gd name="connsiteY217" fmla="*/ 2105324 h 2237474"/>
              <a:gd name="connsiteX218" fmla="*/ 88109 w 12192000"/>
              <a:gd name="connsiteY218" fmla="*/ 2106704 h 2237474"/>
              <a:gd name="connsiteX219" fmla="*/ 80022 w 12192000"/>
              <a:gd name="connsiteY219" fmla="*/ 2107254 h 2237474"/>
              <a:gd name="connsiteX220" fmla="*/ 79717 w 12192000"/>
              <a:gd name="connsiteY220" fmla="*/ 2107046 h 2237474"/>
              <a:gd name="connsiteX221" fmla="*/ 72352 w 12192000"/>
              <a:gd name="connsiteY221" fmla="*/ 2107991 h 2237474"/>
              <a:gd name="connsiteX222" fmla="*/ 37645 w 12192000"/>
              <a:gd name="connsiteY222" fmla="*/ 2115401 h 2237474"/>
              <a:gd name="connsiteX223" fmla="*/ 4572 w 12192000"/>
              <a:gd name="connsiteY223" fmla="*/ 2111091 h 2237474"/>
              <a:gd name="connsiteX224" fmla="*/ 0 w 12192000"/>
              <a:gd name="connsiteY224" fmla="*/ 2110468 h 2237474"/>
              <a:gd name="connsiteX225" fmla="*/ 0 w 12192000"/>
              <a:gd name="connsiteY22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183121 w 12192000"/>
              <a:gd name="connsiteY77" fmla="*/ 1595162 h 2237474"/>
              <a:gd name="connsiteX78" fmla="*/ 7164601 w 12192000"/>
              <a:gd name="connsiteY78" fmla="*/ 1606490 h 2237474"/>
              <a:gd name="connsiteX79" fmla="*/ 7114651 w 12192000"/>
              <a:gd name="connsiteY79" fmla="*/ 1620959 h 2237474"/>
              <a:gd name="connsiteX80" fmla="*/ 7092727 w 12192000"/>
              <a:gd name="connsiteY80" fmla="*/ 1623628 h 2237474"/>
              <a:gd name="connsiteX81" fmla="*/ 7031309 w 12192000"/>
              <a:gd name="connsiteY81" fmla="*/ 1619451 h 2237474"/>
              <a:gd name="connsiteX82" fmla="*/ 6999084 w 12192000"/>
              <a:gd name="connsiteY82" fmla="*/ 1634317 h 2237474"/>
              <a:gd name="connsiteX83" fmla="*/ 6992107 w 12192000"/>
              <a:gd name="connsiteY83" fmla="*/ 1636860 h 2237474"/>
              <a:gd name="connsiteX84" fmla="*/ 6991765 w 12192000"/>
              <a:gd name="connsiteY84" fmla="*/ 1636725 h 2237474"/>
              <a:gd name="connsiteX85" fmla="*/ 6900177 w 12192000"/>
              <a:gd name="connsiteY85" fmla="*/ 1636016 h 2237474"/>
              <a:gd name="connsiteX86" fmla="*/ 6795372 w 12192000"/>
              <a:gd name="connsiteY86" fmla="*/ 1644845 h 2237474"/>
              <a:gd name="connsiteX87" fmla="*/ 6692251 w 12192000"/>
              <a:gd name="connsiteY87" fmla="*/ 1656357 h 2237474"/>
              <a:gd name="connsiteX88" fmla="*/ 6655235 w 12192000"/>
              <a:gd name="connsiteY88" fmla="*/ 1661869 h 2237474"/>
              <a:gd name="connsiteX89" fmla="*/ 6587857 w 12192000"/>
              <a:gd name="connsiteY89" fmla="*/ 1665769 h 2237474"/>
              <a:gd name="connsiteX90" fmla="*/ 6554894 w 12192000"/>
              <a:gd name="connsiteY90" fmla="*/ 1664428 h 2237474"/>
              <a:gd name="connsiteX91" fmla="*/ 6516595 w 12192000"/>
              <a:gd name="connsiteY91" fmla="*/ 1667475 h 2237474"/>
              <a:gd name="connsiteX92" fmla="*/ 6508541 w 12192000"/>
              <a:gd name="connsiteY92" fmla="*/ 1668757 h 2237474"/>
              <a:gd name="connsiteX93" fmla="*/ 6471012 w 12192000"/>
              <a:gd name="connsiteY93" fmla="*/ 1678604 h 2237474"/>
              <a:gd name="connsiteX94" fmla="*/ 6415265 w 12192000"/>
              <a:gd name="connsiteY94" fmla="*/ 1665317 h 2237474"/>
              <a:gd name="connsiteX95" fmla="*/ 6364035 w 12192000"/>
              <a:gd name="connsiteY95" fmla="*/ 1667683 h 2237474"/>
              <a:gd name="connsiteX96" fmla="*/ 6280959 w 12192000"/>
              <a:gd name="connsiteY96" fmla="*/ 1689329 h 2237474"/>
              <a:gd name="connsiteX97" fmla="*/ 6243319 w 12192000"/>
              <a:gd name="connsiteY97" fmla="*/ 1695560 h 2237474"/>
              <a:gd name="connsiteX98" fmla="*/ 6098321 w 12192000"/>
              <a:gd name="connsiteY98" fmla="*/ 1721646 h 2237474"/>
              <a:gd name="connsiteX99" fmla="*/ 5880652 w 12192000"/>
              <a:gd name="connsiteY99" fmla="*/ 1779643 h 2237474"/>
              <a:gd name="connsiteX100" fmla="*/ 5785959 w 12192000"/>
              <a:gd name="connsiteY100" fmla="*/ 1775307 h 2237474"/>
              <a:gd name="connsiteX101" fmla="*/ 5643534 w 12192000"/>
              <a:gd name="connsiteY101" fmla="*/ 1802919 h 2237474"/>
              <a:gd name="connsiteX102" fmla="*/ 5518799 w 12192000"/>
              <a:gd name="connsiteY102" fmla="*/ 1818312 h 2237474"/>
              <a:gd name="connsiteX103" fmla="*/ 5505014 w 12192000"/>
              <a:gd name="connsiteY103" fmla="*/ 1819259 h 2237474"/>
              <a:gd name="connsiteX104" fmla="*/ 5453307 w 12192000"/>
              <a:gd name="connsiteY104" fmla="*/ 1815450 h 2237474"/>
              <a:gd name="connsiteX105" fmla="*/ 5364192 w 12192000"/>
              <a:gd name="connsiteY105" fmla="*/ 1826074 h 2237474"/>
              <a:gd name="connsiteX106" fmla="*/ 5350380 w 12192000"/>
              <a:gd name="connsiteY106" fmla="*/ 1830891 h 2237474"/>
              <a:gd name="connsiteX107" fmla="*/ 5259633 w 12192000"/>
              <a:gd name="connsiteY107" fmla="*/ 1837160 h 2237474"/>
              <a:gd name="connsiteX108" fmla="*/ 5197513 w 12192000"/>
              <a:gd name="connsiteY108" fmla="*/ 1844718 h 2237474"/>
              <a:gd name="connsiteX109" fmla="*/ 5184170 w 12192000"/>
              <a:gd name="connsiteY109" fmla="*/ 1849402 h 2237474"/>
              <a:gd name="connsiteX110" fmla="*/ 5168852 w 12192000"/>
              <a:gd name="connsiteY110" fmla="*/ 1844846 h 2237474"/>
              <a:gd name="connsiteX111" fmla="*/ 5164370 w 12192000"/>
              <a:gd name="connsiteY111" fmla="*/ 1840597 h 2237474"/>
              <a:gd name="connsiteX112" fmla="*/ 5114927 w 12192000"/>
              <a:gd name="connsiteY112" fmla="*/ 1847827 h 2237474"/>
              <a:gd name="connsiteX113" fmla="*/ 5108970 w 12192000"/>
              <a:gd name="connsiteY113" fmla="*/ 1847935 h 2237474"/>
              <a:gd name="connsiteX114" fmla="*/ 5067961 w 12192000"/>
              <a:gd name="connsiteY114" fmla="*/ 1845917 h 2237474"/>
              <a:gd name="connsiteX115" fmla="*/ 5007075 w 12192000"/>
              <a:gd name="connsiteY115" fmla="*/ 1838626 h 2237474"/>
              <a:gd name="connsiteX116" fmla="*/ 4944087 w 12192000"/>
              <a:gd name="connsiteY116" fmla="*/ 1823332 h 2237474"/>
              <a:gd name="connsiteX117" fmla="*/ 4907662 w 12192000"/>
              <a:gd name="connsiteY117" fmla="*/ 1816900 h 2237474"/>
              <a:gd name="connsiteX118" fmla="*/ 4882386 w 12192000"/>
              <a:gd name="connsiteY118" fmla="*/ 1809844 h 2237474"/>
              <a:gd name="connsiteX119" fmla="*/ 4811440 w 12192000"/>
              <a:gd name="connsiteY119" fmla="*/ 1804655 h 2237474"/>
              <a:gd name="connsiteX120" fmla="*/ 4691075 w 12192000"/>
              <a:gd name="connsiteY120" fmla="*/ 1801389 h 2237474"/>
              <a:gd name="connsiteX121" fmla="*/ 4611738 w 12192000"/>
              <a:gd name="connsiteY121" fmla="*/ 1776964 h 2237474"/>
              <a:gd name="connsiteX122" fmla="*/ 4560070 w 12192000"/>
              <a:gd name="connsiteY122" fmla="*/ 1785640 h 2237474"/>
              <a:gd name="connsiteX123" fmla="*/ 4536503 w 12192000"/>
              <a:gd name="connsiteY123" fmla="*/ 1785334 h 2237474"/>
              <a:gd name="connsiteX124" fmla="*/ 4513724 w 12192000"/>
              <a:gd name="connsiteY124" fmla="*/ 1791996 h 2237474"/>
              <a:gd name="connsiteX125" fmla="*/ 4459810 w 12192000"/>
              <a:gd name="connsiteY125" fmla="*/ 1797886 h 2237474"/>
              <a:gd name="connsiteX126" fmla="*/ 4379064 w 12192000"/>
              <a:gd name="connsiteY126" fmla="*/ 1817177 h 2237474"/>
              <a:gd name="connsiteX127" fmla="*/ 4319209 w 12192000"/>
              <a:gd name="connsiteY127" fmla="*/ 1834833 h 2237474"/>
              <a:gd name="connsiteX128" fmla="*/ 4290981 w 12192000"/>
              <a:gd name="connsiteY128" fmla="*/ 1839677 h 2237474"/>
              <a:gd name="connsiteX129" fmla="*/ 4285792 w 12192000"/>
              <a:gd name="connsiteY129" fmla="*/ 1836231 h 2237474"/>
              <a:gd name="connsiteX130" fmla="*/ 4238372 w 12192000"/>
              <a:gd name="connsiteY130" fmla="*/ 1851480 h 2237474"/>
              <a:gd name="connsiteX131" fmla="*/ 4232517 w 12192000"/>
              <a:gd name="connsiteY131" fmla="*/ 1852567 h 2237474"/>
              <a:gd name="connsiteX132" fmla="*/ 4191732 w 12192000"/>
              <a:gd name="connsiteY132" fmla="*/ 1857328 h 2237474"/>
              <a:gd name="connsiteX133" fmla="*/ 4065532 w 12192000"/>
              <a:gd name="connsiteY133" fmla="*/ 1855477 h 2237474"/>
              <a:gd name="connsiteX134" fmla="*/ 4028460 w 12192000"/>
              <a:gd name="connsiteY134" fmla="*/ 1855137 h 2237474"/>
              <a:gd name="connsiteX135" fmla="*/ 4002267 w 12192000"/>
              <a:gd name="connsiteY135" fmla="*/ 1852352 h 2237474"/>
              <a:gd name="connsiteX136" fmla="*/ 3931396 w 12192000"/>
              <a:gd name="connsiteY136" fmla="*/ 1858915 h 2237474"/>
              <a:gd name="connsiteX137" fmla="*/ 3812162 w 12192000"/>
              <a:gd name="connsiteY137" fmla="*/ 1875501 h 2237474"/>
              <a:gd name="connsiteX138" fmla="*/ 3729530 w 12192000"/>
              <a:gd name="connsiteY138" fmla="*/ 1864513 h 2237474"/>
              <a:gd name="connsiteX139" fmla="*/ 3680177 w 12192000"/>
              <a:gd name="connsiteY139" fmla="*/ 1881552 h 2237474"/>
              <a:gd name="connsiteX140" fmla="*/ 3567259 w 12192000"/>
              <a:gd name="connsiteY140" fmla="*/ 1893482 h 2237474"/>
              <a:gd name="connsiteX141" fmla="*/ 3405770 w 12192000"/>
              <a:gd name="connsiteY141" fmla="*/ 1904591 h 2237474"/>
              <a:gd name="connsiteX142" fmla="*/ 3280097 w 12192000"/>
              <a:gd name="connsiteY142" fmla="*/ 1919610 h 2237474"/>
              <a:gd name="connsiteX143" fmla="*/ 3123424 w 12192000"/>
              <a:gd name="connsiteY143" fmla="*/ 1952930 h 2237474"/>
              <a:gd name="connsiteX144" fmla="*/ 3009910 w 12192000"/>
              <a:gd name="connsiteY144" fmla="*/ 1957866 h 2237474"/>
              <a:gd name="connsiteX145" fmla="*/ 2995934 w 12192000"/>
              <a:gd name="connsiteY145" fmla="*/ 1967085 h 2237474"/>
              <a:gd name="connsiteX146" fmla="*/ 2980071 w 12192000"/>
              <a:gd name="connsiteY146" fmla="*/ 1972988 h 2237474"/>
              <a:gd name="connsiteX147" fmla="*/ 2978094 w 12192000"/>
              <a:gd name="connsiteY147" fmla="*/ 1972369 h 2237474"/>
              <a:gd name="connsiteX148" fmla="*/ 2942858 w 12192000"/>
              <a:gd name="connsiteY148" fmla="*/ 1981367 h 2237474"/>
              <a:gd name="connsiteX149" fmla="*/ 2875436 w 12192000"/>
              <a:gd name="connsiteY149" fmla="*/ 1996977 h 2237474"/>
              <a:gd name="connsiteX150" fmla="*/ 2874892 w 12192000"/>
              <a:gd name="connsiteY150" fmla="*/ 1996085 h 2237474"/>
              <a:gd name="connsiteX151" fmla="*/ 2864145 w 12192000"/>
              <a:gd name="connsiteY151" fmla="*/ 1994061 h 2237474"/>
              <a:gd name="connsiteX152" fmla="*/ 2843662 w 12192000"/>
              <a:gd name="connsiteY152" fmla="*/ 1992498 h 2237474"/>
              <a:gd name="connsiteX153" fmla="*/ 2796128 w 12192000"/>
              <a:gd name="connsiteY153" fmla="*/ 1976403 h 2237474"/>
              <a:gd name="connsiteX154" fmla="*/ 2756784 w 12192000"/>
              <a:gd name="connsiteY154" fmla="*/ 1985116 h 2237474"/>
              <a:gd name="connsiteX155" fmla="*/ 2748833 w 12192000"/>
              <a:gd name="connsiteY155" fmla="*/ 1986323 h 2237474"/>
              <a:gd name="connsiteX156" fmla="*/ 2748661 w 12192000"/>
              <a:gd name="connsiteY156" fmla="*/ 1986122 h 2237474"/>
              <a:gd name="connsiteX157" fmla="*/ 2740251 w 12192000"/>
              <a:gd name="connsiteY157" fmla="*/ 1986946 h 2237474"/>
              <a:gd name="connsiteX158" fmla="*/ 2718916 w 12192000"/>
              <a:gd name="connsiteY158" fmla="*/ 1990867 h 2237474"/>
              <a:gd name="connsiteX159" fmla="*/ 2713522 w 12192000"/>
              <a:gd name="connsiteY159" fmla="*/ 1990173 h 2237474"/>
              <a:gd name="connsiteX160" fmla="*/ 2680597 w 12192000"/>
              <a:gd name="connsiteY160" fmla="*/ 1984996 h 2237474"/>
              <a:gd name="connsiteX161" fmla="*/ 2578178 w 12192000"/>
              <a:gd name="connsiteY161" fmla="*/ 1990531 h 2237474"/>
              <a:gd name="connsiteX162" fmla="*/ 2476147 w 12192000"/>
              <a:gd name="connsiteY162" fmla="*/ 1998305 h 2237474"/>
              <a:gd name="connsiteX163" fmla="*/ 2373568 w 12192000"/>
              <a:gd name="connsiteY163" fmla="*/ 2003219 h 2237474"/>
              <a:gd name="connsiteX164" fmla="*/ 2321399 w 12192000"/>
              <a:gd name="connsiteY164" fmla="*/ 1989467 h 2237474"/>
              <a:gd name="connsiteX165" fmla="*/ 2315525 w 12192000"/>
              <a:gd name="connsiteY165" fmla="*/ 1989708 h 2237474"/>
              <a:gd name="connsiteX166" fmla="*/ 2300792 w 12192000"/>
              <a:gd name="connsiteY166" fmla="*/ 1994290 h 2237474"/>
              <a:gd name="connsiteX167" fmla="*/ 2295469 w 12192000"/>
              <a:gd name="connsiteY167" fmla="*/ 1996659 h 2237474"/>
              <a:gd name="connsiteX168" fmla="*/ 2287219 w 12192000"/>
              <a:gd name="connsiteY168" fmla="*/ 1998750 h 2237474"/>
              <a:gd name="connsiteX169" fmla="*/ 2286948 w 12192000"/>
              <a:gd name="connsiteY169" fmla="*/ 1998596 h 2237474"/>
              <a:gd name="connsiteX170" fmla="*/ 2243069 w 12192000"/>
              <a:gd name="connsiteY170" fmla="*/ 2015111 h 2237474"/>
              <a:gd name="connsiteX171" fmla="*/ 2186609 w 12192000"/>
              <a:gd name="connsiteY171" fmla="*/ 2008263 h 2237474"/>
              <a:gd name="connsiteX172" fmla="*/ 2164831 w 12192000"/>
              <a:gd name="connsiteY172" fmla="*/ 2010143 h 2237474"/>
              <a:gd name="connsiteX173" fmla="*/ 2152836 w 12192000"/>
              <a:gd name="connsiteY173" fmla="*/ 2010048 h 2237474"/>
              <a:gd name="connsiteX174" fmla="*/ 2117102 w 12192000"/>
              <a:gd name="connsiteY174" fmla="*/ 2023004 h 2237474"/>
              <a:gd name="connsiteX175" fmla="*/ 2111935 w 12192000"/>
              <a:gd name="connsiteY175" fmla="*/ 2023163 h 2237474"/>
              <a:gd name="connsiteX176" fmla="*/ 2089991 w 12192000"/>
              <a:gd name="connsiteY176" fmla="*/ 2034193 h 2237474"/>
              <a:gd name="connsiteX177" fmla="*/ 2058061 w 12192000"/>
              <a:gd name="connsiteY177" fmla="*/ 2047942 h 2237474"/>
              <a:gd name="connsiteX178" fmla="*/ 2055737 w 12192000"/>
              <a:gd name="connsiteY178" fmla="*/ 2047704 h 2237474"/>
              <a:gd name="connsiteX179" fmla="*/ 2042244 w 12192000"/>
              <a:gd name="connsiteY179" fmla="*/ 2055560 h 2237474"/>
              <a:gd name="connsiteX180" fmla="*/ 1976224 w 12192000"/>
              <a:gd name="connsiteY180" fmla="*/ 2074257 h 2237474"/>
              <a:gd name="connsiteX181" fmla="*/ 1877728 w 12192000"/>
              <a:gd name="connsiteY181" fmla="*/ 2101004 h 2237474"/>
              <a:gd name="connsiteX182" fmla="*/ 1759056 w 12192000"/>
              <a:gd name="connsiteY182" fmla="*/ 2125608 h 2237474"/>
              <a:gd name="connsiteX183" fmla="*/ 1637948 w 12192000"/>
              <a:gd name="connsiteY183" fmla="*/ 2172597 h 2237474"/>
              <a:gd name="connsiteX184" fmla="*/ 1434549 w 12192000"/>
              <a:gd name="connsiteY184" fmla="*/ 2234522 h 2237474"/>
              <a:gd name="connsiteX185" fmla="*/ 1398481 w 12192000"/>
              <a:gd name="connsiteY185" fmla="*/ 2237074 h 2237474"/>
              <a:gd name="connsiteX186" fmla="*/ 1398407 w 12192000"/>
              <a:gd name="connsiteY186" fmla="*/ 2237095 h 2237474"/>
              <a:gd name="connsiteX187" fmla="*/ 1370962 w 12192000"/>
              <a:gd name="connsiteY187" fmla="*/ 2237474 h 2237474"/>
              <a:gd name="connsiteX188" fmla="*/ 1356367 w 12192000"/>
              <a:gd name="connsiteY188" fmla="*/ 2235089 h 2237474"/>
              <a:gd name="connsiteX189" fmla="*/ 1324828 w 12192000"/>
              <a:gd name="connsiteY189" fmla="*/ 2231968 h 2237474"/>
              <a:gd name="connsiteX190" fmla="*/ 1297744 w 12192000"/>
              <a:gd name="connsiteY190" fmla="*/ 2235849 h 2237474"/>
              <a:gd name="connsiteX191" fmla="*/ 1286236 w 12192000"/>
              <a:gd name="connsiteY191" fmla="*/ 2233135 h 2237474"/>
              <a:gd name="connsiteX192" fmla="*/ 1283504 w 12192000"/>
              <a:gd name="connsiteY192" fmla="*/ 2233797 h 2237474"/>
              <a:gd name="connsiteX193" fmla="*/ 1279765 w 12192000"/>
              <a:gd name="connsiteY193" fmla="*/ 2229639 h 2237474"/>
              <a:gd name="connsiteX194" fmla="*/ 1195347 w 12192000"/>
              <a:gd name="connsiteY194" fmla="*/ 2212354 h 2237474"/>
              <a:gd name="connsiteX195" fmla="*/ 970251 w 12192000"/>
              <a:gd name="connsiteY195" fmla="*/ 2221029 h 2237474"/>
              <a:gd name="connsiteX196" fmla="*/ 812914 w 12192000"/>
              <a:gd name="connsiteY196" fmla="*/ 2202752 h 2237474"/>
              <a:gd name="connsiteX197" fmla="*/ 800195 w 12192000"/>
              <a:gd name="connsiteY197" fmla="*/ 2209407 h 2237474"/>
              <a:gd name="connsiteX198" fmla="*/ 784978 w 12192000"/>
              <a:gd name="connsiteY198" fmla="*/ 2212360 h 2237474"/>
              <a:gd name="connsiteX199" fmla="*/ 681987 w 12192000"/>
              <a:gd name="connsiteY199" fmla="*/ 2216757 h 2237474"/>
              <a:gd name="connsiteX200" fmla="*/ 669923 w 12192000"/>
              <a:gd name="connsiteY200" fmla="*/ 2211682 h 2237474"/>
              <a:gd name="connsiteX201" fmla="*/ 648680 w 12192000"/>
              <a:gd name="connsiteY201" fmla="*/ 2206229 h 2237474"/>
              <a:gd name="connsiteX202" fmla="*/ 597225 w 12192000"/>
              <a:gd name="connsiteY202" fmla="*/ 2180999 h 2237474"/>
              <a:gd name="connsiteX203" fmla="*/ 558449 w 12192000"/>
              <a:gd name="connsiteY203" fmla="*/ 2182346 h 2237474"/>
              <a:gd name="connsiteX204" fmla="*/ 550517 w 12192000"/>
              <a:gd name="connsiteY204" fmla="*/ 2182060 h 2237474"/>
              <a:gd name="connsiteX205" fmla="*/ 550309 w 12192000"/>
              <a:gd name="connsiteY205" fmla="*/ 2181825 h 2237474"/>
              <a:gd name="connsiteX206" fmla="*/ 541836 w 12192000"/>
              <a:gd name="connsiteY206" fmla="*/ 2181063 h 2237474"/>
              <a:gd name="connsiteX207" fmla="*/ 536057 w 12192000"/>
              <a:gd name="connsiteY207" fmla="*/ 2181537 h 2237474"/>
              <a:gd name="connsiteX208" fmla="*/ 520671 w 12192000"/>
              <a:gd name="connsiteY208" fmla="*/ 2180980 h 2237474"/>
              <a:gd name="connsiteX209" fmla="*/ 515024 w 12192000"/>
              <a:gd name="connsiteY209" fmla="*/ 2179258 h 2237474"/>
              <a:gd name="connsiteX210" fmla="*/ 512278 w 12192000"/>
              <a:gd name="connsiteY210" fmla="*/ 2176369 h 2237474"/>
              <a:gd name="connsiteX211" fmla="*/ 480419 w 12192000"/>
              <a:gd name="connsiteY211" fmla="*/ 2167807 h 2237474"/>
              <a:gd name="connsiteX212" fmla="*/ 413835 w 12192000"/>
              <a:gd name="connsiteY212" fmla="*/ 2156783 h 2237474"/>
              <a:gd name="connsiteX213" fmla="*/ 376513 w 12192000"/>
              <a:gd name="connsiteY213" fmla="*/ 2154014 h 2237474"/>
              <a:gd name="connsiteX214" fmla="*/ 273386 w 12192000"/>
              <a:gd name="connsiteY214" fmla="*/ 2142551 h 2237474"/>
              <a:gd name="connsiteX215" fmla="*/ 169207 w 12192000"/>
              <a:gd name="connsiteY215" fmla="*/ 2128100 h 2237474"/>
              <a:gd name="connsiteX216" fmla="*/ 93149 w 12192000"/>
              <a:gd name="connsiteY216" fmla="*/ 2105324 h 2237474"/>
              <a:gd name="connsiteX217" fmla="*/ 88109 w 12192000"/>
              <a:gd name="connsiteY217" fmla="*/ 2106704 h 2237474"/>
              <a:gd name="connsiteX218" fmla="*/ 80022 w 12192000"/>
              <a:gd name="connsiteY218" fmla="*/ 2107254 h 2237474"/>
              <a:gd name="connsiteX219" fmla="*/ 79717 w 12192000"/>
              <a:gd name="connsiteY219" fmla="*/ 2107046 h 2237474"/>
              <a:gd name="connsiteX220" fmla="*/ 72352 w 12192000"/>
              <a:gd name="connsiteY220" fmla="*/ 2107991 h 2237474"/>
              <a:gd name="connsiteX221" fmla="*/ 37645 w 12192000"/>
              <a:gd name="connsiteY221" fmla="*/ 2115401 h 2237474"/>
              <a:gd name="connsiteX222" fmla="*/ 4572 w 12192000"/>
              <a:gd name="connsiteY222" fmla="*/ 2111091 h 2237474"/>
              <a:gd name="connsiteX223" fmla="*/ 0 w 12192000"/>
              <a:gd name="connsiteY223" fmla="*/ 2110468 h 2237474"/>
              <a:gd name="connsiteX224" fmla="*/ 0 w 12192000"/>
              <a:gd name="connsiteY22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183121 w 12192000"/>
              <a:gd name="connsiteY77" fmla="*/ 1595162 h 2237474"/>
              <a:gd name="connsiteX78" fmla="*/ 7164601 w 12192000"/>
              <a:gd name="connsiteY78" fmla="*/ 1606490 h 2237474"/>
              <a:gd name="connsiteX79" fmla="*/ 7114651 w 12192000"/>
              <a:gd name="connsiteY79" fmla="*/ 1620959 h 2237474"/>
              <a:gd name="connsiteX80" fmla="*/ 7092727 w 12192000"/>
              <a:gd name="connsiteY80" fmla="*/ 1623628 h 2237474"/>
              <a:gd name="connsiteX81" fmla="*/ 7031309 w 12192000"/>
              <a:gd name="connsiteY81" fmla="*/ 1619451 h 2237474"/>
              <a:gd name="connsiteX82" fmla="*/ 6999084 w 12192000"/>
              <a:gd name="connsiteY82" fmla="*/ 1634317 h 2237474"/>
              <a:gd name="connsiteX83" fmla="*/ 6992107 w 12192000"/>
              <a:gd name="connsiteY83" fmla="*/ 1636860 h 2237474"/>
              <a:gd name="connsiteX84" fmla="*/ 6991765 w 12192000"/>
              <a:gd name="connsiteY84" fmla="*/ 1636725 h 2237474"/>
              <a:gd name="connsiteX85" fmla="*/ 6900177 w 12192000"/>
              <a:gd name="connsiteY85" fmla="*/ 1636016 h 2237474"/>
              <a:gd name="connsiteX86" fmla="*/ 6795372 w 12192000"/>
              <a:gd name="connsiteY86" fmla="*/ 1644845 h 2237474"/>
              <a:gd name="connsiteX87" fmla="*/ 6692251 w 12192000"/>
              <a:gd name="connsiteY87" fmla="*/ 1656357 h 2237474"/>
              <a:gd name="connsiteX88" fmla="*/ 6655235 w 12192000"/>
              <a:gd name="connsiteY88" fmla="*/ 1661869 h 2237474"/>
              <a:gd name="connsiteX89" fmla="*/ 6587857 w 12192000"/>
              <a:gd name="connsiteY89" fmla="*/ 1665769 h 2237474"/>
              <a:gd name="connsiteX90" fmla="*/ 6554894 w 12192000"/>
              <a:gd name="connsiteY90" fmla="*/ 1664428 h 2237474"/>
              <a:gd name="connsiteX91" fmla="*/ 6516595 w 12192000"/>
              <a:gd name="connsiteY91" fmla="*/ 1667475 h 2237474"/>
              <a:gd name="connsiteX92" fmla="*/ 6508541 w 12192000"/>
              <a:gd name="connsiteY92" fmla="*/ 1668757 h 2237474"/>
              <a:gd name="connsiteX93" fmla="*/ 6471012 w 12192000"/>
              <a:gd name="connsiteY93" fmla="*/ 1678604 h 2237474"/>
              <a:gd name="connsiteX94" fmla="*/ 6415265 w 12192000"/>
              <a:gd name="connsiteY94" fmla="*/ 1665317 h 2237474"/>
              <a:gd name="connsiteX95" fmla="*/ 6364035 w 12192000"/>
              <a:gd name="connsiteY95" fmla="*/ 1667683 h 2237474"/>
              <a:gd name="connsiteX96" fmla="*/ 6280959 w 12192000"/>
              <a:gd name="connsiteY96" fmla="*/ 1689329 h 2237474"/>
              <a:gd name="connsiteX97" fmla="*/ 6243319 w 12192000"/>
              <a:gd name="connsiteY97" fmla="*/ 1695560 h 2237474"/>
              <a:gd name="connsiteX98" fmla="*/ 6098321 w 12192000"/>
              <a:gd name="connsiteY98" fmla="*/ 1721646 h 2237474"/>
              <a:gd name="connsiteX99" fmla="*/ 5880652 w 12192000"/>
              <a:gd name="connsiteY99" fmla="*/ 1779643 h 2237474"/>
              <a:gd name="connsiteX100" fmla="*/ 5785959 w 12192000"/>
              <a:gd name="connsiteY100" fmla="*/ 1775307 h 2237474"/>
              <a:gd name="connsiteX101" fmla="*/ 5643534 w 12192000"/>
              <a:gd name="connsiteY101" fmla="*/ 1802919 h 2237474"/>
              <a:gd name="connsiteX102" fmla="*/ 5518799 w 12192000"/>
              <a:gd name="connsiteY102" fmla="*/ 1818312 h 2237474"/>
              <a:gd name="connsiteX103" fmla="*/ 5505014 w 12192000"/>
              <a:gd name="connsiteY103" fmla="*/ 1819259 h 2237474"/>
              <a:gd name="connsiteX104" fmla="*/ 5453307 w 12192000"/>
              <a:gd name="connsiteY104" fmla="*/ 1815450 h 2237474"/>
              <a:gd name="connsiteX105" fmla="*/ 5364192 w 12192000"/>
              <a:gd name="connsiteY105" fmla="*/ 1826074 h 2237474"/>
              <a:gd name="connsiteX106" fmla="*/ 5350380 w 12192000"/>
              <a:gd name="connsiteY106" fmla="*/ 1830891 h 2237474"/>
              <a:gd name="connsiteX107" fmla="*/ 5259633 w 12192000"/>
              <a:gd name="connsiteY107" fmla="*/ 1837160 h 2237474"/>
              <a:gd name="connsiteX108" fmla="*/ 5197513 w 12192000"/>
              <a:gd name="connsiteY108" fmla="*/ 1844718 h 2237474"/>
              <a:gd name="connsiteX109" fmla="*/ 5184170 w 12192000"/>
              <a:gd name="connsiteY109" fmla="*/ 1849402 h 2237474"/>
              <a:gd name="connsiteX110" fmla="*/ 5168852 w 12192000"/>
              <a:gd name="connsiteY110" fmla="*/ 1844846 h 2237474"/>
              <a:gd name="connsiteX111" fmla="*/ 5114927 w 12192000"/>
              <a:gd name="connsiteY111" fmla="*/ 1847827 h 2237474"/>
              <a:gd name="connsiteX112" fmla="*/ 5108970 w 12192000"/>
              <a:gd name="connsiteY112" fmla="*/ 1847935 h 2237474"/>
              <a:gd name="connsiteX113" fmla="*/ 5067961 w 12192000"/>
              <a:gd name="connsiteY113" fmla="*/ 1845917 h 2237474"/>
              <a:gd name="connsiteX114" fmla="*/ 5007075 w 12192000"/>
              <a:gd name="connsiteY114" fmla="*/ 1838626 h 2237474"/>
              <a:gd name="connsiteX115" fmla="*/ 4944087 w 12192000"/>
              <a:gd name="connsiteY115" fmla="*/ 1823332 h 2237474"/>
              <a:gd name="connsiteX116" fmla="*/ 4907662 w 12192000"/>
              <a:gd name="connsiteY116" fmla="*/ 1816900 h 2237474"/>
              <a:gd name="connsiteX117" fmla="*/ 4882386 w 12192000"/>
              <a:gd name="connsiteY117" fmla="*/ 1809844 h 2237474"/>
              <a:gd name="connsiteX118" fmla="*/ 4811440 w 12192000"/>
              <a:gd name="connsiteY118" fmla="*/ 1804655 h 2237474"/>
              <a:gd name="connsiteX119" fmla="*/ 4691075 w 12192000"/>
              <a:gd name="connsiteY119" fmla="*/ 1801389 h 2237474"/>
              <a:gd name="connsiteX120" fmla="*/ 4611738 w 12192000"/>
              <a:gd name="connsiteY120" fmla="*/ 1776964 h 2237474"/>
              <a:gd name="connsiteX121" fmla="*/ 4560070 w 12192000"/>
              <a:gd name="connsiteY121" fmla="*/ 1785640 h 2237474"/>
              <a:gd name="connsiteX122" fmla="*/ 4536503 w 12192000"/>
              <a:gd name="connsiteY122" fmla="*/ 1785334 h 2237474"/>
              <a:gd name="connsiteX123" fmla="*/ 4513724 w 12192000"/>
              <a:gd name="connsiteY123" fmla="*/ 1791996 h 2237474"/>
              <a:gd name="connsiteX124" fmla="*/ 4459810 w 12192000"/>
              <a:gd name="connsiteY124" fmla="*/ 1797886 h 2237474"/>
              <a:gd name="connsiteX125" fmla="*/ 4379064 w 12192000"/>
              <a:gd name="connsiteY125" fmla="*/ 1817177 h 2237474"/>
              <a:gd name="connsiteX126" fmla="*/ 4319209 w 12192000"/>
              <a:gd name="connsiteY126" fmla="*/ 1834833 h 2237474"/>
              <a:gd name="connsiteX127" fmla="*/ 4290981 w 12192000"/>
              <a:gd name="connsiteY127" fmla="*/ 1839677 h 2237474"/>
              <a:gd name="connsiteX128" fmla="*/ 4285792 w 12192000"/>
              <a:gd name="connsiteY128" fmla="*/ 1836231 h 2237474"/>
              <a:gd name="connsiteX129" fmla="*/ 4238372 w 12192000"/>
              <a:gd name="connsiteY129" fmla="*/ 1851480 h 2237474"/>
              <a:gd name="connsiteX130" fmla="*/ 4232517 w 12192000"/>
              <a:gd name="connsiteY130" fmla="*/ 1852567 h 2237474"/>
              <a:gd name="connsiteX131" fmla="*/ 4191732 w 12192000"/>
              <a:gd name="connsiteY131" fmla="*/ 1857328 h 2237474"/>
              <a:gd name="connsiteX132" fmla="*/ 4065532 w 12192000"/>
              <a:gd name="connsiteY132" fmla="*/ 1855477 h 2237474"/>
              <a:gd name="connsiteX133" fmla="*/ 4028460 w 12192000"/>
              <a:gd name="connsiteY133" fmla="*/ 1855137 h 2237474"/>
              <a:gd name="connsiteX134" fmla="*/ 4002267 w 12192000"/>
              <a:gd name="connsiteY134" fmla="*/ 1852352 h 2237474"/>
              <a:gd name="connsiteX135" fmla="*/ 3931396 w 12192000"/>
              <a:gd name="connsiteY135" fmla="*/ 1858915 h 2237474"/>
              <a:gd name="connsiteX136" fmla="*/ 3812162 w 12192000"/>
              <a:gd name="connsiteY136" fmla="*/ 1875501 h 2237474"/>
              <a:gd name="connsiteX137" fmla="*/ 3729530 w 12192000"/>
              <a:gd name="connsiteY137" fmla="*/ 1864513 h 2237474"/>
              <a:gd name="connsiteX138" fmla="*/ 3680177 w 12192000"/>
              <a:gd name="connsiteY138" fmla="*/ 1881552 h 2237474"/>
              <a:gd name="connsiteX139" fmla="*/ 3567259 w 12192000"/>
              <a:gd name="connsiteY139" fmla="*/ 1893482 h 2237474"/>
              <a:gd name="connsiteX140" fmla="*/ 3405770 w 12192000"/>
              <a:gd name="connsiteY140" fmla="*/ 1904591 h 2237474"/>
              <a:gd name="connsiteX141" fmla="*/ 3280097 w 12192000"/>
              <a:gd name="connsiteY141" fmla="*/ 1919610 h 2237474"/>
              <a:gd name="connsiteX142" fmla="*/ 3123424 w 12192000"/>
              <a:gd name="connsiteY142" fmla="*/ 1952930 h 2237474"/>
              <a:gd name="connsiteX143" fmla="*/ 3009910 w 12192000"/>
              <a:gd name="connsiteY143" fmla="*/ 1957866 h 2237474"/>
              <a:gd name="connsiteX144" fmla="*/ 2995934 w 12192000"/>
              <a:gd name="connsiteY144" fmla="*/ 1967085 h 2237474"/>
              <a:gd name="connsiteX145" fmla="*/ 2980071 w 12192000"/>
              <a:gd name="connsiteY145" fmla="*/ 1972988 h 2237474"/>
              <a:gd name="connsiteX146" fmla="*/ 2978094 w 12192000"/>
              <a:gd name="connsiteY146" fmla="*/ 1972369 h 2237474"/>
              <a:gd name="connsiteX147" fmla="*/ 2942858 w 12192000"/>
              <a:gd name="connsiteY147" fmla="*/ 1981367 h 2237474"/>
              <a:gd name="connsiteX148" fmla="*/ 2875436 w 12192000"/>
              <a:gd name="connsiteY148" fmla="*/ 1996977 h 2237474"/>
              <a:gd name="connsiteX149" fmla="*/ 2874892 w 12192000"/>
              <a:gd name="connsiteY149" fmla="*/ 1996085 h 2237474"/>
              <a:gd name="connsiteX150" fmla="*/ 2864145 w 12192000"/>
              <a:gd name="connsiteY150" fmla="*/ 1994061 h 2237474"/>
              <a:gd name="connsiteX151" fmla="*/ 2843662 w 12192000"/>
              <a:gd name="connsiteY151" fmla="*/ 1992498 h 2237474"/>
              <a:gd name="connsiteX152" fmla="*/ 2796128 w 12192000"/>
              <a:gd name="connsiteY152" fmla="*/ 1976403 h 2237474"/>
              <a:gd name="connsiteX153" fmla="*/ 2756784 w 12192000"/>
              <a:gd name="connsiteY153" fmla="*/ 1985116 h 2237474"/>
              <a:gd name="connsiteX154" fmla="*/ 2748833 w 12192000"/>
              <a:gd name="connsiteY154" fmla="*/ 1986323 h 2237474"/>
              <a:gd name="connsiteX155" fmla="*/ 2748661 w 12192000"/>
              <a:gd name="connsiteY155" fmla="*/ 1986122 h 2237474"/>
              <a:gd name="connsiteX156" fmla="*/ 2740251 w 12192000"/>
              <a:gd name="connsiteY156" fmla="*/ 1986946 h 2237474"/>
              <a:gd name="connsiteX157" fmla="*/ 2718916 w 12192000"/>
              <a:gd name="connsiteY157" fmla="*/ 1990867 h 2237474"/>
              <a:gd name="connsiteX158" fmla="*/ 2713522 w 12192000"/>
              <a:gd name="connsiteY158" fmla="*/ 1990173 h 2237474"/>
              <a:gd name="connsiteX159" fmla="*/ 2680597 w 12192000"/>
              <a:gd name="connsiteY159" fmla="*/ 1984996 h 2237474"/>
              <a:gd name="connsiteX160" fmla="*/ 2578178 w 12192000"/>
              <a:gd name="connsiteY160" fmla="*/ 1990531 h 2237474"/>
              <a:gd name="connsiteX161" fmla="*/ 2476147 w 12192000"/>
              <a:gd name="connsiteY161" fmla="*/ 1998305 h 2237474"/>
              <a:gd name="connsiteX162" fmla="*/ 2373568 w 12192000"/>
              <a:gd name="connsiteY162" fmla="*/ 2003219 h 2237474"/>
              <a:gd name="connsiteX163" fmla="*/ 2321399 w 12192000"/>
              <a:gd name="connsiteY163" fmla="*/ 1989467 h 2237474"/>
              <a:gd name="connsiteX164" fmla="*/ 2315525 w 12192000"/>
              <a:gd name="connsiteY164" fmla="*/ 1989708 h 2237474"/>
              <a:gd name="connsiteX165" fmla="*/ 2300792 w 12192000"/>
              <a:gd name="connsiteY165" fmla="*/ 1994290 h 2237474"/>
              <a:gd name="connsiteX166" fmla="*/ 2295469 w 12192000"/>
              <a:gd name="connsiteY166" fmla="*/ 1996659 h 2237474"/>
              <a:gd name="connsiteX167" fmla="*/ 2287219 w 12192000"/>
              <a:gd name="connsiteY167" fmla="*/ 1998750 h 2237474"/>
              <a:gd name="connsiteX168" fmla="*/ 2286948 w 12192000"/>
              <a:gd name="connsiteY168" fmla="*/ 1998596 h 2237474"/>
              <a:gd name="connsiteX169" fmla="*/ 2243069 w 12192000"/>
              <a:gd name="connsiteY169" fmla="*/ 2015111 h 2237474"/>
              <a:gd name="connsiteX170" fmla="*/ 2186609 w 12192000"/>
              <a:gd name="connsiteY170" fmla="*/ 2008263 h 2237474"/>
              <a:gd name="connsiteX171" fmla="*/ 2164831 w 12192000"/>
              <a:gd name="connsiteY171" fmla="*/ 2010143 h 2237474"/>
              <a:gd name="connsiteX172" fmla="*/ 2152836 w 12192000"/>
              <a:gd name="connsiteY172" fmla="*/ 2010048 h 2237474"/>
              <a:gd name="connsiteX173" fmla="*/ 2117102 w 12192000"/>
              <a:gd name="connsiteY173" fmla="*/ 2023004 h 2237474"/>
              <a:gd name="connsiteX174" fmla="*/ 2111935 w 12192000"/>
              <a:gd name="connsiteY174" fmla="*/ 2023163 h 2237474"/>
              <a:gd name="connsiteX175" fmla="*/ 2089991 w 12192000"/>
              <a:gd name="connsiteY175" fmla="*/ 2034193 h 2237474"/>
              <a:gd name="connsiteX176" fmla="*/ 2058061 w 12192000"/>
              <a:gd name="connsiteY176" fmla="*/ 2047942 h 2237474"/>
              <a:gd name="connsiteX177" fmla="*/ 2055737 w 12192000"/>
              <a:gd name="connsiteY177" fmla="*/ 2047704 h 2237474"/>
              <a:gd name="connsiteX178" fmla="*/ 2042244 w 12192000"/>
              <a:gd name="connsiteY178" fmla="*/ 2055560 h 2237474"/>
              <a:gd name="connsiteX179" fmla="*/ 1976224 w 12192000"/>
              <a:gd name="connsiteY179" fmla="*/ 2074257 h 2237474"/>
              <a:gd name="connsiteX180" fmla="*/ 1877728 w 12192000"/>
              <a:gd name="connsiteY180" fmla="*/ 2101004 h 2237474"/>
              <a:gd name="connsiteX181" fmla="*/ 1759056 w 12192000"/>
              <a:gd name="connsiteY181" fmla="*/ 2125608 h 2237474"/>
              <a:gd name="connsiteX182" fmla="*/ 1637948 w 12192000"/>
              <a:gd name="connsiteY182" fmla="*/ 2172597 h 2237474"/>
              <a:gd name="connsiteX183" fmla="*/ 1434549 w 12192000"/>
              <a:gd name="connsiteY183" fmla="*/ 2234522 h 2237474"/>
              <a:gd name="connsiteX184" fmla="*/ 1398481 w 12192000"/>
              <a:gd name="connsiteY184" fmla="*/ 2237074 h 2237474"/>
              <a:gd name="connsiteX185" fmla="*/ 1398407 w 12192000"/>
              <a:gd name="connsiteY185" fmla="*/ 2237095 h 2237474"/>
              <a:gd name="connsiteX186" fmla="*/ 1370962 w 12192000"/>
              <a:gd name="connsiteY186" fmla="*/ 2237474 h 2237474"/>
              <a:gd name="connsiteX187" fmla="*/ 1356367 w 12192000"/>
              <a:gd name="connsiteY187" fmla="*/ 2235089 h 2237474"/>
              <a:gd name="connsiteX188" fmla="*/ 1324828 w 12192000"/>
              <a:gd name="connsiteY188" fmla="*/ 2231968 h 2237474"/>
              <a:gd name="connsiteX189" fmla="*/ 1297744 w 12192000"/>
              <a:gd name="connsiteY189" fmla="*/ 2235849 h 2237474"/>
              <a:gd name="connsiteX190" fmla="*/ 1286236 w 12192000"/>
              <a:gd name="connsiteY190" fmla="*/ 2233135 h 2237474"/>
              <a:gd name="connsiteX191" fmla="*/ 1283504 w 12192000"/>
              <a:gd name="connsiteY191" fmla="*/ 2233797 h 2237474"/>
              <a:gd name="connsiteX192" fmla="*/ 1279765 w 12192000"/>
              <a:gd name="connsiteY192" fmla="*/ 2229639 h 2237474"/>
              <a:gd name="connsiteX193" fmla="*/ 1195347 w 12192000"/>
              <a:gd name="connsiteY193" fmla="*/ 2212354 h 2237474"/>
              <a:gd name="connsiteX194" fmla="*/ 970251 w 12192000"/>
              <a:gd name="connsiteY194" fmla="*/ 2221029 h 2237474"/>
              <a:gd name="connsiteX195" fmla="*/ 812914 w 12192000"/>
              <a:gd name="connsiteY195" fmla="*/ 2202752 h 2237474"/>
              <a:gd name="connsiteX196" fmla="*/ 800195 w 12192000"/>
              <a:gd name="connsiteY196" fmla="*/ 2209407 h 2237474"/>
              <a:gd name="connsiteX197" fmla="*/ 784978 w 12192000"/>
              <a:gd name="connsiteY197" fmla="*/ 2212360 h 2237474"/>
              <a:gd name="connsiteX198" fmla="*/ 681987 w 12192000"/>
              <a:gd name="connsiteY198" fmla="*/ 2216757 h 2237474"/>
              <a:gd name="connsiteX199" fmla="*/ 669923 w 12192000"/>
              <a:gd name="connsiteY199" fmla="*/ 2211682 h 2237474"/>
              <a:gd name="connsiteX200" fmla="*/ 648680 w 12192000"/>
              <a:gd name="connsiteY200" fmla="*/ 2206229 h 2237474"/>
              <a:gd name="connsiteX201" fmla="*/ 597225 w 12192000"/>
              <a:gd name="connsiteY201" fmla="*/ 2180999 h 2237474"/>
              <a:gd name="connsiteX202" fmla="*/ 558449 w 12192000"/>
              <a:gd name="connsiteY202" fmla="*/ 2182346 h 2237474"/>
              <a:gd name="connsiteX203" fmla="*/ 550517 w 12192000"/>
              <a:gd name="connsiteY203" fmla="*/ 2182060 h 2237474"/>
              <a:gd name="connsiteX204" fmla="*/ 550309 w 12192000"/>
              <a:gd name="connsiteY204" fmla="*/ 2181825 h 2237474"/>
              <a:gd name="connsiteX205" fmla="*/ 541836 w 12192000"/>
              <a:gd name="connsiteY205" fmla="*/ 2181063 h 2237474"/>
              <a:gd name="connsiteX206" fmla="*/ 536057 w 12192000"/>
              <a:gd name="connsiteY206" fmla="*/ 2181537 h 2237474"/>
              <a:gd name="connsiteX207" fmla="*/ 520671 w 12192000"/>
              <a:gd name="connsiteY207" fmla="*/ 2180980 h 2237474"/>
              <a:gd name="connsiteX208" fmla="*/ 515024 w 12192000"/>
              <a:gd name="connsiteY208" fmla="*/ 2179258 h 2237474"/>
              <a:gd name="connsiteX209" fmla="*/ 512278 w 12192000"/>
              <a:gd name="connsiteY209" fmla="*/ 2176369 h 2237474"/>
              <a:gd name="connsiteX210" fmla="*/ 480419 w 12192000"/>
              <a:gd name="connsiteY210" fmla="*/ 2167807 h 2237474"/>
              <a:gd name="connsiteX211" fmla="*/ 413835 w 12192000"/>
              <a:gd name="connsiteY211" fmla="*/ 2156783 h 2237474"/>
              <a:gd name="connsiteX212" fmla="*/ 376513 w 12192000"/>
              <a:gd name="connsiteY212" fmla="*/ 2154014 h 2237474"/>
              <a:gd name="connsiteX213" fmla="*/ 273386 w 12192000"/>
              <a:gd name="connsiteY213" fmla="*/ 2142551 h 2237474"/>
              <a:gd name="connsiteX214" fmla="*/ 169207 w 12192000"/>
              <a:gd name="connsiteY214" fmla="*/ 2128100 h 2237474"/>
              <a:gd name="connsiteX215" fmla="*/ 93149 w 12192000"/>
              <a:gd name="connsiteY215" fmla="*/ 2105324 h 2237474"/>
              <a:gd name="connsiteX216" fmla="*/ 88109 w 12192000"/>
              <a:gd name="connsiteY216" fmla="*/ 2106704 h 2237474"/>
              <a:gd name="connsiteX217" fmla="*/ 80022 w 12192000"/>
              <a:gd name="connsiteY217" fmla="*/ 2107254 h 2237474"/>
              <a:gd name="connsiteX218" fmla="*/ 79717 w 12192000"/>
              <a:gd name="connsiteY218" fmla="*/ 2107046 h 2237474"/>
              <a:gd name="connsiteX219" fmla="*/ 72352 w 12192000"/>
              <a:gd name="connsiteY219" fmla="*/ 2107991 h 2237474"/>
              <a:gd name="connsiteX220" fmla="*/ 37645 w 12192000"/>
              <a:gd name="connsiteY220" fmla="*/ 2115401 h 2237474"/>
              <a:gd name="connsiteX221" fmla="*/ 4572 w 12192000"/>
              <a:gd name="connsiteY221" fmla="*/ 2111091 h 2237474"/>
              <a:gd name="connsiteX222" fmla="*/ 0 w 12192000"/>
              <a:gd name="connsiteY222" fmla="*/ 2110468 h 2237474"/>
              <a:gd name="connsiteX223" fmla="*/ 0 w 12192000"/>
              <a:gd name="connsiteY22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98322 w 12192000"/>
              <a:gd name="connsiteY67" fmla="*/ 1345689 h 2237474"/>
              <a:gd name="connsiteX68" fmla="*/ 7875879 w 12192000"/>
              <a:gd name="connsiteY68" fmla="*/ 1345646 h 2237474"/>
              <a:gd name="connsiteX69" fmla="*/ 7840612 w 12192000"/>
              <a:gd name="connsiteY69" fmla="*/ 1369373 h 2237474"/>
              <a:gd name="connsiteX70" fmla="*/ 7786819 w 12192000"/>
              <a:gd name="connsiteY70" fmla="*/ 1378970 h 2237474"/>
              <a:gd name="connsiteX71" fmla="*/ 7548172 w 12192000"/>
              <a:gd name="connsiteY71" fmla="*/ 1417460 h 2237474"/>
              <a:gd name="connsiteX72" fmla="*/ 7483437 w 12192000"/>
              <a:gd name="connsiteY72" fmla="*/ 1478152 h 2237474"/>
              <a:gd name="connsiteX73" fmla="*/ 7377870 w 12192000"/>
              <a:gd name="connsiteY73" fmla="*/ 1523319 h 2237474"/>
              <a:gd name="connsiteX74" fmla="*/ 7230737 w 12192000"/>
              <a:gd name="connsiteY74" fmla="*/ 1562633 h 2237474"/>
              <a:gd name="connsiteX75" fmla="*/ 7224458 w 12192000"/>
              <a:gd name="connsiteY75" fmla="*/ 1573008 h 2237474"/>
              <a:gd name="connsiteX76" fmla="*/ 7213486 w 12192000"/>
              <a:gd name="connsiteY76" fmla="*/ 1580987 h 2237474"/>
              <a:gd name="connsiteX77" fmla="*/ 7183121 w 12192000"/>
              <a:gd name="connsiteY77" fmla="*/ 1595162 h 2237474"/>
              <a:gd name="connsiteX78" fmla="*/ 7164601 w 12192000"/>
              <a:gd name="connsiteY78" fmla="*/ 1606490 h 2237474"/>
              <a:gd name="connsiteX79" fmla="*/ 7114651 w 12192000"/>
              <a:gd name="connsiteY79" fmla="*/ 1620959 h 2237474"/>
              <a:gd name="connsiteX80" fmla="*/ 7092727 w 12192000"/>
              <a:gd name="connsiteY80" fmla="*/ 1623628 h 2237474"/>
              <a:gd name="connsiteX81" fmla="*/ 7031309 w 12192000"/>
              <a:gd name="connsiteY81" fmla="*/ 1619451 h 2237474"/>
              <a:gd name="connsiteX82" fmla="*/ 6999084 w 12192000"/>
              <a:gd name="connsiteY82" fmla="*/ 1634317 h 2237474"/>
              <a:gd name="connsiteX83" fmla="*/ 6992107 w 12192000"/>
              <a:gd name="connsiteY83" fmla="*/ 1636860 h 2237474"/>
              <a:gd name="connsiteX84" fmla="*/ 6991765 w 12192000"/>
              <a:gd name="connsiteY84" fmla="*/ 1636725 h 2237474"/>
              <a:gd name="connsiteX85" fmla="*/ 6900177 w 12192000"/>
              <a:gd name="connsiteY85" fmla="*/ 1636016 h 2237474"/>
              <a:gd name="connsiteX86" fmla="*/ 6795372 w 12192000"/>
              <a:gd name="connsiteY86" fmla="*/ 1644845 h 2237474"/>
              <a:gd name="connsiteX87" fmla="*/ 6692251 w 12192000"/>
              <a:gd name="connsiteY87" fmla="*/ 1656357 h 2237474"/>
              <a:gd name="connsiteX88" fmla="*/ 6655235 w 12192000"/>
              <a:gd name="connsiteY88" fmla="*/ 1661869 h 2237474"/>
              <a:gd name="connsiteX89" fmla="*/ 6587857 w 12192000"/>
              <a:gd name="connsiteY89" fmla="*/ 1665769 h 2237474"/>
              <a:gd name="connsiteX90" fmla="*/ 6554894 w 12192000"/>
              <a:gd name="connsiteY90" fmla="*/ 1664428 h 2237474"/>
              <a:gd name="connsiteX91" fmla="*/ 6516595 w 12192000"/>
              <a:gd name="connsiteY91" fmla="*/ 1667475 h 2237474"/>
              <a:gd name="connsiteX92" fmla="*/ 6508541 w 12192000"/>
              <a:gd name="connsiteY92" fmla="*/ 1668757 h 2237474"/>
              <a:gd name="connsiteX93" fmla="*/ 6471012 w 12192000"/>
              <a:gd name="connsiteY93" fmla="*/ 1678604 h 2237474"/>
              <a:gd name="connsiteX94" fmla="*/ 6415265 w 12192000"/>
              <a:gd name="connsiteY94" fmla="*/ 1665317 h 2237474"/>
              <a:gd name="connsiteX95" fmla="*/ 6364035 w 12192000"/>
              <a:gd name="connsiteY95" fmla="*/ 1667683 h 2237474"/>
              <a:gd name="connsiteX96" fmla="*/ 6280959 w 12192000"/>
              <a:gd name="connsiteY96" fmla="*/ 1689329 h 2237474"/>
              <a:gd name="connsiteX97" fmla="*/ 6243319 w 12192000"/>
              <a:gd name="connsiteY97" fmla="*/ 1695560 h 2237474"/>
              <a:gd name="connsiteX98" fmla="*/ 6098321 w 12192000"/>
              <a:gd name="connsiteY98" fmla="*/ 1721646 h 2237474"/>
              <a:gd name="connsiteX99" fmla="*/ 5880652 w 12192000"/>
              <a:gd name="connsiteY99" fmla="*/ 1779643 h 2237474"/>
              <a:gd name="connsiteX100" fmla="*/ 5785959 w 12192000"/>
              <a:gd name="connsiteY100" fmla="*/ 1775307 h 2237474"/>
              <a:gd name="connsiteX101" fmla="*/ 5643534 w 12192000"/>
              <a:gd name="connsiteY101" fmla="*/ 1802919 h 2237474"/>
              <a:gd name="connsiteX102" fmla="*/ 5518799 w 12192000"/>
              <a:gd name="connsiteY102" fmla="*/ 1818312 h 2237474"/>
              <a:gd name="connsiteX103" fmla="*/ 5505014 w 12192000"/>
              <a:gd name="connsiteY103" fmla="*/ 1819259 h 2237474"/>
              <a:gd name="connsiteX104" fmla="*/ 5453307 w 12192000"/>
              <a:gd name="connsiteY104" fmla="*/ 1815450 h 2237474"/>
              <a:gd name="connsiteX105" fmla="*/ 5364192 w 12192000"/>
              <a:gd name="connsiteY105" fmla="*/ 1826074 h 2237474"/>
              <a:gd name="connsiteX106" fmla="*/ 5350380 w 12192000"/>
              <a:gd name="connsiteY106" fmla="*/ 1830891 h 2237474"/>
              <a:gd name="connsiteX107" fmla="*/ 5259633 w 12192000"/>
              <a:gd name="connsiteY107" fmla="*/ 1837160 h 2237474"/>
              <a:gd name="connsiteX108" fmla="*/ 5197513 w 12192000"/>
              <a:gd name="connsiteY108" fmla="*/ 1844718 h 2237474"/>
              <a:gd name="connsiteX109" fmla="*/ 5168852 w 12192000"/>
              <a:gd name="connsiteY109" fmla="*/ 1844846 h 2237474"/>
              <a:gd name="connsiteX110" fmla="*/ 5114927 w 12192000"/>
              <a:gd name="connsiteY110" fmla="*/ 1847827 h 2237474"/>
              <a:gd name="connsiteX111" fmla="*/ 5108970 w 12192000"/>
              <a:gd name="connsiteY111" fmla="*/ 1847935 h 2237474"/>
              <a:gd name="connsiteX112" fmla="*/ 5067961 w 12192000"/>
              <a:gd name="connsiteY112" fmla="*/ 1845917 h 2237474"/>
              <a:gd name="connsiteX113" fmla="*/ 5007075 w 12192000"/>
              <a:gd name="connsiteY113" fmla="*/ 1838626 h 2237474"/>
              <a:gd name="connsiteX114" fmla="*/ 4944087 w 12192000"/>
              <a:gd name="connsiteY114" fmla="*/ 1823332 h 2237474"/>
              <a:gd name="connsiteX115" fmla="*/ 4907662 w 12192000"/>
              <a:gd name="connsiteY115" fmla="*/ 1816900 h 2237474"/>
              <a:gd name="connsiteX116" fmla="*/ 4882386 w 12192000"/>
              <a:gd name="connsiteY116" fmla="*/ 1809844 h 2237474"/>
              <a:gd name="connsiteX117" fmla="*/ 4811440 w 12192000"/>
              <a:gd name="connsiteY117" fmla="*/ 1804655 h 2237474"/>
              <a:gd name="connsiteX118" fmla="*/ 4691075 w 12192000"/>
              <a:gd name="connsiteY118" fmla="*/ 1801389 h 2237474"/>
              <a:gd name="connsiteX119" fmla="*/ 4611738 w 12192000"/>
              <a:gd name="connsiteY119" fmla="*/ 1776964 h 2237474"/>
              <a:gd name="connsiteX120" fmla="*/ 4560070 w 12192000"/>
              <a:gd name="connsiteY120" fmla="*/ 1785640 h 2237474"/>
              <a:gd name="connsiteX121" fmla="*/ 4536503 w 12192000"/>
              <a:gd name="connsiteY121" fmla="*/ 1785334 h 2237474"/>
              <a:gd name="connsiteX122" fmla="*/ 4513724 w 12192000"/>
              <a:gd name="connsiteY122" fmla="*/ 1791996 h 2237474"/>
              <a:gd name="connsiteX123" fmla="*/ 4459810 w 12192000"/>
              <a:gd name="connsiteY123" fmla="*/ 1797886 h 2237474"/>
              <a:gd name="connsiteX124" fmla="*/ 4379064 w 12192000"/>
              <a:gd name="connsiteY124" fmla="*/ 1817177 h 2237474"/>
              <a:gd name="connsiteX125" fmla="*/ 4319209 w 12192000"/>
              <a:gd name="connsiteY125" fmla="*/ 1834833 h 2237474"/>
              <a:gd name="connsiteX126" fmla="*/ 4290981 w 12192000"/>
              <a:gd name="connsiteY126" fmla="*/ 1839677 h 2237474"/>
              <a:gd name="connsiteX127" fmla="*/ 4285792 w 12192000"/>
              <a:gd name="connsiteY127" fmla="*/ 1836231 h 2237474"/>
              <a:gd name="connsiteX128" fmla="*/ 4238372 w 12192000"/>
              <a:gd name="connsiteY128" fmla="*/ 1851480 h 2237474"/>
              <a:gd name="connsiteX129" fmla="*/ 4232517 w 12192000"/>
              <a:gd name="connsiteY129" fmla="*/ 1852567 h 2237474"/>
              <a:gd name="connsiteX130" fmla="*/ 4191732 w 12192000"/>
              <a:gd name="connsiteY130" fmla="*/ 1857328 h 2237474"/>
              <a:gd name="connsiteX131" fmla="*/ 4065532 w 12192000"/>
              <a:gd name="connsiteY131" fmla="*/ 1855477 h 2237474"/>
              <a:gd name="connsiteX132" fmla="*/ 4028460 w 12192000"/>
              <a:gd name="connsiteY132" fmla="*/ 1855137 h 2237474"/>
              <a:gd name="connsiteX133" fmla="*/ 4002267 w 12192000"/>
              <a:gd name="connsiteY133" fmla="*/ 1852352 h 2237474"/>
              <a:gd name="connsiteX134" fmla="*/ 3931396 w 12192000"/>
              <a:gd name="connsiteY134" fmla="*/ 1858915 h 2237474"/>
              <a:gd name="connsiteX135" fmla="*/ 3812162 w 12192000"/>
              <a:gd name="connsiteY135" fmla="*/ 1875501 h 2237474"/>
              <a:gd name="connsiteX136" fmla="*/ 3729530 w 12192000"/>
              <a:gd name="connsiteY136" fmla="*/ 1864513 h 2237474"/>
              <a:gd name="connsiteX137" fmla="*/ 3680177 w 12192000"/>
              <a:gd name="connsiteY137" fmla="*/ 1881552 h 2237474"/>
              <a:gd name="connsiteX138" fmla="*/ 3567259 w 12192000"/>
              <a:gd name="connsiteY138" fmla="*/ 1893482 h 2237474"/>
              <a:gd name="connsiteX139" fmla="*/ 3405770 w 12192000"/>
              <a:gd name="connsiteY139" fmla="*/ 1904591 h 2237474"/>
              <a:gd name="connsiteX140" fmla="*/ 3280097 w 12192000"/>
              <a:gd name="connsiteY140" fmla="*/ 1919610 h 2237474"/>
              <a:gd name="connsiteX141" fmla="*/ 3123424 w 12192000"/>
              <a:gd name="connsiteY141" fmla="*/ 1952930 h 2237474"/>
              <a:gd name="connsiteX142" fmla="*/ 3009910 w 12192000"/>
              <a:gd name="connsiteY142" fmla="*/ 1957866 h 2237474"/>
              <a:gd name="connsiteX143" fmla="*/ 2995934 w 12192000"/>
              <a:gd name="connsiteY143" fmla="*/ 1967085 h 2237474"/>
              <a:gd name="connsiteX144" fmla="*/ 2980071 w 12192000"/>
              <a:gd name="connsiteY144" fmla="*/ 1972988 h 2237474"/>
              <a:gd name="connsiteX145" fmla="*/ 2978094 w 12192000"/>
              <a:gd name="connsiteY145" fmla="*/ 1972369 h 2237474"/>
              <a:gd name="connsiteX146" fmla="*/ 2942858 w 12192000"/>
              <a:gd name="connsiteY146" fmla="*/ 1981367 h 2237474"/>
              <a:gd name="connsiteX147" fmla="*/ 2875436 w 12192000"/>
              <a:gd name="connsiteY147" fmla="*/ 1996977 h 2237474"/>
              <a:gd name="connsiteX148" fmla="*/ 2874892 w 12192000"/>
              <a:gd name="connsiteY148" fmla="*/ 1996085 h 2237474"/>
              <a:gd name="connsiteX149" fmla="*/ 2864145 w 12192000"/>
              <a:gd name="connsiteY149" fmla="*/ 1994061 h 2237474"/>
              <a:gd name="connsiteX150" fmla="*/ 2843662 w 12192000"/>
              <a:gd name="connsiteY150" fmla="*/ 1992498 h 2237474"/>
              <a:gd name="connsiteX151" fmla="*/ 2796128 w 12192000"/>
              <a:gd name="connsiteY151" fmla="*/ 1976403 h 2237474"/>
              <a:gd name="connsiteX152" fmla="*/ 2756784 w 12192000"/>
              <a:gd name="connsiteY152" fmla="*/ 1985116 h 2237474"/>
              <a:gd name="connsiteX153" fmla="*/ 2748833 w 12192000"/>
              <a:gd name="connsiteY153" fmla="*/ 1986323 h 2237474"/>
              <a:gd name="connsiteX154" fmla="*/ 2748661 w 12192000"/>
              <a:gd name="connsiteY154" fmla="*/ 1986122 h 2237474"/>
              <a:gd name="connsiteX155" fmla="*/ 2740251 w 12192000"/>
              <a:gd name="connsiteY155" fmla="*/ 1986946 h 2237474"/>
              <a:gd name="connsiteX156" fmla="*/ 2718916 w 12192000"/>
              <a:gd name="connsiteY156" fmla="*/ 1990867 h 2237474"/>
              <a:gd name="connsiteX157" fmla="*/ 2713522 w 12192000"/>
              <a:gd name="connsiteY157" fmla="*/ 1990173 h 2237474"/>
              <a:gd name="connsiteX158" fmla="*/ 2680597 w 12192000"/>
              <a:gd name="connsiteY158" fmla="*/ 1984996 h 2237474"/>
              <a:gd name="connsiteX159" fmla="*/ 2578178 w 12192000"/>
              <a:gd name="connsiteY159" fmla="*/ 1990531 h 2237474"/>
              <a:gd name="connsiteX160" fmla="*/ 2476147 w 12192000"/>
              <a:gd name="connsiteY160" fmla="*/ 1998305 h 2237474"/>
              <a:gd name="connsiteX161" fmla="*/ 2373568 w 12192000"/>
              <a:gd name="connsiteY161" fmla="*/ 2003219 h 2237474"/>
              <a:gd name="connsiteX162" fmla="*/ 2321399 w 12192000"/>
              <a:gd name="connsiteY162" fmla="*/ 1989467 h 2237474"/>
              <a:gd name="connsiteX163" fmla="*/ 2315525 w 12192000"/>
              <a:gd name="connsiteY163" fmla="*/ 1989708 h 2237474"/>
              <a:gd name="connsiteX164" fmla="*/ 2300792 w 12192000"/>
              <a:gd name="connsiteY164" fmla="*/ 1994290 h 2237474"/>
              <a:gd name="connsiteX165" fmla="*/ 2295469 w 12192000"/>
              <a:gd name="connsiteY165" fmla="*/ 1996659 h 2237474"/>
              <a:gd name="connsiteX166" fmla="*/ 2287219 w 12192000"/>
              <a:gd name="connsiteY166" fmla="*/ 1998750 h 2237474"/>
              <a:gd name="connsiteX167" fmla="*/ 2286948 w 12192000"/>
              <a:gd name="connsiteY167" fmla="*/ 1998596 h 2237474"/>
              <a:gd name="connsiteX168" fmla="*/ 2243069 w 12192000"/>
              <a:gd name="connsiteY168" fmla="*/ 2015111 h 2237474"/>
              <a:gd name="connsiteX169" fmla="*/ 2186609 w 12192000"/>
              <a:gd name="connsiteY169" fmla="*/ 2008263 h 2237474"/>
              <a:gd name="connsiteX170" fmla="*/ 2164831 w 12192000"/>
              <a:gd name="connsiteY170" fmla="*/ 2010143 h 2237474"/>
              <a:gd name="connsiteX171" fmla="*/ 2152836 w 12192000"/>
              <a:gd name="connsiteY171" fmla="*/ 2010048 h 2237474"/>
              <a:gd name="connsiteX172" fmla="*/ 2117102 w 12192000"/>
              <a:gd name="connsiteY172" fmla="*/ 2023004 h 2237474"/>
              <a:gd name="connsiteX173" fmla="*/ 2111935 w 12192000"/>
              <a:gd name="connsiteY173" fmla="*/ 2023163 h 2237474"/>
              <a:gd name="connsiteX174" fmla="*/ 2089991 w 12192000"/>
              <a:gd name="connsiteY174" fmla="*/ 2034193 h 2237474"/>
              <a:gd name="connsiteX175" fmla="*/ 2058061 w 12192000"/>
              <a:gd name="connsiteY175" fmla="*/ 2047942 h 2237474"/>
              <a:gd name="connsiteX176" fmla="*/ 2055737 w 12192000"/>
              <a:gd name="connsiteY176" fmla="*/ 2047704 h 2237474"/>
              <a:gd name="connsiteX177" fmla="*/ 2042244 w 12192000"/>
              <a:gd name="connsiteY177" fmla="*/ 2055560 h 2237474"/>
              <a:gd name="connsiteX178" fmla="*/ 1976224 w 12192000"/>
              <a:gd name="connsiteY178" fmla="*/ 2074257 h 2237474"/>
              <a:gd name="connsiteX179" fmla="*/ 1877728 w 12192000"/>
              <a:gd name="connsiteY179" fmla="*/ 2101004 h 2237474"/>
              <a:gd name="connsiteX180" fmla="*/ 1759056 w 12192000"/>
              <a:gd name="connsiteY180" fmla="*/ 2125608 h 2237474"/>
              <a:gd name="connsiteX181" fmla="*/ 1637948 w 12192000"/>
              <a:gd name="connsiteY181" fmla="*/ 2172597 h 2237474"/>
              <a:gd name="connsiteX182" fmla="*/ 1434549 w 12192000"/>
              <a:gd name="connsiteY182" fmla="*/ 2234522 h 2237474"/>
              <a:gd name="connsiteX183" fmla="*/ 1398481 w 12192000"/>
              <a:gd name="connsiteY183" fmla="*/ 2237074 h 2237474"/>
              <a:gd name="connsiteX184" fmla="*/ 1398407 w 12192000"/>
              <a:gd name="connsiteY184" fmla="*/ 2237095 h 2237474"/>
              <a:gd name="connsiteX185" fmla="*/ 1370962 w 12192000"/>
              <a:gd name="connsiteY185" fmla="*/ 2237474 h 2237474"/>
              <a:gd name="connsiteX186" fmla="*/ 1356367 w 12192000"/>
              <a:gd name="connsiteY186" fmla="*/ 2235089 h 2237474"/>
              <a:gd name="connsiteX187" fmla="*/ 1324828 w 12192000"/>
              <a:gd name="connsiteY187" fmla="*/ 2231968 h 2237474"/>
              <a:gd name="connsiteX188" fmla="*/ 1297744 w 12192000"/>
              <a:gd name="connsiteY188" fmla="*/ 2235849 h 2237474"/>
              <a:gd name="connsiteX189" fmla="*/ 1286236 w 12192000"/>
              <a:gd name="connsiteY189" fmla="*/ 2233135 h 2237474"/>
              <a:gd name="connsiteX190" fmla="*/ 1283504 w 12192000"/>
              <a:gd name="connsiteY190" fmla="*/ 2233797 h 2237474"/>
              <a:gd name="connsiteX191" fmla="*/ 1279765 w 12192000"/>
              <a:gd name="connsiteY191" fmla="*/ 2229639 h 2237474"/>
              <a:gd name="connsiteX192" fmla="*/ 1195347 w 12192000"/>
              <a:gd name="connsiteY192" fmla="*/ 2212354 h 2237474"/>
              <a:gd name="connsiteX193" fmla="*/ 970251 w 12192000"/>
              <a:gd name="connsiteY193" fmla="*/ 2221029 h 2237474"/>
              <a:gd name="connsiteX194" fmla="*/ 812914 w 12192000"/>
              <a:gd name="connsiteY194" fmla="*/ 2202752 h 2237474"/>
              <a:gd name="connsiteX195" fmla="*/ 800195 w 12192000"/>
              <a:gd name="connsiteY195" fmla="*/ 2209407 h 2237474"/>
              <a:gd name="connsiteX196" fmla="*/ 784978 w 12192000"/>
              <a:gd name="connsiteY196" fmla="*/ 2212360 h 2237474"/>
              <a:gd name="connsiteX197" fmla="*/ 681987 w 12192000"/>
              <a:gd name="connsiteY197" fmla="*/ 2216757 h 2237474"/>
              <a:gd name="connsiteX198" fmla="*/ 669923 w 12192000"/>
              <a:gd name="connsiteY198" fmla="*/ 2211682 h 2237474"/>
              <a:gd name="connsiteX199" fmla="*/ 648680 w 12192000"/>
              <a:gd name="connsiteY199" fmla="*/ 2206229 h 2237474"/>
              <a:gd name="connsiteX200" fmla="*/ 597225 w 12192000"/>
              <a:gd name="connsiteY200" fmla="*/ 2180999 h 2237474"/>
              <a:gd name="connsiteX201" fmla="*/ 558449 w 12192000"/>
              <a:gd name="connsiteY201" fmla="*/ 2182346 h 2237474"/>
              <a:gd name="connsiteX202" fmla="*/ 550517 w 12192000"/>
              <a:gd name="connsiteY202" fmla="*/ 2182060 h 2237474"/>
              <a:gd name="connsiteX203" fmla="*/ 550309 w 12192000"/>
              <a:gd name="connsiteY203" fmla="*/ 2181825 h 2237474"/>
              <a:gd name="connsiteX204" fmla="*/ 541836 w 12192000"/>
              <a:gd name="connsiteY204" fmla="*/ 2181063 h 2237474"/>
              <a:gd name="connsiteX205" fmla="*/ 536057 w 12192000"/>
              <a:gd name="connsiteY205" fmla="*/ 2181537 h 2237474"/>
              <a:gd name="connsiteX206" fmla="*/ 520671 w 12192000"/>
              <a:gd name="connsiteY206" fmla="*/ 2180980 h 2237474"/>
              <a:gd name="connsiteX207" fmla="*/ 515024 w 12192000"/>
              <a:gd name="connsiteY207" fmla="*/ 2179258 h 2237474"/>
              <a:gd name="connsiteX208" fmla="*/ 512278 w 12192000"/>
              <a:gd name="connsiteY208" fmla="*/ 2176369 h 2237474"/>
              <a:gd name="connsiteX209" fmla="*/ 480419 w 12192000"/>
              <a:gd name="connsiteY209" fmla="*/ 2167807 h 2237474"/>
              <a:gd name="connsiteX210" fmla="*/ 413835 w 12192000"/>
              <a:gd name="connsiteY210" fmla="*/ 2156783 h 2237474"/>
              <a:gd name="connsiteX211" fmla="*/ 376513 w 12192000"/>
              <a:gd name="connsiteY211" fmla="*/ 2154014 h 2237474"/>
              <a:gd name="connsiteX212" fmla="*/ 273386 w 12192000"/>
              <a:gd name="connsiteY212" fmla="*/ 2142551 h 2237474"/>
              <a:gd name="connsiteX213" fmla="*/ 169207 w 12192000"/>
              <a:gd name="connsiteY213" fmla="*/ 2128100 h 2237474"/>
              <a:gd name="connsiteX214" fmla="*/ 93149 w 12192000"/>
              <a:gd name="connsiteY214" fmla="*/ 2105324 h 2237474"/>
              <a:gd name="connsiteX215" fmla="*/ 88109 w 12192000"/>
              <a:gd name="connsiteY215" fmla="*/ 2106704 h 2237474"/>
              <a:gd name="connsiteX216" fmla="*/ 80022 w 12192000"/>
              <a:gd name="connsiteY216" fmla="*/ 2107254 h 2237474"/>
              <a:gd name="connsiteX217" fmla="*/ 79717 w 12192000"/>
              <a:gd name="connsiteY217" fmla="*/ 2107046 h 2237474"/>
              <a:gd name="connsiteX218" fmla="*/ 72352 w 12192000"/>
              <a:gd name="connsiteY218" fmla="*/ 2107991 h 2237474"/>
              <a:gd name="connsiteX219" fmla="*/ 37645 w 12192000"/>
              <a:gd name="connsiteY219" fmla="*/ 2115401 h 2237474"/>
              <a:gd name="connsiteX220" fmla="*/ 4572 w 12192000"/>
              <a:gd name="connsiteY220" fmla="*/ 2111091 h 2237474"/>
              <a:gd name="connsiteX221" fmla="*/ 0 w 12192000"/>
              <a:gd name="connsiteY221" fmla="*/ 2110468 h 2237474"/>
              <a:gd name="connsiteX222" fmla="*/ 0 w 12192000"/>
              <a:gd name="connsiteY22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301293 w 12192000"/>
              <a:gd name="connsiteY39" fmla="*/ 1011593 h 2237474"/>
              <a:gd name="connsiteX40" fmla="*/ 9278619 w 12192000"/>
              <a:gd name="connsiteY40" fmla="*/ 1011878 h 2237474"/>
              <a:gd name="connsiteX41" fmla="*/ 9268019 w 12192000"/>
              <a:gd name="connsiteY41" fmla="*/ 1007442 h 2237474"/>
              <a:gd name="connsiteX42" fmla="*/ 9234662 w 12192000"/>
              <a:gd name="connsiteY42" fmla="*/ 1023056 h 2237474"/>
              <a:gd name="connsiteX43" fmla="*/ 9181033 w 12192000"/>
              <a:gd name="connsiteY43" fmla="*/ 1037921 h 2237474"/>
              <a:gd name="connsiteX44" fmla="*/ 9155969 w 12192000"/>
              <a:gd name="connsiteY44" fmla="*/ 1046804 h 2237474"/>
              <a:gd name="connsiteX45" fmla="*/ 9133985 w 12192000"/>
              <a:gd name="connsiteY45" fmla="*/ 1046450 h 2237474"/>
              <a:gd name="connsiteX46" fmla="*/ 9012987 w 12192000"/>
              <a:gd name="connsiteY46" fmla="*/ 1061986 h 2237474"/>
              <a:gd name="connsiteX47" fmla="*/ 8968445 w 12192000"/>
              <a:gd name="connsiteY47" fmla="*/ 1052169 h 2237474"/>
              <a:gd name="connsiteX48" fmla="*/ 8958984 w 12192000"/>
              <a:gd name="connsiteY48" fmla="*/ 1057212 h 2237474"/>
              <a:gd name="connsiteX49" fmla="*/ 8886001 w 12192000"/>
              <a:gd name="connsiteY49" fmla="*/ 1067468 h 2237474"/>
              <a:gd name="connsiteX50" fmla="*/ 8838610 w 12192000"/>
              <a:gd name="connsiteY50" fmla="*/ 1075091 h 2237474"/>
              <a:gd name="connsiteX51" fmla="*/ 8750383 w 12192000"/>
              <a:gd name="connsiteY51" fmla="*/ 1097387 h 2237474"/>
              <a:gd name="connsiteX52" fmla="*/ 8697365 w 12192000"/>
              <a:gd name="connsiteY52" fmla="*/ 1105869 h 2237474"/>
              <a:gd name="connsiteX53" fmla="*/ 8665605 w 12192000"/>
              <a:gd name="connsiteY53" fmla="*/ 1110791 h 2237474"/>
              <a:gd name="connsiteX54" fmla="*/ 8584946 w 12192000"/>
              <a:gd name="connsiteY54" fmla="*/ 1135226 h 2237474"/>
              <a:gd name="connsiteX55" fmla="*/ 8460755 w 12192000"/>
              <a:gd name="connsiteY55" fmla="*/ 1203427 h 2237474"/>
              <a:gd name="connsiteX56" fmla="*/ 8419755 w 12192000"/>
              <a:gd name="connsiteY56" fmla="*/ 1216260 h 2237474"/>
              <a:gd name="connsiteX57" fmla="*/ 8411626 w 12192000"/>
              <a:gd name="connsiteY57" fmla="*/ 1214397 h 2237474"/>
              <a:gd name="connsiteX58" fmla="*/ 8363469 w 12192000"/>
              <a:gd name="connsiteY58" fmla="*/ 1246658 h 2237474"/>
              <a:gd name="connsiteX59" fmla="*/ 8275497 w 12192000"/>
              <a:gd name="connsiteY59" fmla="*/ 1264396 h 2237474"/>
              <a:gd name="connsiteX60" fmla="*/ 8206287 w 12192000"/>
              <a:gd name="connsiteY60" fmla="*/ 1273060 h 2237474"/>
              <a:gd name="connsiteX61" fmla="*/ 8168705 w 12192000"/>
              <a:gd name="connsiteY61" fmla="*/ 1279956 h 2237474"/>
              <a:gd name="connsiteX62" fmla="*/ 8139997 w 12192000"/>
              <a:gd name="connsiteY62" fmla="*/ 1282713 h 2237474"/>
              <a:gd name="connsiteX63" fmla="*/ 8074238 w 12192000"/>
              <a:gd name="connsiteY63" fmla="*/ 1301895 h 2237474"/>
              <a:gd name="connsiteX64" fmla="*/ 7968292 w 12192000"/>
              <a:gd name="connsiteY64" fmla="*/ 1338779 h 2237474"/>
              <a:gd name="connsiteX65" fmla="*/ 7945122 w 12192000"/>
              <a:gd name="connsiteY65" fmla="*/ 1345477 h 2237474"/>
              <a:gd name="connsiteX66" fmla="*/ 7902328 w 12192000"/>
              <a:gd name="connsiteY66" fmla="*/ 1345865 h 2237474"/>
              <a:gd name="connsiteX67" fmla="*/ 7875879 w 12192000"/>
              <a:gd name="connsiteY67" fmla="*/ 1345646 h 2237474"/>
              <a:gd name="connsiteX68" fmla="*/ 7840612 w 12192000"/>
              <a:gd name="connsiteY68" fmla="*/ 1369373 h 2237474"/>
              <a:gd name="connsiteX69" fmla="*/ 7786819 w 12192000"/>
              <a:gd name="connsiteY69" fmla="*/ 1378970 h 2237474"/>
              <a:gd name="connsiteX70" fmla="*/ 7548172 w 12192000"/>
              <a:gd name="connsiteY70" fmla="*/ 1417460 h 2237474"/>
              <a:gd name="connsiteX71" fmla="*/ 7483437 w 12192000"/>
              <a:gd name="connsiteY71" fmla="*/ 1478152 h 2237474"/>
              <a:gd name="connsiteX72" fmla="*/ 7377870 w 12192000"/>
              <a:gd name="connsiteY72" fmla="*/ 1523319 h 2237474"/>
              <a:gd name="connsiteX73" fmla="*/ 7230737 w 12192000"/>
              <a:gd name="connsiteY73" fmla="*/ 1562633 h 2237474"/>
              <a:gd name="connsiteX74" fmla="*/ 7224458 w 12192000"/>
              <a:gd name="connsiteY74" fmla="*/ 1573008 h 2237474"/>
              <a:gd name="connsiteX75" fmla="*/ 7213486 w 12192000"/>
              <a:gd name="connsiteY75" fmla="*/ 1580987 h 2237474"/>
              <a:gd name="connsiteX76" fmla="*/ 7183121 w 12192000"/>
              <a:gd name="connsiteY76" fmla="*/ 1595162 h 2237474"/>
              <a:gd name="connsiteX77" fmla="*/ 7164601 w 12192000"/>
              <a:gd name="connsiteY77" fmla="*/ 1606490 h 2237474"/>
              <a:gd name="connsiteX78" fmla="*/ 7114651 w 12192000"/>
              <a:gd name="connsiteY78" fmla="*/ 1620959 h 2237474"/>
              <a:gd name="connsiteX79" fmla="*/ 7092727 w 12192000"/>
              <a:gd name="connsiteY79" fmla="*/ 1623628 h 2237474"/>
              <a:gd name="connsiteX80" fmla="*/ 7031309 w 12192000"/>
              <a:gd name="connsiteY80" fmla="*/ 1619451 h 2237474"/>
              <a:gd name="connsiteX81" fmla="*/ 6999084 w 12192000"/>
              <a:gd name="connsiteY81" fmla="*/ 1634317 h 2237474"/>
              <a:gd name="connsiteX82" fmla="*/ 6992107 w 12192000"/>
              <a:gd name="connsiteY82" fmla="*/ 1636860 h 2237474"/>
              <a:gd name="connsiteX83" fmla="*/ 6991765 w 12192000"/>
              <a:gd name="connsiteY83" fmla="*/ 1636725 h 2237474"/>
              <a:gd name="connsiteX84" fmla="*/ 6900177 w 12192000"/>
              <a:gd name="connsiteY84" fmla="*/ 1636016 h 2237474"/>
              <a:gd name="connsiteX85" fmla="*/ 6795372 w 12192000"/>
              <a:gd name="connsiteY85" fmla="*/ 1644845 h 2237474"/>
              <a:gd name="connsiteX86" fmla="*/ 6692251 w 12192000"/>
              <a:gd name="connsiteY86" fmla="*/ 1656357 h 2237474"/>
              <a:gd name="connsiteX87" fmla="*/ 6655235 w 12192000"/>
              <a:gd name="connsiteY87" fmla="*/ 1661869 h 2237474"/>
              <a:gd name="connsiteX88" fmla="*/ 6587857 w 12192000"/>
              <a:gd name="connsiteY88" fmla="*/ 1665769 h 2237474"/>
              <a:gd name="connsiteX89" fmla="*/ 6554894 w 12192000"/>
              <a:gd name="connsiteY89" fmla="*/ 1664428 h 2237474"/>
              <a:gd name="connsiteX90" fmla="*/ 6516595 w 12192000"/>
              <a:gd name="connsiteY90" fmla="*/ 1667475 h 2237474"/>
              <a:gd name="connsiteX91" fmla="*/ 6508541 w 12192000"/>
              <a:gd name="connsiteY91" fmla="*/ 1668757 h 2237474"/>
              <a:gd name="connsiteX92" fmla="*/ 6471012 w 12192000"/>
              <a:gd name="connsiteY92" fmla="*/ 1678604 h 2237474"/>
              <a:gd name="connsiteX93" fmla="*/ 6415265 w 12192000"/>
              <a:gd name="connsiteY93" fmla="*/ 1665317 h 2237474"/>
              <a:gd name="connsiteX94" fmla="*/ 6364035 w 12192000"/>
              <a:gd name="connsiteY94" fmla="*/ 1667683 h 2237474"/>
              <a:gd name="connsiteX95" fmla="*/ 6280959 w 12192000"/>
              <a:gd name="connsiteY95" fmla="*/ 1689329 h 2237474"/>
              <a:gd name="connsiteX96" fmla="*/ 6243319 w 12192000"/>
              <a:gd name="connsiteY96" fmla="*/ 1695560 h 2237474"/>
              <a:gd name="connsiteX97" fmla="*/ 6098321 w 12192000"/>
              <a:gd name="connsiteY97" fmla="*/ 1721646 h 2237474"/>
              <a:gd name="connsiteX98" fmla="*/ 5880652 w 12192000"/>
              <a:gd name="connsiteY98" fmla="*/ 1779643 h 2237474"/>
              <a:gd name="connsiteX99" fmla="*/ 5785959 w 12192000"/>
              <a:gd name="connsiteY99" fmla="*/ 1775307 h 2237474"/>
              <a:gd name="connsiteX100" fmla="*/ 5643534 w 12192000"/>
              <a:gd name="connsiteY100" fmla="*/ 1802919 h 2237474"/>
              <a:gd name="connsiteX101" fmla="*/ 5518799 w 12192000"/>
              <a:gd name="connsiteY101" fmla="*/ 1818312 h 2237474"/>
              <a:gd name="connsiteX102" fmla="*/ 5505014 w 12192000"/>
              <a:gd name="connsiteY102" fmla="*/ 1819259 h 2237474"/>
              <a:gd name="connsiteX103" fmla="*/ 5453307 w 12192000"/>
              <a:gd name="connsiteY103" fmla="*/ 1815450 h 2237474"/>
              <a:gd name="connsiteX104" fmla="*/ 5364192 w 12192000"/>
              <a:gd name="connsiteY104" fmla="*/ 1826074 h 2237474"/>
              <a:gd name="connsiteX105" fmla="*/ 5350380 w 12192000"/>
              <a:gd name="connsiteY105" fmla="*/ 1830891 h 2237474"/>
              <a:gd name="connsiteX106" fmla="*/ 5259633 w 12192000"/>
              <a:gd name="connsiteY106" fmla="*/ 1837160 h 2237474"/>
              <a:gd name="connsiteX107" fmla="*/ 5197513 w 12192000"/>
              <a:gd name="connsiteY107" fmla="*/ 1844718 h 2237474"/>
              <a:gd name="connsiteX108" fmla="*/ 5168852 w 12192000"/>
              <a:gd name="connsiteY108" fmla="*/ 1844846 h 2237474"/>
              <a:gd name="connsiteX109" fmla="*/ 5114927 w 12192000"/>
              <a:gd name="connsiteY109" fmla="*/ 1847827 h 2237474"/>
              <a:gd name="connsiteX110" fmla="*/ 5108970 w 12192000"/>
              <a:gd name="connsiteY110" fmla="*/ 1847935 h 2237474"/>
              <a:gd name="connsiteX111" fmla="*/ 5067961 w 12192000"/>
              <a:gd name="connsiteY111" fmla="*/ 1845917 h 2237474"/>
              <a:gd name="connsiteX112" fmla="*/ 5007075 w 12192000"/>
              <a:gd name="connsiteY112" fmla="*/ 1838626 h 2237474"/>
              <a:gd name="connsiteX113" fmla="*/ 4944087 w 12192000"/>
              <a:gd name="connsiteY113" fmla="*/ 1823332 h 2237474"/>
              <a:gd name="connsiteX114" fmla="*/ 4907662 w 12192000"/>
              <a:gd name="connsiteY114" fmla="*/ 1816900 h 2237474"/>
              <a:gd name="connsiteX115" fmla="*/ 4882386 w 12192000"/>
              <a:gd name="connsiteY115" fmla="*/ 1809844 h 2237474"/>
              <a:gd name="connsiteX116" fmla="*/ 4811440 w 12192000"/>
              <a:gd name="connsiteY116" fmla="*/ 1804655 h 2237474"/>
              <a:gd name="connsiteX117" fmla="*/ 4691075 w 12192000"/>
              <a:gd name="connsiteY117" fmla="*/ 1801389 h 2237474"/>
              <a:gd name="connsiteX118" fmla="*/ 4611738 w 12192000"/>
              <a:gd name="connsiteY118" fmla="*/ 1776964 h 2237474"/>
              <a:gd name="connsiteX119" fmla="*/ 4560070 w 12192000"/>
              <a:gd name="connsiteY119" fmla="*/ 1785640 h 2237474"/>
              <a:gd name="connsiteX120" fmla="*/ 4536503 w 12192000"/>
              <a:gd name="connsiteY120" fmla="*/ 1785334 h 2237474"/>
              <a:gd name="connsiteX121" fmla="*/ 4513724 w 12192000"/>
              <a:gd name="connsiteY121" fmla="*/ 1791996 h 2237474"/>
              <a:gd name="connsiteX122" fmla="*/ 4459810 w 12192000"/>
              <a:gd name="connsiteY122" fmla="*/ 1797886 h 2237474"/>
              <a:gd name="connsiteX123" fmla="*/ 4379064 w 12192000"/>
              <a:gd name="connsiteY123" fmla="*/ 1817177 h 2237474"/>
              <a:gd name="connsiteX124" fmla="*/ 4319209 w 12192000"/>
              <a:gd name="connsiteY124" fmla="*/ 1834833 h 2237474"/>
              <a:gd name="connsiteX125" fmla="*/ 4290981 w 12192000"/>
              <a:gd name="connsiteY125" fmla="*/ 1839677 h 2237474"/>
              <a:gd name="connsiteX126" fmla="*/ 4285792 w 12192000"/>
              <a:gd name="connsiteY126" fmla="*/ 1836231 h 2237474"/>
              <a:gd name="connsiteX127" fmla="*/ 4238372 w 12192000"/>
              <a:gd name="connsiteY127" fmla="*/ 1851480 h 2237474"/>
              <a:gd name="connsiteX128" fmla="*/ 4232517 w 12192000"/>
              <a:gd name="connsiteY128" fmla="*/ 1852567 h 2237474"/>
              <a:gd name="connsiteX129" fmla="*/ 4191732 w 12192000"/>
              <a:gd name="connsiteY129" fmla="*/ 1857328 h 2237474"/>
              <a:gd name="connsiteX130" fmla="*/ 4065532 w 12192000"/>
              <a:gd name="connsiteY130" fmla="*/ 1855477 h 2237474"/>
              <a:gd name="connsiteX131" fmla="*/ 4028460 w 12192000"/>
              <a:gd name="connsiteY131" fmla="*/ 1855137 h 2237474"/>
              <a:gd name="connsiteX132" fmla="*/ 4002267 w 12192000"/>
              <a:gd name="connsiteY132" fmla="*/ 1852352 h 2237474"/>
              <a:gd name="connsiteX133" fmla="*/ 3931396 w 12192000"/>
              <a:gd name="connsiteY133" fmla="*/ 1858915 h 2237474"/>
              <a:gd name="connsiteX134" fmla="*/ 3812162 w 12192000"/>
              <a:gd name="connsiteY134" fmla="*/ 1875501 h 2237474"/>
              <a:gd name="connsiteX135" fmla="*/ 3729530 w 12192000"/>
              <a:gd name="connsiteY135" fmla="*/ 1864513 h 2237474"/>
              <a:gd name="connsiteX136" fmla="*/ 3680177 w 12192000"/>
              <a:gd name="connsiteY136" fmla="*/ 1881552 h 2237474"/>
              <a:gd name="connsiteX137" fmla="*/ 3567259 w 12192000"/>
              <a:gd name="connsiteY137" fmla="*/ 1893482 h 2237474"/>
              <a:gd name="connsiteX138" fmla="*/ 3405770 w 12192000"/>
              <a:gd name="connsiteY138" fmla="*/ 1904591 h 2237474"/>
              <a:gd name="connsiteX139" fmla="*/ 3280097 w 12192000"/>
              <a:gd name="connsiteY139" fmla="*/ 1919610 h 2237474"/>
              <a:gd name="connsiteX140" fmla="*/ 3123424 w 12192000"/>
              <a:gd name="connsiteY140" fmla="*/ 1952930 h 2237474"/>
              <a:gd name="connsiteX141" fmla="*/ 3009910 w 12192000"/>
              <a:gd name="connsiteY141" fmla="*/ 1957866 h 2237474"/>
              <a:gd name="connsiteX142" fmla="*/ 2995934 w 12192000"/>
              <a:gd name="connsiteY142" fmla="*/ 1967085 h 2237474"/>
              <a:gd name="connsiteX143" fmla="*/ 2980071 w 12192000"/>
              <a:gd name="connsiteY143" fmla="*/ 1972988 h 2237474"/>
              <a:gd name="connsiteX144" fmla="*/ 2978094 w 12192000"/>
              <a:gd name="connsiteY144" fmla="*/ 1972369 h 2237474"/>
              <a:gd name="connsiteX145" fmla="*/ 2942858 w 12192000"/>
              <a:gd name="connsiteY145" fmla="*/ 1981367 h 2237474"/>
              <a:gd name="connsiteX146" fmla="*/ 2875436 w 12192000"/>
              <a:gd name="connsiteY146" fmla="*/ 1996977 h 2237474"/>
              <a:gd name="connsiteX147" fmla="*/ 2874892 w 12192000"/>
              <a:gd name="connsiteY147" fmla="*/ 1996085 h 2237474"/>
              <a:gd name="connsiteX148" fmla="*/ 2864145 w 12192000"/>
              <a:gd name="connsiteY148" fmla="*/ 1994061 h 2237474"/>
              <a:gd name="connsiteX149" fmla="*/ 2843662 w 12192000"/>
              <a:gd name="connsiteY149" fmla="*/ 1992498 h 2237474"/>
              <a:gd name="connsiteX150" fmla="*/ 2796128 w 12192000"/>
              <a:gd name="connsiteY150" fmla="*/ 1976403 h 2237474"/>
              <a:gd name="connsiteX151" fmla="*/ 2756784 w 12192000"/>
              <a:gd name="connsiteY151" fmla="*/ 1985116 h 2237474"/>
              <a:gd name="connsiteX152" fmla="*/ 2748833 w 12192000"/>
              <a:gd name="connsiteY152" fmla="*/ 1986323 h 2237474"/>
              <a:gd name="connsiteX153" fmla="*/ 2748661 w 12192000"/>
              <a:gd name="connsiteY153" fmla="*/ 1986122 h 2237474"/>
              <a:gd name="connsiteX154" fmla="*/ 2740251 w 12192000"/>
              <a:gd name="connsiteY154" fmla="*/ 1986946 h 2237474"/>
              <a:gd name="connsiteX155" fmla="*/ 2718916 w 12192000"/>
              <a:gd name="connsiteY155" fmla="*/ 1990867 h 2237474"/>
              <a:gd name="connsiteX156" fmla="*/ 2713522 w 12192000"/>
              <a:gd name="connsiteY156" fmla="*/ 1990173 h 2237474"/>
              <a:gd name="connsiteX157" fmla="*/ 2680597 w 12192000"/>
              <a:gd name="connsiteY157" fmla="*/ 1984996 h 2237474"/>
              <a:gd name="connsiteX158" fmla="*/ 2578178 w 12192000"/>
              <a:gd name="connsiteY158" fmla="*/ 1990531 h 2237474"/>
              <a:gd name="connsiteX159" fmla="*/ 2476147 w 12192000"/>
              <a:gd name="connsiteY159" fmla="*/ 1998305 h 2237474"/>
              <a:gd name="connsiteX160" fmla="*/ 2373568 w 12192000"/>
              <a:gd name="connsiteY160" fmla="*/ 2003219 h 2237474"/>
              <a:gd name="connsiteX161" fmla="*/ 2321399 w 12192000"/>
              <a:gd name="connsiteY161" fmla="*/ 1989467 h 2237474"/>
              <a:gd name="connsiteX162" fmla="*/ 2315525 w 12192000"/>
              <a:gd name="connsiteY162" fmla="*/ 1989708 h 2237474"/>
              <a:gd name="connsiteX163" fmla="*/ 2300792 w 12192000"/>
              <a:gd name="connsiteY163" fmla="*/ 1994290 h 2237474"/>
              <a:gd name="connsiteX164" fmla="*/ 2295469 w 12192000"/>
              <a:gd name="connsiteY164" fmla="*/ 1996659 h 2237474"/>
              <a:gd name="connsiteX165" fmla="*/ 2287219 w 12192000"/>
              <a:gd name="connsiteY165" fmla="*/ 1998750 h 2237474"/>
              <a:gd name="connsiteX166" fmla="*/ 2286948 w 12192000"/>
              <a:gd name="connsiteY166" fmla="*/ 1998596 h 2237474"/>
              <a:gd name="connsiteX167" fmla="*/ 2243069 w 12192000"/>
              <a:gd name="connsiteY167" fmla="*/ 2015111 h 2237474"/>
              <a:gd name="connsiteX168" fmla="*/ 2186609 w 12192000"/>
              <a:gd name="connsiteY168" fmla="*/ 2008263 h 2237474"/>
              <a:gd name="connsiteX169" fmla="*/ 2164831 w 12192000"/>
              <a:gd name="connsiteY169" fmla="*/ 2010143 h 2237474"/>
              <a:gd name="connsiteX170" fmla="*/ 2152836 w 12192000"/>
              <a:gd name="connsiteY170" fmla="*/ 2010048 h 2237474"/>
              <a:gd name="connsiteX171" fmla="*/ 2117102 w 12192000"/>
              <a:gd name="connsiteY171" fmla="*/ 2023004 h 2237474"/>
              <a:gd name="connsiteX172" fmla="*/ 2111935 w 12192000"/>
              <a:gd name="connsiteY172" fmla="*/ 2023163 h 2237474"/>
              <a:gd name="connsiteX173" fmla="*/ 2089991 w 12192000"/>
              <a:gd name="connsiteY173" fmla="*/ 2034193 h 2237474"/>
              <a:gd name="connsiteX174" fmla="*/ 2058061 w 12192000"/>
              <a:gd name="connsiteY174" fmla="*/ 2047942 h 2237474"/>
              <a:gd name="connsiteX175" fmla="*/ 2055737 w 12192000"/>
              <a:gd name="connsiteY175" fmla="*/ 2047704 h 2237474"/>
              <a:gd name="connsiteX176" fmla="*/ 2042244 w 12192000"/>
              <a:gd name="connsiteY176" fmla="*/ 2055560 h 2237474"/>
              <a:gd name="connsiteX177" fmla="*/ 1976224 w 12192000"/>
              <a:gd name="connsiteY177" fmla="*/ 2074257 h 2237474"/>
              <a:gd name="connsiteX178" fmla="*/ 1877728 w 12192000"/>
              <a:gd name="connsiteY178" fmla="*/ 2101004 h 2237474"/>
              <a:gd name="connsiteX179" fmla="*/ 1759056 w 12192000"/>
              <a:gd name="connsiteY179" fmla="*/ 2125608 h 2237474"/>
              <a:gd name="connsiteX180" fmla="*/ 1637948 w 12192000"/>
              <a:gd name="connsiteY180" fmla="*/ 2172597 h 2237474"/>
              <a:gd name="connsiteX181" fmla="*/ 1434549 w 12192000"/>
              <a:gd name="connsiteY181" fmla="*/ 2234522 h 2237474"/>
              <a:gd name="connsiteX182" fmla="*/ 1398481 w 12192000"/>
              <a:gd name="connsiteY182" fmla="*/ 2237074 h 2237474"/>
              <a:gd name="connsiteX183" fmla="*/ 1398407 w 12192000"/>
              <a:gd name="connsiteY183" fmla="*/ 2237095 h 2237474"/>
              <a:gd name="connsiteX184" fmla="*/ 1370962 w 12192000"/>
              <a:gd name="connsiteY184" fmla="*/ 2237474 h 2237474"/>
              <a:gd name="connsiteX185" fmla="*/ 1356367 w 12192000"/>
              <a:gd name="connsiteY185" fmla="*/ 2235089 h 2237474"/>
              <a:gd name="connsiteX186" fmla="*/ 1324828 w 12192000"/>
              <a:gd name="connsiteY186" fmla="*/ 2231968 h 2237474"/>
              <a:gd name="connsiteX187" fmla="*/ 1297744 w 12192000"/>
              <a:gd name="connsiteY187" fmla="*/ 2235849 h 2237474"/>
              <a:gd name="connsiteX188" fmla="*/ 1286236 w 12192000"/>
              <a:gd name="connsiteY188" fmla="*/ 2233135 h 2237474"/>
              <a:gd name="connsiteX189" fmla="*/ 1283504 w 12192000"/>
              <a:gd name="connsiteY189" fmla="*/ 2233797 h 2237474"/>
              <a:gd name="connsiteX190" fmla="*/ 1279765 w 12192000"/>
              <a:gd name="connsiteY190" fmla="*/ 2229639 h 2237474"/>
              <a:gd name="connsiteX191" fmla="*/ 1195347 w 12192000"/>
              <a:gd name="connsiteY191" fmla="*/ 2212354 h 2237474"/>
              <a:gd name="connsiteX192" fmla="*/ 970251 w 12192000"/>
              <a:gd name="connsiteY192" fmla="*/ 2221029 h 2237474"/>
              <a:gd name="connsiteX193" fmla="*/ 812914 w 12192000"/>
              <a:gd name="connsiteY193" fmla="*/ 2202752 h 2237474"/>
              <a:gd name="connsiteX194" fmla="*/ 800195 w 12192000"/>
              <a:gd name="connsiteY194" fmla="*/ 2209407 h 2237474"/>
              <a:gd name="connsiteX195" fmla="*/ 784978 w 12192000"/>
              <a:gd name="connsiteY195" fmla="*/ 2212360 h 2237474"/>
              <a:gd name="connsiteX196" fmla="*/ 681987 w 12192000"/>
              <a:gd name="connsiteY196" fmla="*/ 2216757 h 2237474"/>
              <a:gd name="connsiteX197" fmla="*/ 669923 w 12192000"/>
              <a:gd name="connsiteY197" fmla="*/ 2211682 h 2237474"/>
              <a:gd name="connsiteX198" fmla="*/ 648680 w 12192000"/>
              <a:gd name="connsiteY198" fmla="*/ 2206229 h 2237474"/>
              <a:gd name="connsiteX199" fmla="*/ 597225 w 12192000"/>
              <a:gd name="connsiteY199" fmla="*/ 2180999 h 2237474"/>
              <a:gd name="connsiteX200" fmla="*/ 558449 w 12192000"/>
              <a:gd name="connsiteY200" fmla="*/ 2182346 h 2237474"/>
              <a:gd name="connsiteX201" fmla="*/ 550517 w 12192000"/>
              <a:gd name="connsiteY201" fmla="*/ 2182060 h 2237474"/>
              <a:gd name="connsiteX202" fmla="*/ 550309 w 12192000"/>
              <a:gd name="connsiteY202" fmla="*/ 2181825 h 2237474"/>
              <a:gd name="connsiteX203" fmla="*/ 541836 w 12192000"/>
              <a:gd name="connsiteY203" fmla="*/ 2181063 h 2237474"/>
              <a:gd name="connsiteX204" fmla="*/ 536057 w 12192000"/>
              <a:gd name="connsiteY204" fmla="*/ 2181537 h 2237474"/>
              <a:gd name="connsiteX205" fmla="*/ 520671 w 12192000"/>
              <a:gd name="connsiteY205" fmla="*/ 2180980 h 2237474"/>
              <a:gd name="connsiteX206" fmla="*/ 515024 w 12192000"/>
              <a:gd name="connsiteY206" fmla="*/ 2179258 h 2237474"/>
              <a:gd name="connsiteX207" fmla="*/ 512278 w 12192000"/>
              <a:gd name="connsiteY207" fmla="*/ 2176369 h 2237474"/>
              <a:gd name="connsiteX208" fmla="*/ 480419 w 12192000"/>
              <a:gd name="connsiteY208" fmla="*/ 2167807 h 2237474"/>
              <a:gd name="connsiteX209" fmla="*/ 413835 w 12192000"/>
              <a:gd name="connsiteY209" fmla="*/ 2156783 h 2237474"/>
              <a:gd name="connsiteX210" fmla="*/ 376513 w 12192000"/>
              <a:gd name="connsiteY210" fmla="*/ 2154014 h 2237474"/>
              <a:gd name="connsiteX211" fmla="*/ 273386 w 12192000"/>
              <a:gd name="connsiteY211" fmla="*/ 2142551 h 2237474"/>
              <a:gd name="connsiteX212" fmla="*/ 169207 w 12192000"/>
              <a:gd name="connsiteY212" fmla="*/ 2128100 h 2237474"/>
              <a:gd name="connsiteX213" fmla="*/ 93149 w 12192000"/>
              <a:gd name="connsiteY213" fmla="*/ 2105324 h 2237474"/>
              <a:gd name="connsiteX214" fmla="*/ 88109 w 12192000"/>
              <a:gd name="connsiteY214" fmla="*/ 2106704 h 2237474"/>
              <a:gd name="connsiteX215" fmla="*/ 80022 w 12192000"/>
              <a:gd name="connsiteY215" fmla="*/ 2107254 h 2237474"/>
              <a:gd name="connsiteX216" fmla="*/ 79717 w 12192000"/>
              <a:gd name="connsiteY216" fmla="*/ 2107046 h 2237474"/>
              <a:gd name="connsiteX217" fmla="*/ 72352 w 12192000"/>
              <a:gd name="connsiteY217" fmla="*/ 2107991 h 2237474"/>
              <a:gd name="connsiteX218" fmla="*/ 37645 w 12192000"/>
              <a:gd name="connsiteY218" fmla="*/ 2115401 h 2237474"/>
              <a:gd name="connsiteX219" fmla="*/ 4572 w 12192000"/>
              <a:gd name="connsiteY219" fmla="*/ 2111091 h 2237474"/>
              <a:gd name="connsiteX220" fmla="*/ 0 w 12192000"/>
              <a:gd name="connsiteY220" fmla="*/ 2110468 h 2237474"/>
              <a:gd name="connsiteX221" fmla="*/ 0 w 12192000"/>
              <a:gd name="connsiteY22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34048 w 12192000"/>
              <a:gd name="connsiteY34" fmla="*/ 940158 h 2237474"/>
              <a:gd name="connsiteX35" fmla="*/ 9500499 w 12192000"/>
              <a:gd name="connsiteY35" fmla="*/ 954680 h 2237474"/>
              <a:gd name="connsiteX36" fmla="*/ 9428195 w 12192000"/>
              <a:gd name="connsiteY36" fmla="*/ 986225 h 2237474"/>
              <a:gd name="connsiteX37" fmla="*/ 9410017 w 12192000"/>
              <a:gd name="connsiteY37" fmla="*/ 993931 h 2237474"/>
              <a:gd name="connsiteX38" fmla="*/ 9392919 w 12192000"/>
              <a:gd name="connsiteY38" fmla="*/ 994656 h 2237474"/>
              <a:gd name="connsiteX39" fmla="*/ 9278619 w 12192000"/>
              <a:gd name="connsiteY39" fmla="*/ 1011878 h 2237474"/>
              <a:gd name="connsiteX40" fmla="*/ 9268019 w 12192000"/>
              <a:gd name="connsiteY40" fmla="*/ 1007442 h 2237474"/>
              <a:gd name="connsiteX41" fmla="*/ 9234662 w 12192000"/>
              <a:gd name="connsiteY41" fmla="*/ 1023056 h 2237474"/>
              <a:gd name="connsiteX42" fmla="*/ 9181033 w 12192000"/>
              <a:gd name="connsiteY42" fmla="*/ 1037921 h 2237474"/>
              <a:gd name="connsiteX43" fmla="*/ 9155969 w 12192000"/>
              <a:gd name="connsiteY43" fmla="*/ 1046804 h 2237474"/>
              <a:gd name="connsiteX44" fmla="*/ 9133985 w 12192000"/>
              <a:gd name="connsiteY44" fmla="*/ 1046450 h 2237474"/>
              <a:gd name="connsiteX45" fmla="*/ 9012987 w 12192000"/>
              <a:gd name="connsiteY45" fmla="*/ 1061986 h 2237474"/>
              <a:gd name="connsiteX46" fmla="*/ 8968445 w 12192000"/>
              <a:gd name="connsiteY46" fmla="*/ 1052169 h 2237474"/>
              <a:gd name="connsiteX47" fmla="*/ 8958984 w 12192000"/>
              <a:gd name="connsiteY47" fmla="*/ 1057212 h 2237474"/>
              <a:gd name="connsiteX48" fmla="*/ 8886001 w 12192000"/>
              <a:gd name="connsiteY48" fmla="*/ 1067468 h 2237474"/>
              <a:gd name="connsiteX49" fmla="*/ 8838610 w 12192000"/>
              <a:gd name="connsiteY49" fmla="*/ 1075091 h 2237474"/>
              <a:gd name="connsiteX50" fmla="*/ 8750383 w 12192000"/>
              <a:gd name="connsiteY50" fmla="*/ 1097387 h 2237474"/>
              <a:gd name="connsiteX51" fmla="*/ 8697365 w 12192000"/>
              <a:gd name="connsiteY51" fmla="*/ 1105869 h 2237474"/>
              <a:gd name="connsiteX52" fmla="*/ 8665605 w 12192000"/>
              <a:gd name="connsiteY52" fmla="*/ 1110791 h 2237474"/>
              <a:gd name="connsiteX53" fmla="*/ 8584946 w 12192000"/>
              <a:gd name="connsiteY53" fmla="*/ 1135226 h 2237474"/>
              <a:gd name="connsiteX54" fmla="*/ 8460755 w 12192000"/>
              <a:gd name="connsiteY54" fmla="*/ 1203427 h 2237474"/>
              <a:gd name="connsiteX55" fmla="*/ 8419755 w 12192000"/>
              <a:gd name="connsiteY55" fmla="*/ 1216260 h 2237474"/>
              <a:gd name="connsiteX56" fmla="*/ 8411626 w 12192000"/>
              <a:gd name="connsiteY56" fmla="*/ 1214397 h 2237474"/>
              <a:gd name="connsiteX57" fmla="*/ 8363469 w 12192000"/>
              <a:gd name="connsiteY57" fmla="*/ 1246658 h 2237474"/>
              <a:gd name="connsiteX58" fmla="*/ 8275497 w 12192000"/>
              <a:gd name="connsiteY58" fmla="*/ 1264396 h 2237474"/>
              <a:gd name="connsiteX59" fmla="*/ 8206287 w 12192000"/>
              <a:gd name="connsiteY59" fmla="*/ 1273060 h 2237474"/>
              <a:gd name="connsiteX60" fmla="*/ 8168705 w 12192000"/>
              <a:gd name="connsiteY60" fmla="*/ 1279956 h 2237474"/>
              <a:gd name="connsiteX61" fmla="*/ 8139997 w 12192000"/>
              <a:gd name="connsiteY61" fmla="*/ 1282713 h 2237474"/>
              <a:gd name="connsiteX62" fmla="*/ 8074238 w 12192000"/>
              <a:gd name="connsiteY62" fmla="*/ 1301895 h 2237474"/>
              <a:gd name="connsiteX63" fmla="*/ 7968292 w 12192000"/>
              <a:gd name="connsiteY63" fmla="*/ 1338779 h 2237474"/>
              <a:gd name="connsiteX64" fmla="*/ 7945122 w 12192000"/>
              <a:gd name="connsiteY64" fmla="*/ 1345477 h 2237474"/>
              <a:gd name="connsiteX65" fmla="*/ 7902328 w 12192000"/>
              <a:gd name="connsiteY65" fmla="*/ 1345865 h 2237474"/>
              <a:gd name="connsiteX66" fmla="*/ 7875879 w 12192000"/>
              <a:gd name="connsiteY66" fmla="*/ 1345646 h 2237474"/>
              <a:gd name="connsiteX67" fmla="*/ 7840612 w 12192000"/>
              <a:gd name="connsiteY67" fmla="*/ 1369373 h 2237474"/>
              <a:gd name="connsiteX68" fmla="*/ 7786819 w 12192000"/>
              <a:gd name="connsiteY68" fmla="*/ 1378970 h 2237474"/>
              <a:gd name="connsiteX69" fmla="*/ 7548172 w 12192000"/>
              <a:gd name="connsiteY69" fmla="*/ 1417460 h 2237474"/>
              <a:gd name="connsiteX70" fmla="*/ 7483437 w 12192000"/>
              <a:gd name="connsiteY70" fmla="*/ 1478152 h 2237474"/>
              <a:gd name="connsiteX71" fmla="*/ 7377870 w 12192000"/>
              <a:gd name="connsiteY71" fmla="*/ 1523319 h 2237474"/>
              <a:gd name="connsiteX72" fmla="*/ 7230737 w 12192000"/>
              <a:gd name="connsiteY72" fmla="*/ 1562633 h 2237474"/>
              <a:gd name="connsiteX73" fmla="*/ 7224458 w 12192000"/>
              <a:gd name="connsiteY73" fmla="*/ 1573008 h 2237474"/>
              <a:gd name="connsiteX74" fmla="*/ 7213486 w 12192000"/>
              <a:gd name="connsiteY74" fmla="*/ 1580987 h 2237474"/>
              <a:gd name="connsiteX75" fmla="*/ 7183121 w 12192000"/>
              <a:gd name="connsiteY75" fmla="*/ 1595162 h 2237474"/>
              <a:gd name="connsiteX76" fmla="*/ 7164601 w 12192000"/>
              <a:gd name="connsiteY76" fmla="*/ 1606490 h 2237474"/>
              <a:gd name="connsiteX77" fmla="*/ 7114651 w 12192000"/>
              <a:gd name="connsiteY77" fmla="*/ 1620959 h 2237474"/>
              <a:gd name="connsiteX78" fmla="*/ 7092727 w 12192000"/>
              <a:gd name="connsiteY78" fmla="*/ 1623628 h 2237474"/>
              <a:gd name="connsiteX79" fmla="*/ 7031309 w 12192000"/>
              <a:gd name="connsiteY79" fmla="*/ 1619451 h 2237474"/>
              <a:gd name="connsiteX80" fmla="*/ 6999084 w 12192000"/>
              <a:gd name="connsiteY80" fmla="*/ 1634317 h 2237474"/>
              <a:gd name="connsiteX81" fmla="*/ 6992107 w 12192000"/>
              <a:gd name="connsiteY81" fmla="*/ 1636860 h 2237474"/>
              <a:gd name="connsiteX82" fmla="*/ 6991765 w 12192000"/>
              <a:gd name="connsiteY82" fmla="*/ 1636725 h 2237474"/>
              <a:gd name="connsiteX83" fmla="*/ 6900177 w 12192000"/>
              <a:gd name="connsiteY83" fmla="*/ 1636016 h 2237474"/>
              <a:gd name="connsiteX84" fmla="*/ 6795372 w 12192000"/>
              <a:gd name="connsiteY84" fmla="*/ 1644845 h 2237474"/>
              <a:gd name="connsiteX85" fmla="*/ 6692251 w 12192000"/>
              <a:gd name="connsiteY85" fmla="*/ 1656357 h 2237474"/>
              <a:gd name="connsiteX86" fmla="*/ 6655235 w 12192000"/>
              <a:gd name="connsiteY86" fmla="*/ 1661869 h 2237474"/>
              <a:gd name="connsiteX87" fmla="*/ 6587857 w 12192000"/>
              <a:gd name="connsiteY87" fmla="*/ 1665769 h 2237474"/>
              <a:gd name="connsiteX88" fmla="*/ 6554894 w 12192000"/>
              <a:gd name="connsiteY88" fmla="*/ 1664428 h 2237474"/>
              <a:gd name="connsiteX89" fmla="*/ 6516595 w 12192000"/>
              <a:gd name="connsiteY89" fmla="*/ 1667475 h 2237474"/>
              <a:gd name="connsiteX90" fmla="*/ 6508541 w 12192000"/>
              <a:gd name="connsiteY90" fmla="*/ 1668757 h 2237474"/>
              <a:gd name="connsiteX91" fmla="*/ 6471012 w 12192000"/>
              <a:gd name="connsiteY91" fmla="*/ 1678604 h 2237474"/>
              <a:gd name="connsiteX92" fmla="*/ 6415265 w 12192000"/>
              <a:gd name="connsiteY92" fmla="*/ 1665317 h 2237474"/>
              <a:gd name="connsiteX93" fmla="*/ 6364035 w 12192000"/>
              <a:gd name="connsiteY93" fmla="*/ 1667683 h 2237474"/>
              <a:gd name="connsiteX94" fmla="*/ 6280959 w 12192000"/>
              <a:gd name="connsiteY94" fmla="*/ 1689329 h 2237474"/>
              <a:gd name="connsiteX95" fmla="*/ 6243319 w 12192000"/>
              <a:gd name="connsiteY95" fmla="*/ 1695560 h 2237474"/>
              <a:gd name="connsiteX96" fmla="*/ 6098321 w 12192000"/>
              <a:gd name="connsiteY96" fmla="*/ 1721646 h 2237474"/>
              <a:gd name="connsiteX97" fmla="*/ 5880652 w 12192000"/>
              <a:gd name="connsiteY97" fmla="*/ 1779643 h 2237474"/>
              <a:gd name="connsiteX98" fmla="*/ 5785959 w 12192000"/>
              <a:gd name="connsiteY98" fmla="*/ 1775307 h 2237474"/>
              <a:gd name="connsiteX99" fmla="*/ 5643534 w 12192000"/>
              <a:gd name="connsiteY99" fmla="*/ 1802919 h 2237474"/>
              <a:gd name="connsiteX100" fmla="*/ 5518799 w 12192000"/>
              <a:gd name="connsiteY100" fmla="*/ 1818312 h 2237474"/>
              <a:gd name="connsiteX101" fmla="*/ 5505014 w 12192000"/>
              <a:gd name="connsiteY101" fmla="*/ 1819259 h 2237474"/>
              <a:gd name="connsiteX102" fmla="*/ 5453307 w 12192000"/>
              <a:gd name="connsiteY102" fmla="*/ 1815450 h 2237474"/>
              <a:gd name="connsiteX103" fmla="*/ 5364192 w 12192000"/>
              <a:gd name="connsiteY103" fmla="*/ 1826074 h 2237474"/>
              <a:gd name="connsiteX104" fmla="*/ 5350380 w 12192000"/>
              <a:gd name="connsiteY104" fmla="*/ 1830891 h 2237474"/>
              <a:gd name="connsiteX105" fmla="*/ 5259633 w 12192000"/>
              <a:gd name="connsiteY105" fmla="*/ 1837160 h 2237474"/>
              <a:gd name="connsiteX106" fmla="*/ 5197513 w 12192000"/>
              <a:gd name="connsiteY106" fmla="*/ 1844718 h 2237474"/>
              <a:gd name="connsiteX107" fmla="*/ 5168852 w 12192000"/>
              <a:gd name="connsiteY107" fmla="*/ 1844846 h 2237474"/>
              <a:gd name="connsiteX108" fmla="*/ 5114927 w 12192000"/>
              <a:gd name="connsiteY108" fmla="*/ 1847827 h 2237474"/>
              <a:gd name="connsiteX109" fmla="*/ 5108970 w 12192000"/>
              <a:gd name="connsiteY109" fmla="*/ 1847935 h 2237474"/>
              <a:gd name="connsiteX110" fmla="*/ 5067961 w 12192000"/>
              <a:gd name="connsiteY110" fmla="*/ 1845917 h 2237474"/>
              <a:gd name="connsiteX111" fmla="*/ 5007075 w 12192000"/>
              <a:gd name="connsiteY111" fmla="*/ 1838626 h 2237474"/>
              <a:gd name="connsiteX112" fmla="*/ 4944087 w 12192000"/>
              <a:gd name="connsiteY112" fmla="*/ 1823332 h 2237474"/>
              <a:gd name="connsiteX113" fmla="*/ 4907662 w 12192000"/>
              <a:gd name="connsiteY113" fmla="*/ 1816900 h 2237474"/>
              <a:gd name="connsiteX114" fmla="*/ 4882386 w 12192000"/>
              <a:gd name="connsiteY114" fmla="*/ 1809844 h 2237474"/>
              <a:gd name="connsiteX115" fmla="*/ 4811440 w 12192000"/>
              <a:gd name="connsiteY115" fmla="*/ 1804655 h 2237474"/>
              <a:gd name="connsiteX116" fmla="*/ 4691075 w 12192000"/>
              <a:gd name="connsiteY116" fmla="*/ 1801389 h 2237474"/>
              <a:gd name="connsiteX117" fmla="*/ 4611738 w 12192000"/>
              <a:gd name="connsiteY117" fmla="*/ 1776964 h 2237474"/>
              <a:gd name="connsiteX118" fmla="*/ 4560070 w 12192000"/>
              <a:gd name="connsiteY118" fmla="*/ 1785640 h 2237474"/>
              <a:gd name="connsiteX119" fmla="*/ 4536503 w 12192000"/>
              <a:gd name="connsiteY119" fmla="*/ 1785334 h 2237474"/>
              <a:gd name="connsiteX120" fmla="*/ 4513724 w 12192000"/>
              <a:gd name="connsiteY120" fmla="*/ 1791996 h 2237474"/>
              <a:gd name="connsiteX121" fmla="*/ 4459810 w 12192000"/>
              <a:gd name="connsiteY121" fmla="*/ 1797886 h 2237474"/>
              <a:gd name="connsiteX122" fmla="*/ 4379064 w 12192000"/>
              <a:gd name="connsiteY122" fmla="*/ 1817177 h 2237474"/>
              <a:gd name="connsiteX123" fmla="*/ 4319209 w 12192000"/>
              <a:gd name="connsiteY123" fmla="*/ 1834833 h 2237474"/>
              <a:gd name="connsiteX124" fmla="*/ 4290981 w 12192000"/>
              <a:gd name="connsiteY124" fmla="*/ 1839677 h 2237474"/>
              <a:gd name="connsiteX125" fmla="*/ 4285792 w 12192000"/>
              <a:gd name="connsiteY125" fmla="*/ 1836231 h 2237474"/>
              <a:gd name="connsiteX126" fmla="*/ 4238372 w 12192000"/>
              <a:gd name="connsiteY126" fmla="*/ 1851480 h 2237474"/>
              <a:gd name="connsiteX127" fmla="*/ 4232517 w 12192000"/>
              <a:gd name="connsiteY127" fmla="*/ 1852567 h 2237474"/>
              <a:gd name="connsiteX128" fmla="*/ 4191732 w 12192000"/>
              <a:gd name="connsiteY128" fmla="*/ 1857328 h 2237474"/>
              <a:gd name="connsiteX129" fmla="*/ 4065532 w 12192000"/>
              <a:gd name="connsiteY129" fmla="*/ 1855477 h 2237474"/>
              <a:gd name="connsiteX130" fmla="*/ 4028460 w 12192000"/>
              <a:gd name="connsiteY130" fmla="*/ 1855137 h 2237474"/>
              <a:gd name="connsiteX131" fmla="*/ 4002267 w 12192000"/>
              <a:gd name="connsiteY131" fmla="*/ 1852352 h 2237474"/>
              <a:gd name="connsiteX132" fmla="*/ 3931396 w 12192000"/>
              <a:gd name="connsiteY132" fmla="*/ 1858915 h 2237474"/>
              <a:gd name="connsiteX133" fmla="*/ 3812162 w 12192000"/>
              <a:gd name="connsiteY133" fmla="*/ 1875501 h 2237474"/>
              <a:gd name="connsiteX134" fmla="*/ 3729530 w 12192000"/>
              <a:gd name="connsiteY134" fmla="*/ 1864513 h 2237474"/>
              <a:gd name="connsiteX135" fmla="*/ 3680177 w 12192000"/>
              <a:gd name="connsiteY135" fmla="*/ 1881552 h 2237474"/>
              <a:gd name="connsiteX136" fmla="*/ 3567259 w 12192000"/>
              <a:gd name="connsiteY136" fmla="*/ 1893482 h 2237474"/>
              <a:gd name="connsiteX137" fmla="*/ 3405770 w 12192000"/>
              <a:gd name="connsiteY137" fmla="*/ 1904591 h 2237474"/>
              <a:gd name="connsiteX138" fmla="*/ 3280097 w 12192000"/>
              <a:gd name="connsiteY138" fmla="*/ 1919610 h 2237474"/>
              <a:gd name="connsiteX139" fmla="*/ 3123424 w 12192000"/>
              <a:gd name="connsiteY139" fmla="*/ 1952930 h 2237474"/>
              <a:gd name="connsiteX140" fmla="*/ 3009910 w 12192000"/>
              <a:gd name="connsiteY140" fmla="*/ 1957866 h 2237474"/>
              <a:gd name="connsiteX141" fmla="*/ 2995934 w 12192000"/>
              <a:gd name="connsiteY141" fmla="*/ 1967085 h 2237474"/>
              <a:gd name="connsiteX142" fmla="*/ 2980071 w 12192000"/>
              <a:gd name="connsiteY142" fmla="*/ 1972988 h 2237474"/>
              <a:gd name="connsiteX143" fmla="*/ 2978094 w 12192000"/>
              <a:gd name="connsiteY143" fmla="*/ 1972369 h 2237474"/>
              <a:gd name="connsiteX144" fmla="*/ 2942858 w 12192000"/>
              <a:gd name="connsiteY144" fmla="*/ 1981367 h 2237474"/>
              <a:gd name="connsiteX145" fmla="*/ 2875436 w 12192000"/>
              <a:gd name="connsiteY145" fmla="*/ 1996977 h 2237474"/>
              <a:gd name="connsiteX146" fmla="*/ 2874892 w 12192000"/>
              <a:gd name="connsiteY146" fmla="*/ 1996085 h 2237474"/>
              <a:gd name="connsiteX147" fmla="*/ 2864145 w 12192000"/>
              <a:gd name="connsiteY147" fmla="*/ 1994061 h 2237474"/>
              <a:gd name="connsiteX148" fmla="*/ 2843662 w 12192000"/>
              <a:gd name="connsiteY148" fmla="*/ 1992498 h 2237474"/>
              <a:gd name="connsiteX149" fmla="*/ 2796128 w 12192000"/>
              <a:gd name="connsiteY149" fmla="*/ 1976403 h 2237474"/>
              <a:gd name="connsiteX150" fmla="*/ 2756784 w 12192000"/>
              <a:gd name="connsiteY150" fmla="*/ 1985116 h 2237474"/>
              <a:gd name="connsiteX151" fmla="*/ 2748833 w 12192000"/>
              <a:gd name="connsiteY151" fmla="*/ 1986323 h 2237474"/>
              <a:gd name="connsiteX152" fmla="*/ 2748661 w 12192000"/>
              <a:gd name="connsiteY152" fmla="*/ 1986122 h 2237474"/>
              <a:gd name="connsiteX153" fmla="*/ 2740251 w 12192000"/>
              <a:gd name="connsiteY153" fmla="*/ 1986946 h 2237474"/>
              <a:gd name="connsiteX154" fmla="*/ 2718916 w 12192000"/>
              <a:gd name="connsiteY154" fmla="*/ 1990867 h 2237474"/>
              <a:gd name="connsiteX155" fmla="*/ 2713522 w 12192000"/>
              <a:gd name="connsiteY155" fmla="*/ 1990173 h 2237474"/>
              <a:gd name="connsiteX156" fmla="*/ 2680597 w 12192000"/>
              <a:gd name="connsiteY156" fmla="*/ 1984996 h 2237474"/>
              <a:gd name="connsiteX157" fmla="*/ 2578178 w 12192000"/>
              <a:gd name="connsiteY157" fmla="*/ 1990531 h 2237474"/>
              <a:gd name="connsiteX158" fmla="*/ 2476147 w 12192000"/>
              <a:gd name="connsiteY158" fmla="*/ 1998305 h 2237474"/>
              <a:gd name="connsiteX159" fmla="*/ 2373568 w 12192000"/>
              <a:gd name="connsiteY159" fmla="*/ 2003219 h 2237474"/>
              <a:gd name="connsiteX160" fmla="*/ 2321399 w 12192000"/>
              <a:gd name="connsiteY160" fmla="*/ 1989467 h 2237474"/>
              <a:gd name="connsiteX161" fmla="*/ 2315525 w 12192000"/>
              <a:gd name="connsiteY161" fmla="*/ 1989708 h 2237474"/>
              <a:gd name="connsiteX162" fmla="*/ 2300792 w 12192000"/>
              <a:gd name="connsiteY162" fmla="*/ 1994290 h 2237474"/>
              <a:gd name="connsiteX163" fmla="*/ 2295469 w 12192000"/>
              <a:gd name="connsiteY163" fmla="*/ 1996659 h 2237474"/>
              <a:gd name="connsiteX164" fmla="*/ 2287219 w 12192000"/>
              <a:gd name="connsiteY164" fmla="*/ 1998750 h 2237474"/>
              <a:gd name="connsiteX165" fmla="*/ 2286948 w 12192000"/>
              <a:gd name="connsiteY165" fmla="*/ 1998596 h 2237474"/>
              <a:gd name="connsiteX166" fmla="*/ 2243069 w 12192000"/>
              <a:gd name="connsiteY166" fmla="*/ 2015111 h 2237474"/>
              <a:gd name="connsiteX167" fmla="*/ 2186609 w 12192000"/>
              <a:gd name="connsiteY167" fmla="*/ 2008263 h 2237474"/>
              <a:gd name="connsiteX168" fmla="*/ 2164831 w 12192000"/>
              <a:gd name="connsiteY168" fmla="*/ 2010143 h 2237474"/>
              <a:gd name="connsiteX169" fmla="*/ 2152836 w 12192000"/>
              <a:gd name="connsiteY169" fmla="*/ 2010048 h 2237474"/>
              <a:gd name="connsiteX170" fmla="*/ 2117102 w 12192000"/>
              <a:gd name="connsiteY170" fmla="*/ 2023004 h 2237474"/>
              <a:gd name="connsiteX171" fmla="*/ 2111935 w 12192000"/>
              <a:gd name="connsiteY171" fmla="*/ 2023163 h 2237474"/>
              <a:gd name="connsiteX172" fmla="*/ 2089991 w 12192000"/>
              <a:gd name="connsiteY172" fmla="*/ 2034193 h 2237474"/>
              <a:gd name="connsiteX173" fmla="*/ 2058061 w 12192000"/>
              <a:gd name="connsiteY173" fmla="*/ 2047942 h 2237474"/>
              <a:gd name="connsiteX174" fmla="*/ 2055737 w 12192000"/>
              <a:gd name="connsiteY174" fmla="*/ 2047704 h 2237474"/>
              <a:gd name="connsiteX175" fmla="*/ 2042244 w 12192000"/>
              <a:gd name="connsiteY175" fmla="*/ 2055560 h 2237474"/>
              <a:gd name="connsiteX176" fmla="*/ 1976224 w 12192000"/>
              <a:gd name="connsiteY176" fmla="*/ 2074257 h 2237474"/>
              <a:gd name="connsiteX177" fmla="*/ 1877728 w 12192000"/>
              <a:gd name="connsiteY177" fmla="*/ 2101004 h 2237474"/>
              <a:gd name="connsiteX178" fmla="*/ 1759056 w 12192000"/>
              <a:gd name="connsiteY178" fmla="*/ 2125608 h 2237474"/>
              <a:gd name="connsiteX179" fmla="*/ 1637948 w 12192000"/>
              <a:gd name="connsiteY179" fmla="*/ 2172597 h 2237474"/>
              <a:gd name="connsiteX180" fmla="*/ 1434549 w 12192000"/>
              <a:gd name="connsiteY180" fmla="*/ 2234522 h 2237474"/>
              <a:gd name="connsiteX181" fmla="*/ 1398481 w 12192000"/>
              <a:gd name="connsiteY181" fmla="*/ 2237074 h 2237474"/>
              <a:gd name="connsiteX182" fmla="*/ 1398407 w 12192000"/>
              <a:gd name="connsiteY182" fmla="*/ 2237095 h 2237474"/>
              <a:gd name="connsiteX183" fmla="*/ 1370962 w 12192000"/>
              <a:gd name="connsiteY183" fmla="*/ 2237474 h 2237474"/>
              <a:gd name="connsiteX184" fmla="*/ 1356367 w 12192000"/>
              <a:gd name="connsiteY184" fmla="*/ 2235089 h 2237474"/>
              <a:gd name="connsiteX185" fmla="*/ 1324828 w 12192000"/>
              <a:gd name="connsiteY185" fmla="*/ 2231968 h 2237474"/>
              <a:gd name="connsiteX186" fmla="*/ 1297744 w 12192000"/>
              <a:gd name="connsiteY186" fmla="*/ 2235849 h 2237474"/>
              <a:gd name="connsiteX187" fmla="*/ 1286236 w 12192000"/>
              <a:gd name="connsiteY187" fmla="*/ 2233135 h 2237474"/>
              <a:gd name="connsiteX188" fmla="*/ 1283504 w 12192000"/>
              <a:gd name="connsiteY188" fmla="*/ 2233797 h 2237474"/>
              <a:gd name="connsiteX189" fmla="*/ 1279765 w 12192000"/>
              <a:gd name="connsiteY189" fmla="*/ 2229639 h 2237474"/>
              <a:gd name="connsiteX190" fmla="*/ 1195347 w 12192000"/>
              <a:gd name="connsiteY190" fmla="*/ 2212354 h 2237474"/>
              <a:gd name="connsiteX191" fmla="*/ 970251 w 12192000"/>
              <a:gd name="connsiteY191" fmla="*/ 2221029 h 2237474"/>
              <a:gd name="connsiteX192" fmla="*/ 812914 w 12192000"/>
              <a:gd name="connsiteY192" fmla="*/ 2202752 h 2237474"/>
              <a:gd name="connsiteX193" fmla="*/ 800195 w 12192000"/>
              <a:gd name="connsiteY193" fmla="*/ 2209407 h 2237474"/>
              <a:gd name="connsiteX194" fmla="*/ 784978 w 12192000"/>
              <a:gd name="connsiteY194" fmla="*/ 2212360 h 2237474"/>
              <a:gd name="connsiteX195" fmla="*/ 681987 w 12192000"/>
              <a:gd name="connsiteY195" fmla="*/ 2216757 h 2237474"/>
              <a:gd name="connsiteX196" fmla="*/ 669923 w 12192000"/>
              <a:gd name="connsiteY196" fmla="*/ 2211682 h 2237474"/>
              <a:gd name="connsiteX197" fmla="*/ 648680 w 12192000"/>
              <a:gd name="connsiteY197" fmla="*/ 2206229 h 2237474"/>
              <a:gd name="connsiteX198" fmla="*/ 597225 w 12192000"/>
              <a:gd name="connsiteY198" fmla="*/ 2180999 h 2237474"/>
              <a:gd name="connsiteX199" fmla="*/ 558449 w 12192000"/>
              <a:gd name="connsiteY199" fmla="*/ 2182346 h 2237474"/>
              <a:gd name="connsiteX200" fmla="*/ 550517 w 12192000"/>
              <a:gd name="connsiteY200" fmla="*/ 2182060 h 2237474"/>
              <a:gd name="connsiteX201" fmla="*/ 550309 w 12192000"/>
              <a:gd name="connsiteY201" fmla="*/ 2181825 h 2237474"/>
              <a:gd name="connsiteX202" fmla="*/ 541836 w 12192000"/>
              <a:gd name="connsiteY202" fmla="*/ 2181063 h 2237474"/>
              <a:gd name="connsiteX203" fmla="*/ 536057 w 12192000"/>
              <a:gd name="connsiteY203" fmla="*/ 2181537 h 2237474"/>
              <a:gd name="connsiteX204" fmla="*/ 520671 w 12192000"/>
              <a:gd name="connsiteY204" fmla="*/ 2180980 h 2237474"/>
              <a:gd name="connsiteX205" fmla="*/ 515024 w 12192000"/>
              <a:gd name="connsiteY205" fmla="*/ 2179258 h 2237474"/>
              <a:gd name="connsiteX206" fmla="*/ 512278 w 12192000"/>
              <a:gd name="connsiteY206" fmla="*/ 2176369 h 2237474"/>
              <a:gd name="connsiteX207" fmla="*/ 480419 w 12192000"/>
              <a:gd name="connsiteY207" fmla="*/ 2167807 h 2237474"/>
              <a:gd name="connsiteX208" fmla="*/ 413835 w 12192000"/>
              <a:gd name="connsiteY208" fmla="*/ 2156783 h 2237474"/>
              <a:gd name="connsiteX209" fmla="*/ 376513 w 12192000"/>
              <a:gd name="connsiteY209" fmla="*/ 2154014 h 2237474"/>
              <a:gd name="connsiteX210" fmla="*/ 273386 w 12192000"/>
              <a:gd name="connsiteY210" fmla="*/ 2142551 h 2237474"/>
              <a:gd name="connsiteX211" fmla="*/ 169207 w 12192000"/>
              <a:gd name="connsiteY211" fmla="*/ 2128100 h 2237474"/>
              <a:gd name="connsiteX212" fmla="*/ 93149 w 12192000"/>
              <a:gd name="connsiteY212" fmla="*/ 2105324 h 2237474"/>
              <a:gd name="connsiteX213" fmla="*/ 88109 w 12192000"/>
              <a:gd name="connsiteY213" fmla="*/ 2106704 h 2237474"/>
              <a:gd name="connsiteX214" fmla="*/ 80022 w 12192000"/>
              <a:gd name="connsiteY214" fmla="*/ 2107254 h 2237474"/>
              <a:gd name="connsiteX215" fmla="*/ 79717 w 12192000"/>
              <a:gd name="connsiteY215" fmla="*/ 2107046 h 2237474"/>
              <a:gd name="connsiteX216" fmla="*/ 72352 w 12192000"/>
              <a:gd name="connsiteY216" fmla="*/ 2107991 h 2237474"/>
              <a:gd name="connsiteX217" fmla="*/ 37645 w 12192000"/>
              <a:gd name="connsiteY217" fmla="*/ 2115401 h 2237474"/>
              <a:gd name="connsiteX218" fmla="*/ 4572 w 12192000"/>
              <a:gd name="connsiteY218" fmla="*/ 2111091 h 2237474"/>
              <a:gd name="connsiteX219" fmla="*/ 0 w 12192000"/>
              <a:gd name="connsiteY219" fmla="*/ 2110468 h 2237474"/>
              <a:gd name="connsiteX220" fmla="*/ 0 w 12192000"/>
              <a:gd name="connsiteY22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73886 w 12192000"/>
              <a:gd name="connsiteY27" fmla="*/ 857543 h 2237474"/>
              <a:gd name="connsiteX28" fmla="*/ 9761459 w 12192000"/>
              <a:gd name="connsiteY28" fmla="*/ 862394 h 2237474"/>
              <a:gd name="connsiteX29" fmla="*/ 9705768 w 12192000"/>
              <a:gd name="connsiteY29" fmla="*/ 894610 h 2237474"/>
              <a:gd name="connsiteX30" fmla="*/ 9683005 w 12192000"/>
              <a:gd name="connsiteY30" fmla="*/ 894128 h 2237474"/>
              <a:gd name="connsiteX31" fmla="*/ 9594438 w 12192000"/>
              <a:gd name="connsiteY31" fmla="*/ 919051 h 2237474"/>
              <a:gd name="connsiteX32" fmla="*/ 9577033 w 12192000"/>
              <a:gd name="connsiteY32" fmla="*/ 922857 h 2237474"/>
              <a:gd name="connsiteX33" fmla="*/ 9544189 w 12192000"/>
              <a:gd name="connsiteY33" fmla="*/ 938966 h 2237474"/>
              <a:gd name="connsiteX34" fmla="*/ 9500499 w 12192000"/>
              <a:gd name="connsiteY34" fmla="*/ 954680 h 2237474"/>
              <a:gd name="connsiteX35" fmla="*/ 9428195 w 12192000"/>
              <a:gd name="connsiteY35" fmla="*/ 986225 h 2237474"/>
              <a:gd name="connsiteX36" fmla="*/ 9410017 w 12192000"/>
              <a:gd name="connsiteY36" fmla="*/ 993931 h 2237474"/>
              <a:gd name="connsiteX37" fmla="*/ 9392919 w 12192000"/>
              <a:gd name="connsiteY37" fmla="*/ 994656 h 2237474"/>
              <a:gd name="connsiteX38" fmla="*/ 9278619 w 12192000"/>
              <a:gd name="connsiteY38" fmla="*/ 1011878 h 2237474"/>
              <a:gd name="connsiteX39" fmla="*/ 9268019 w 12192000"/>
              <a:gd name="connsiteY39" fmla="*/ 1007442 h 2237474"/>
              <a:gd name="connsiteX40" fmla="*/ 9234662 w 12192000"/>
              <a:gd name="connsiteY40" fmla="*/ 1023056 h 2237474"/>
              <a:gd name="connsiteX41" fmla="*/ 9181033 w 12192000"/>
              <a:gd name="connsiteY41" fmla="*/ 1037921 h 2237474"/>
              <a:gd name="connsiteX42" fmla="*/ 9155969 w 12192000"/>
              <a:gd name="connsiteY42" fmla="*/ 1046804 h 2237474"/>
              <a:gd name="connsiteX43" fmla="*/ 9133985 w 12192000"/>
              <a:gd name="connsiteY43" fmla="*/ 1046450 h 2237474"/>
              <a:gd name="connsiteX44" fmla="*/ 9012987 w 12192000"/>
              <a:gd name="connsiteY44" fmla="*/ 1061986 h 2237474"/>
              <a:gd name="connsiteX45" fmla="*/ 8968445 w 12192000"/>
              <a:gd name="connsiteY45" fmla="*/ 1052169 h 2237474"/>
              <a:gd name="connsiteX46" fmla="*/ 8958984 w 12192000"/>
              <a:gd name="connsiteY46" fmla="*/ 1057212 h 2237474"/>
              <a:gd name="connsiteX47" fmla="*/ 8886001 w 12192000"/>
              <a:gd name="connsiteY47" fmla="*/ 1067468 h 2237474"/>
              <a:gd name="connsiteX48" fmla="*/ 8838610 w 12192000"/>
              <a:gd name="connsiteY48" fmla="*/ 1075091 h 2237474"/>
              <a:gd name="connsiteX49" fmla="*/ 8750383 w 12192000"/>
              <a:gd name="connsiteY49" fmla="*/ 1097387 h 2237474"/>
              <a:gd name="connsiteX50" fmla="*/ 8697365 w 12192000"/>
              <a:gd name="connsiteY50" fmla="*/ 1105869 h 2237474"/>
              <a:gd name="connsiteX51" fmla="*/ 8665605 w 12192000"/>
              <a:gd name="connsiteY51" fmla="*/ 1110791 h 2237474"/>
              <a:gd name="connsiteX52" fmla="*/ 8584946 w 12192000"/>
              <a:gd name="connsiteY52" fmla="*/ 1135226 h 2237474"/>
              <a:gd name="connsiteX53" fmla="*/ 8460755 w 12192000"/>
              <a:gd name="connsiteY53" fmla="*/ 1203427 h 2237474"/>
              <a:gd name="connsiteX54" fmla="*/ 8419755 w 12192000"/>
              <a:gd name="connsiteY54" fmla="*/ 1216260 h 2237474"/>
              <a:gd name="connsiteX55" fmla="*/ 8411626 w 12192000"/>
              <a:gd name="connsiteY55" fmla="*/ 1214397 h 2237474"/>
              <a:gd name="connsiteX56" fmla="*/ 8363469 w 12192000"/>
              <a:gd name="connsiteY56" fmla="*/ 1246658 h 2237474"/>
              <a:gd name="connsiteX57" fmla="*/ 8275497 w 12192000"/>
              <a:gd name="connsiteY57" fmla="*/ 1264396 h 2237474"/>
              <a:gd name="connsiteX58" fmla="*/ 8206287 w 12192000"/>
              <a:gd name="connsiteY58" fmla="*/ 1273060 h 2237474"/>
              <a:gd name="connsiteX59" fmla="*/ 8168705 w 12192000"/>
              <a:gd name="connsiteY59" fmla="*/ 1279956 h 2237474"/>
              <a:gd name="connsiteX60" fmla="*/ 8139997 w 12192000"/>
              <a:gd name="connsiteY60" fmla="*/ 1282713 h 2237474"/>
              <a:gd name="connsiteX61" fmla="*/ 8074238 w 12192000"/>
              <a:gd name="connsiteY61" fmla="*/ 1301895 h 2237474"/>
              <a:gd name="connsiteX62" fmla="*/ 7968292 w 12192000"/>
              <a:gd name="connsiteY62" fmla="*/ 1338779 h 2237474"/>
              <a:gd name="connsiteX63" fmla="*/ 7945122 w 12192000"/>
              <a:gd name="connsiteY63" fmla="*/ 1345477 h 2237474"/>
              <a:gd name="connsiteX64" fmla="*/ 7902328 w 12192000"/>
              <a:gd name="connsiteY64" fmla="*/ 1345865 h 2237474"/>
              <a:gd name="connsiteX65" fmla="*/ 7875879 w 12192000"/>
              <a:gd name="connsiteY65" fmla="*/ 1345646 h 2237474"/>
              <a:gd name="connsiteX66" fmla="*/ 7840612 w 12192000"/>
              <a:gd name="connsiteY66" fmla="*/ 1369373 h 2237474"/>
              <a:gd name="connsiteX67" fmla="*/ 7786819 w 12192000"/>
              <a:gd name="connsiteY67" fmla="*/ 1378970 h 2237474"/>
              <a:gd name="connsiteX68" fmla="*/ 7548172 w 12192000"/>
              <a:gd name="connsiteY68" fmla="*/ 1417460 h 2237474"/>
              <a:gd name="connsiteX69" fmla="*/ 7483437 w 12192000"/>
              <a:gd name="connsiteY69" fmla="*/ 1478152 h 2237474"/>
              <a:gd name="connsiteX70" fmla="*/ 7377870 w 12192000"/>
              <a:gd name="connsiteY70" fmla="*/ 1523319 h 2237474"/>
              <a:gd name="connsiteX71" fmla="*/ 7230737 w 12192000"/>
              <a:gd name="connsiteY71" fmla="*/ 1562633 h 2237474"/>
              <a:gd name="connsiteX72" fmla="*/ 7224458 w 12192000"/>
              <a:gd name="connsiteY72" fmla="*/ 1573008 h 2237474"/>
              <a:gd name="connsiteX73" fmla="*/ 7213486 w 12192000"/>
              <a:gd name="connsiteY73" fmla="*/ 1580987 h 2237474"/>
              <a:gd name="connsiteX74" fmla="*/ 7183121 w 12192000"/>
              <a:gd name="connsiteY74" fmla="*/ 1595162 h 2237474"/>
              <a:gd name="connsiteX75" fmla="*/ 7164601 w 12192000"/>
              <a:gd name="connsiteY75" fmla="*/ 1606490 h 2237474"/>
              <a:gd name="connsiteX76" fmla="*/ 7114651 w 12192000"/>
              <a:gd name="connsiteY76" fmla="*/ 1620959 h 2237474"/>
              <a:gd name="connsiteX77" fmla="*/ 7092727 w 12192000"/>
              <a:gd name="connsiteY77" fmla="*/ 1623628 h 2237474"/>
              <a:gd name="connsiteX78" fmla="*/ 7031309 w 12192000"/>
              <a:gd name="connsiteY78" fmla="*/ 1619451 h 2237474"/>
              <a:gd name="connsiteX79" fmla="*/ 6999084 w 12192000"/>
              <a:gd name="connsiteY79" fmla="*/ 1634317 h 2237474"/>
              <a:gd name="connsiteX80" fmla="*/ 6992107 w 12192000"/>
              <a:gd name="connsiteY80" fmla="*/ 1636860 h 2237474"/>
              <a:gd name="connsiteX81" fmla="*/ 6991765 w 12192000"/>
              <a:gd name="connsiteY81" fmla="*/ 1636725 h 2237474"/>
              <a:gd name="connsiteX82" fmla="*/ 6900177 w 12192000"/>
              <a:gd name="connsiteY82" fmla="*/ 1636016 h 2237474"/>
              <a:gd name="connsiteX83" fmla="*/ 6795372 w 12192000"/>
              <a:gd name="connsiteY83" fmla="*/ 1644845 h 2237474"/>
              <a:gd name="connsiteX84" fmla="*/ 6692251 w 12192000"/>
              <a:gd name="connsiteY84" fmla="*/ 1656357 h 2237474"/>
              <a:gd name="connsiteX85" fmla="*/ 6655235 w 12192000"/>
              <a:gd name="connsiteY85" fmla="*/ 1661869 h 2237474"/>
              <a:gd name="connsiteX86" fmla="*/ 6587857 w 12192000"/>
              <a:gd name="connsiteY86" fmla="*/ 1665769 h 2237474"/>
              <a:gd name="connsiteX87" fmla="*/ 6554894 w 12192000"/>
              <a:gd name="connsiteY87" fmla="*/ 1664428 h 2237474"/>
              <a:gd name="connsiteX88" fmla="*/ 6516595 w 12192000"/>
              <a:gd name="connsiteY88" fmla="*/ 1667475 h 2237474"/>
              <a:gd name="connsiteX89" fmla="*/ 6508541 w 12192000"/>
              <a:gd name="connsiteY89" fmla="*/ 1668757 h 2237474"/>
              <a:gd name="connsiteX90" fmla="*/ 6471012 w 12192000"/>
              <a:gd name="connsiteY90" fmla="*/ 1678604 h 2237474"/>
              <a:gd name="connsiteX91" fmla="*/ 6415265 w 12192000"/>
              <a:gd name="connsiteY91" fmla="*/ 1665317 h 2237474"/>
              <a:gd name="connsiteX92" fmla="*/ 6364035 w 12192000"/>
              <a:gd name="connsiteY92" fmla="*/ 1667683 h 2237474"/>
              <a:gd name="connsiteX93" fmla="*/ 6280959 w 12192000"/>
              <a:gd name="connsiteY93" fmla="*/ 1689329 h 2237474"/>
              <a:gd name="connsiteX94" fmla="*/ 6243319 w 12192000"/>
              <a:gd name="connsiteY94" fmla="*/ 1695560 h 2237474"/>
              <a:gd name="connsiteX95" fmla="*/ 6098321 w 12192000"/>
              <a:gd name="connsiteY95" fmla="*/ 1721646 h 2237474"/>
              <a:gd name="connsiteX96" fmla="*/ 5880652 w 12192000"/>
              <a:gd name="connsiteY96" fmla="*/ 1779643 h 2237474"/>
              <a:gd name="connsiteX97" fmla="*/ 5785959 w 12192000"/>
              <a:gd name="connsiteY97" fmla="*/ 1775307 h 2237474"/>
              <a:gd name="connsiteX98" fmla="*/ 5643534 w 12192000"/>
              <a:gd name="connsiteY98" fmla="*/ 1802919 h 2237474"/>
              <a:gd name="connsiteX99" fmla="*/ 5518799 w 12192000"/>
              <a:gd name="connsiteY99" fmla="*/ 1818312 h 2237474"/>
              <a:gd name="connsiteX100" fmla="*/ 5505014 w 12192000"/>
              <a:gd name="connsiteY100" fmla="*/ 1819259 h 2237474"/>
              <a:gd name="connsiteX101" fmla="*/ 5453307 w 12192000"/>
              <a:gd name="connsiteY101" fmla="*/ 1815450 h 2237474"/>
              <a:gd name="connsiteX102" fmla="*/ 5364192 w 12192000"/>
              <a:gd name="connsiteY102" fmla="*/ 1826074 h 2237474"/>
              <a:gd name="connsiteX103" fmla="*/ 5350380 w 12192000"/>
              <a:gd name="connsiteY103" fmla="*/ 1830891 h 2237474"/>
              <a:gd name="connsiteX104" fmla="*/ 5259633 w 12192000"/>
              <a:gd name="connsiteY104" fmla="*/ 1837160 h 2237474"/>
              <a:gd name="connsiteX105" fmla="*/ 5197513 w 12192000"/>
              <a:gd name="connsiteY105" fmla="*/ 1844718 h 2237474"/>
              <a:gd name="connsiteX106" fmla="*/ 5168852 w 12192000"/>
              <a:gd name="connsiteY106" fmla="*/ 1844846 h 2237474"/>
              <a:gd name="connsiteX107" fmla="*/ 5114927 w 12192000"/>
              <a:gd name="connsiteY107" fmla="*/ 1847827 h 2237474"/>
              <a:gd name="connsiteX108" fmla="*/ 5108970 w 12192000"/>
              <a:gd name="connsiteY108" fmla="*/ 1847935 h 2237474"/>
              <a:gd name="connsiteX109" fmla="*/ 5067961 w 12192000"/>
              <a:gd name="connsiteY109" fmla="*/ 1845917 h 2237474"/>
              <a:gd name="connsiteX110" fmla="*/ 5007075 w 12192000"/>
              <a:gd name="connsiteY110" fmla="*/ 1838626 h 2237474"/>
              <a:gd name="connsiteX111" fmla="*/ 4944087 w 12192000"/>
              <a:gd name="connsiteY111" fmla="*/ 1823332 h 2237474"/>
              <a:gd name="connsiteX112" fmla="*/ 4907662 w 12192000"/>
              <a:gd name="connsiteY112" fmla="*/ 1816900 h 2237474"/>
              <a:gd name="connsiteX113" fmla="*/ 4882386 w 12192000"/>
              <a:gd name="connsiteY113" fmla="*/ 1809844 h 2237474"/>
              <a:gd name="connsiteX114" fmla="*/ 4811440 w 12192000"/>
              <a:gd name="connsiteY114" fmla="*/ 1804655 h 2237474"/>
              <a:gd name="connsiteX115" fmla="*/ 4691075 w 12192000"/>
              <a:gd name="connsiteY115" fmla="*/ 1801389 h 2237474"/>
              <a:gd name="connsiteX116" fmla="*/ 4611738 w 12192000"/>
              <a:gd name="connsiteY116" fmla="*/ 1776964 h 2237474"/>
              <a:gd name="connsiteX117" fmla="*/ 4560070 w 12192000"/>
              <a:gd name="connsiteY117" fmla="*/ 1785640 h 2237474"/>
              <a:gd name="connsiteX118" fmla="*/ 4536503 w 12192000"/>
              <a:gd name="connsiteY118" fmla="*/ 1785334 h 2237474"/>
              <a:gd name="connsiteX119" fmla="*/ 4513724 w 12192000"/>
              <a:gd name="connsiteY119" fmla="*/ 1791996 h 2237474"/>
              <a:gd name="connsiteX120" fmla="*/ 4459810 w 12192000"/>
              <a:gd name="connsiteY120" fmla="*/ 1797886 h 2237474"/>
              <a:gd name="connsiteX121" fmla="*/ 4379064 w 12192000"/>
              <a:gd name="connsiteY121" fmla="*/ 1817177 h 2237474"/>
              <a:gd name="connsiteX122" fmla="*/ 4319209 w 12192000"/>
              <a:gd name="connsiteY122" fmla="*/ 1834833 h 2237474"/>
              <a:gd name="connsiteX123" fmla="*/ 4290981 w 12192000"/>
              <a:gd name="connsiteY123" fmla="*/ 1839677 h 2237474"/>
              <a:gd name="connsiteX124" fmla="*/ 4285792 w 12192000"/>
              <a:gd name="connsiteY124" fmla="*/ 1836231 h 2237474"/>
              <a:gd name="connsiteX125" fmla="*/ 4238372 w 12192000"/>
              <a:gd name="connsiteY125" fmla="*/ 1851480 h 2237474"/>
              <a:gd name="connsiteX126" fmla="*/ 4232517 w 12192000"/>
              <a:gd name="connsiteY126" fmla="*/ 1852567 h 2237474"/>
              <a:gd name="connsiteX127" fmla="*/ 4191732 w 12192000"/>
              <a:gd name="connsiteY127" fmla="*/ 1857328 h 2237474"/>
              <a:gd name="connsiteX128" fmla="*/ 4065532 w 12192000"/>
              <a:gd name="connsiteY128" fmla="*/ 1855477 h 2237474"/>
              <a:gd name="connsiteX129" fmla="*/ 4028460 w 12192000"/>
              <a:gd name="connsiteY129" fmla="*/ 1855137 h 2237474"/>
              <a:gd name="connsiteX130" fmla="*/ 4002267 w 12192000"/>
              <a:gd name="connsiteY130" fmla="*/ 1852352 h 2237474"/>
              <a:gd name="connsiteX131" fmla="*/ 3931396 w 12192000"/>
              <a:gd name="connsiteY131" fmla="*/ 1858915 h 2237474"/>
              <a:gd name="connsiteX132" fmla="*/ 3812162 w 12192000"/>
              <a:gd name="connsiteY132" fmla="*/ 1875501 h 2237474"/>
              <a:gd name="connsiteX133" fmla="*/ 3729530 w 12192000"/>
              <a:gd name="connsiteY133" fmla="*/ 1864513 h 2237474"/>
              <a:gd name="connsiteX134" fmla="*/ 3680177 w 12192000"/>
              <a:gd name="connsiteY134" fmla="*/ 1881552 h 2237474"/>
              <a:gd name="connsiteX135" fmla="*/ 3567259 w 12192000"/>
              <a:gd name="connsiteY135" fmla="*/ 1893482 h 2237474"/>
              <a:gd name="connsiteX136" fmla="*/ 3405770 w 12192000"/>
              <a:gd name="connsiteY136" fmla="*/ 1904591 h 2237474"/>
              <a:gd name="connsiteX137" fmla="*/ 3280097 w 12192000"/>
              <a:gd name="connsiteY137" fmla="*/ 1919610 h 2237474"/>
              <a:gd name="connsiteX138" fmla="*/ 3123424 w 12192000"/>
              <a:gd name="connsiteY138" fmla="*/ 1952930 h 2237474"/>
              <a:gd name="connsiteX139" fmla="*/ 3009910 w 12192000"/>
              <a:gd name="connsiteY139" fmla="*/ 1957866 h 2237474"/>
              <a:gd name="connsiteX140" fmla="*/ 2995934 w 12192000"/>
              <a:gd name="connsiteY140" fmla="*/ 1967085 h 2237474"/>
              <a:gd name="connsiteX141" fmla="*/ 2980071 w 12192000"/>
              <a:gd name="connsiteY141" fmla="*/ 1972988 h 2237474"/>
              <a:gd name="connsiteX142" fmla="*/ 2978094 w 12192000"/>
              <a:gd name="connsiteY142" fmla="*/ 1972369 h 2237474"/>
              <a:gd name="connsiteX143" fmla="*/ 2942858 w 12192000"/>
              <a:gd name="connsiteY143" fmla="*/ 1981367 h 2237474"/>
              <a:gd name="connsiteX144" fmla="*/ 2875436 w 12192000"/>
              <a:gd name="connsiteY144" fmla="*/ 1996977 h 2237474"/>
              <a:gd name="connsiteX145" fmla="*/ 2874892 w 12192000"/>
              <a:gd name="connsiteY145" fmla="*/ 1996085 h 2237474"/>
              <a:gd name="connsiteX146" fmla="*/ 2864145 w 12192000"/>
              <a:gd name="connsiteY146" fmla="*/ 1994061 h 2237474"/>
              <a:gd name="connsiteX147" fmla="*/ 2843662 w 12192000"/>
              <a:gd name="connsiteY147" fmla="*/ 1992498 h 2237474"/>
              <a:gd name="connsiteX148" fmla="*/ 2796128 w 12192000"/>
              <a:gd name="connsiteY148" fmla="*/ 1976403 h 2237474"/>
              <a:gd name="connsiteX149" fmla="*/ 2756784 w 12192000"/>
              <a:gd name="connsiteY149" fmla="*/ 1985116 h 2237474"/>
              <a:gd name="connsiteX150" fmla="*/ 2748833 w 12192000"/>
              <a:gd name="connsiteY150" fmla="*/ 1986323 h 2237474"/>
              <a:gd name="connsiteX151" fmla="*/ 2748661 w 12192000"/>
              <a:gd name="connsiteY151" fmla="*/ 1986122 h 2237474"/>
              <a:gd name="connsiteX152" fmla="*/ 2740251 w 12192000"/>
              <a:gd name="connsiteY152" fmla="*/ 1986946 h 2237474"/>
              <a:gd name="connsiteX153" fmla="*/ 2718916 w 12192000"/>
              <a:gd name="connsiteY153" fmla="*/ 1990867 h 2237474"/>
              <a:gd name="connsiteX154" fmla="*/ 2713522 w 12192000"/>
              <a:gd name="connsiteY154" fmla="*/ 1990173 h 2237474"/>
              <a:gd name="connsiteX155" fmla="*/ 2680597 w 12192000"/>
              <a:gd name="connsiteY155" fmla="*/ 1984996 h 2237474"/>
              <a:gd name="connsiteX156" fmla="*/ 2578178 w 12192000"/>
              <a:gd name="connsiteY156" fmla="*/ 1990531 h 2237474"/>
              <a:gd name="connsiteX157" fmla="*/ 2476147 w 12192000"/>
              <a:gd name="connsiteY157" fmla="*/ 1998305 h 2237474"/>
              <a:gd name="connsiteX158" fmla="*/ 2373568 w 12192000"/>
              <a:gd name="connsiteY158" fmla="*/ 2003219 h 2237474"/>
              <a:gd name="connsiteX159" fmla="*/ 2321399 w 12192000"/>
              <a:gd name="connsiteY159" fmla="*/ 1989467 h 2237474"/>
              <a:gd name="connsiteX160" fmla="*/ 2315525 w 12192000"/>
              <a:gd name="connsiteY160" fmla="*/ 1989708 h 2237474"/>
              <a:gd name="connsiteX161" fmla="*/ 2300792 w 12192000"/>
              <a:gd name="connsiteY161" fmla="*/ 1994290 h 2237474"/>
              <a:gd name="connsiteX162" fmla="*/ 2295469 w 12192000"/>
              <a:gd name="connsiteY162" fmla="*/ 1996659 h 2237474"/>
              <a:gd name="connsiteX163" fmla="*/ 2287219 w 12192000"/>
              <a:gd name="connsiteY163" fmla="*/ 1998750 h 2237474"/>
              <a:gd name="connsiteX164" fmla="*/ 2286948 w 12192000"/>
              <a:gd name="connsiteY164" fmla="*/ 1998596 h 2237474"/>
              <a:gd name="connsiteX165" fmla="*/ 2243069 w 12192000"/>
              <a:gd name="connsiteY165" fmla="*/ 2015111 h 2237474"/>
              <a:gd name="connsiteX166" fmla="*/ 2186609 w 12192000"/>
              <a:gd name="connsiteY166" fmla="*/ 2008263 h 2237474"/>
              <a:gd name="connsiteX167" fmla="*/ 2164831 w 12192000"/>
              <a:gd name="connsiteY167" fmla="*/ 2010143 h 2237474"/>
              <a:gd name="connsiteX168" fmla="*/ 2152836 w 12192000"/>
              <a:gd name="connsiteY168" fmla="*/ 2010048 h 2237474"/>
              <a:gd name="connsiteX169" fmla="*/ 2117102 w 12192000"/>
              <a:gd name="connsiteY169" fmla="*/ 2023004 h 2237474"/>
              <a:gd name="connsiteX170" fmla="*/ 2111935 w 12192000"/>
              <a:gd name="connsiteY170" fmla="*/ 2023163 h 2237474"/>
              <a:gd name="connsiteX171" fmla="*/ 2089991 w 12192000"/>
              <a:gd name="connsiteY171" fmla="*/ 2034193 h 2237474"/>
              <a:gd name="connsiteX172" fmla="*/ 2058061 w 12192000"/>
              <a:gd name="connsiteY172" fmla="*/ 2047942 h 2237474"/>
              <a:gd name="connsiteX173" fmla="*/ 2055737 w 12192000"/>
              <a:gd name="connsiteY173" fmla="*/ 2047704 h 2237474"/>
              <a:gd name="connsiteX174" fmla="*/ 2042244 w 12192000"/>
              <a:gd name="connsiteY174" fmla="*/ 2055560 h 2237474"/>
              <a:gd name="connsiteX175" fmla="*/ 1976224 w 12192000"/>
              <a:gd name="connsiteY175" fmla="*/ 2074257 h 2237474"/>
              <a:gd name="connsiteX176" fmla="*/ 1877728 w 12192000"/>
              <a:gd name="connsiteY176" fmla="*/ 2101004 h 2237474"/>
              <a:gd name="connsiteX177" fmla="*/ 1759056 w 12192000"/>
              <a:gd name="connsiteY177" fmla="*/ 2125608 h 2237474"/>
              <a:gd name="connsiteX178" fmla="*/ 1637948 w 12192000"/>
              <a:gd name="connsiteY178" fmla="*/ 2172597 h 2237474"/>
              <a:gd name="connsiteX179" fmla="*/ 1434549 w 12192000"/>
              <a:gd name="connsiteY179" fmla="*/ 2234522 h 2237474"/>
              <a:gd name="connsiteX180" fmla="*/ 1398481 w 12192000"/>
              <a:gd name="connsiteY180" fmla="*/ 2237074 h 2237474"/>
              <a:gd name="connsiteX181" fmla="*/ 1398407 w 12192000"/>
              <a:gd name="connsiteY181" fmla="*/ 2237095 h 2237474"/>
              <a:gd name="connsiteX182" fmla="*/ 1370962 w 12192000"/>
              <a:gd name="connsiteY182" fmla="*/ 2237474 h 2237474"/>
              <a:gd name="connsiteX183" fmla="*/ 1356367 w 12192000"/>
              <a:gd name="connsiteY183" fmla="*/ 2235089 h 2237474"/>
              <a:gd name="connsiteX184" fmla="*/ 1324828 w 12192000"/>
              <a:gd name="connsiteY184" fmla="*/ 2231968 h 2237474"/>
              <a:gd name="connsiteX185" fmla="*/ 1297744 w 12192000"/>
              <a:gd name="connsiteY185" fmla="*/ 2235849 h 2237474"/>
              <a:gd name="connsiteX186" fmla="*/ 1286236 w 12192000"/>
              <a:gd name="connsiteY186" fmla="*/ 2233135 h 2237474"/>
              <a:gd name="connsiteX187" fmla="*/ 1283504 w 12192000"/>
              <a:gd name="connsiteY187" fmla="*/ 2233797 h 2237474"/>
              <a:gd name="connsiteX188" fmla="*/ 1279765 w 12192000"/>
              <a:gd name="connsiteY188" fmla="*/ 2229639 h 2237474"/>
              <a:gd name="connsiteX189" fmla="*/ 1195347 w 12192000"/>
              <a:gd name="connsiteY189" fmla="*/ 2212354 h 2237474"/>
              <a:gd name="connsiteX190" fmla="*/ 970251 w 12192000"/>
              <a:gd name="connsiteY190" fmla="*/ 2221029 h 2237474"/>
              <a:gd name="connsiteX191" fmla="*/ 812914 w 12192000"/>
              <a:gd name="connsiteY191" fmla="*/ 2202752 h 2237474"/>
              <a:gd name="connsiteX192" fmla="*/ 800195 w 12192000"/>
              <a:gd name="connsiteY192" fmla="*/ 2209407 h 2237474"/>
              <a:gd name="connsiteX193" fmla="*/ 784978 w 12192000"/>
              <a:gd name="connsiteY193" fmla="*/ 2212360 h 2237474"/>
              <a:gd name="connsiteX194" fmla="*/ 681987 w 12192000"/>
              <a:gd name="connsiteY194" fmla="*/ 2216757 h 2237474"/>
              <a:gd name="connsiteX195" fmla="*/ 669923 w 12192000"/>
              <a:gd name="connsiteY195" fmla="*/ 2211682 h 2237474"/>
              <a:gd name="connsiteX196" fmla="*/ 648680 w 12192000"/>
              <a:gd name="connsiteY196" fmla="*/ 2206229 h 2237474"/>
              <a:gd name="connsiteX197" fmla="*/ 597225 w 12192000"/>
              <a:gd name="connsiteY197" fmla="*/ 2180999 h 2237474"/>
              <a:gd name="connsiteX198" fmla="*/ 558449 w 12192000"/>
              <a:gd name="connsiteY198" fmla="*/ 2182346 h 2237474"/>
              <a:gd name="connsiteX199" fmla="*/ 550517 w 12192000"/>
              <a:gd name="connsiteY199" fmla="*/ 2182060 h 2237474"/>
              <a:gd name="connsiteX200" fmla="*/ 550309 w 12192000"/>
              <a:gd name="connsiteY200" fmla="*/ 2181825 h 2237474"/>
              <a:gd name="connsiteX201" fmla="*/ 541836 w 12192000"/>
              <a:gd name="connsiteY201" fmla="*/ 2181063 h 2237474"/>
              <a:gd name="connsiteX202" fmla="*/ 536057 w 12192000"/>
              <a:gd name="connsiteY202" fmla="*/ 2181537 h 2237474"/>
              <a:gd name="connsiteX203" fmla="*/ 520671 w 12192000"/>
              <a:gd name="connsiteY203" fmla="*/ 2180980 h 2237474"/>
              <a:gd name="connsiteX204" fmla="*/ 515024 w 12192000"/>
              <a:gd name="connsiteY204" fmla="*/ 2179258 h 2237474"/>
              <a:gd name="connsiteX205" fmla="*/ 512278 w 12192000"/>
              <a:gd name="connsiteY205" fmla="*/ 2176369 h 2237474"/>
              <a:gd name="connsiteX206" fmla="*/ 480419 w 12192000"/>
              <a:gd name="connsiteY206" fmla="*/ 2167807 h 2237474"/>
              <a:gd name="connsiteX207" fmla="*/ 413835 w 12192000"/>
              <a:gd name="connsiteY207" fmla="*/ 2156783 h 2237474"/>
              <a:gd name="connsiteX208" fmla="*/ 376513 w 12192000"/>
              <a:gd name="connsiteY208" fmla="*/ 2154014 h 2237474"/>
              <a:gd name="connsiteX209" fmla="*/ 273386 w 12192000"/>
              <a:gd name="connsiteY209" fmla="*/ 2142551 h 2237474"/>
              <a:gd name="connsiteX210" fmla="*/ 169207 w 12192000"/>
              <a:gd name="connsiteY210" fmla="*/ 2128100 h 2237474"/>
              <a:gd name="connsiteX211" fmla="*/ 93149 w 12192000"/>
              <a:gd name="connsiteY211" fmla="*/ 2105324 h 2237474"/>
              <a:gd name="connsiteX212" fmla="*/ 88109 w 12192000"/>
              <a:gd name="connsiteY212" fmla="*/ 2106704 h 2237474"/>
              <a:gd name="connsiteX213" fmla="*/ 80022 w 12192000"/>
              <a:gd name="connsiteY213" fmla="*/ 2107254 h 2237474"/>
              <a:gd name="connsiteX214" fmla="*/ 79717 w 12192000"/>
              <a:gd name="connsiteY214" fmla="*/ 2107046 h 2237474"/>
              <a:gd name="connsiteX215" fmla="*/ 72352 w 12192000"/>
              <a:gd name="connsiteY215" fmla="*/ 2107991 h 2237474"/>
              <a:gd name="connsiteX216" fmla="*/ 37645 w 12192000"/>
              <a:gd name="connsiteY216" fmla="*/ 2115401 h 2237474"/>
              <a:gd name="connsiteX217" fmla="*/ 4572 w 12192000"/>
              <a:gd name="connsiteY217" fmla="*/ 2111091 h 2237474"/>
              <a:gd name="connsiteX218" fmla="*/ 0 w 12192000"/>
              <a:gd name="connsiteY218" fmla="*/ 2110468 h 2237474"/>
              <a:gd name="connsiteX219" fmla="*/ 0 w 12192000"/>
              <a:gd name="connsiteY21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94684 w 12192000"/>
              <a:gd name="connsiteY25" fmla="*/ 864509 h 2237474"/>
              <a:gd name="connsiteX26" fmla="*/ 9778288 w 12192000"/>
              <a:gd name="connsiteY26" fmla="*/ 854362 h 2237474"/>
              <a:gd name="connsiteX27" fmla="*/ 9761459 w 12192000"/>
              <a:gd name="connsiteY27" fmla="*/ 862394 h 2237474"/>
              <a:gd name="connsiteX28" fmla="*/ 9705768 w 12192000"/>
              <a:gd name="connsiteY28" fmla="*/ 894610 h 2237474"/>
              <a:gd name="connsiteX29" fmla="*/ 9683005 w 12192000"/>
              <a:gd name="connsiteY29" fmla="*/ 894128 h 2237474"/>
              <a:gd name="connsiteX30" fmla="*/ 9594438 w 12192000"/>
              <a:gd name="connsiteY30" fmla="*/ 919051 h 2237474"/>
              <a:gd name="connsiteX31" fmla="*/ 9577033 w 12192000"/>
              <a:gd name="connsiteY31" fmla="*/ 922857 h 2237474"/>
              <a:gd name="connsiteX32" fmla="*/ 9544189 w 12192000"/>
              <a:gd name="connsiteY32" fmla="*/ 938966 h 2237474"/>
              <a:gd name="connsiteX33" fmla="*/ 9500499 w 12192000"/>
              <a:gd name="connsiteY33" fmla="*/ 954680 h 2237474"/>
              <a:gd name="connsiteX34" fmla="*/ 9428195 w 12192000"/>
              <a:gd name="connsiteY34" fmla="*/ 986225 h 2237474"/>
              <a:gd name="connsiteX35" fmla="*/ 9410017 w 12192000"/>
              <a:gd name="connsiteY35" fmla="*/ 993931 h 2237474"/>
              <a:gd name="connsiteX36" fmla="*/ 9392919 w 12192000"/>
              <a:gd name="connsiteY36" fmla="*/ 994656 h 2237474"/>
              <a:gd name="connsiteX37" fmla="*/ 9278619 w 12192000"/>
              <a:gd name="connsiteY37" fmla="*/ 1011878 h 2237474"/>
              <a:gd name="connsiteX38" fmla="*/ 9268019 w 12192000"/>
              <a:gd name="connsiteY38" fmla="*/ 1007442 h 2237474"/>
              <a:gd name="connsiteX39" fmla="*/ 9234662 w 12192000"/>
              <a:gd name="connsiteY39" fmla="*/ 1023056 h 2237474"/>
              <a:gd name="connsiteX40" fmla="*/ 9181033 w 12192000"/>
              <a:gd name="connsiteY40" fmla="*/ 1037921 h 2237474"/>
              <a:gd name="connsiteX41" fmla="*/ 9155969 w 12192000"/>
              <a:gd name="connsiteY41" fmla="*/ 1046804 h 2237474"/>
              <a:gd name="connsiteX42" fmla="*/ 9133985 w 12192000"/>
              <a:gd name="connsiteY42" fmla="*/ 1046450 h 2237474"/>
              <a:gd name="connsiteX43" fmla="*/ 9012987 w 12192000"/>
              <a:gd name="connsiteY43" fmla="*/ 1061986 h 2237474"/>
              <a:gd name="connsiteX44" fmla="*/ 8968445 w 12192000"/>
              <a:gd name="connsiteY44" fmla="*/ 1052169 h 2237474"/>
              <a:gd name="connsiteX45" fmla="*/ 8958984 w 12192000"/>
              <a:gd name="connsiteY45" fmla="*/ 1057212 h 2237474"/>
              <a:gd name="connsiteX46" fmla="*/ 8886001 w 12192000"/>
              <a:gd name="connsiteY46" fmla="*/ 1067468 h 2237474"/>
              <a:gd name="connsiteX47" fmla="*/ 8838610 w 12192000"/>
              <a:gd name="connsiteY47" fmla="*/ 1075091 h 2237474"/>
              <a:gd name="connsiteX48" fmla="*/ 8750383 w 12192000"/>
              <a:gd name="connsiteY48" fmla="*/ 1097387 h 2237474"/>
              <a:gd name="connsiteX49" fmla="*/ 8697365 w 12192000"/>
              <a:gd name="connsiteY49" fmla="*/ 1105869 h 2237474"/>
              <a:gd name="connsiteX50" fmla="*/ 8665605 w 12192000"/>
              <a:gd name="connsiteY50" fmla="*/ 1110791 h 2237474"/>
              <a:gd name="connsiteX51" fmla="*/ 8584946 w 12192000"/>
              <a:gd name="connsiteY51" fmla="*/ 1135226 h 2237474"/>
              <a:gd name="connsiteX52" fmla="*/ 8460755 w 12192000"/>
              <a:gd name="connsiteY52" fmla="*/ 1203427 h 2237474"/>
              <a:gd name="connsiteX53" fmla="*/ 8419755 w 12192000"/>
              <a:gd name="connsiteY53" fmla="*/ 1216260 h 2237474"/>
              <a:gd name="connsiteX54" fmla="*/ 8411626 w 12192000"/>
              <a:gd name="connsiteY54" fmla="*/ 1214397 h 2237474"/>
              <a:gd name="connsiteX55" fmla="*/ 8363469 w 12192000"/>
              <a:gd name="connsiteY55" fmla="*/ 1246658 h 2237474"/>
              <a:gd name="connsiteX56" fmla="*/ 8275497 w 12192000"/>
              <a:gd name="connsiteY56" fmla="*/ 1264396 h 2237474"/>
              <a:gd name="connsiteX57" fmla="*/ 8206287 w 12192000"/>
              <a:gd name="connsiteY57" fmla="*/ 1273060 h 2237474"/>
              <a:gd name="connsiteX58" fmla="*/ 8168705 w 12192000"/>
              <a:gd name="connsiteY58" fmla="*/ 1279956 h 2237474"/>
              <a:gd name="connsiteX59" fmla="*/ 8139997 w 12192000"/>
              <a:gd name="connsiteY59" fmla="*/ 1282713 h 2237474"/>
              <a:gd name="connsiteX60" fmla="*/ 8074238 w 12192000"/>
              <a:gd name="connsiteY60" fmla="*/ 1301895 h 2237474"/>
              <a:gd name="connsiteX61" fmla="*/ 7968292 w 12192000"/>
              <a:gd name="connsiteY61" fmla="*/ 1338779 h 2237474"/>
              <a:gd name="connsiteX62" fmla="*/ 7945122 w 12192000"/>
              <a:gd name="connsiteY62" fmla="*/ 1345477 h 2237474"/>
              <a:gd name="connsiteX63" fmla="*/ 7902328 w 12192000"/>
              <a:gd name="connsiteY63" fmla="*/ 1345865 h 2237474"/>
              <a:gd name="connsiteX64" fmla="*/ 7875879 w 12192000"/>
              <a:gd name="connsiteY64" fmla="*/ 1345646 h 2237474"/>
              <a:gd name="connsiteX65" fmla="*/ 7840612 w 12192000"/>
              <a:gd name="connsiteY65" fmla="*/ 1369373 h 2237474"/>
              <a:gd name="connsiteX66" fmla="*/ 7786819 w 12192000"/>
              <a:gd name="connsiteY66" fmla="*/ 1378970 h 2237474"/>
              <a:gd name="connsiteX67" fmla="*/ 7548172 w 12192000"/>
              <a:gd name="connsiteY67" fmla="*/ 1417460 h 2237474"/>
              <a:gd name="connsiteX68" fmla="*/ 7483437 w 12192000"/>
              <a:gd name="connsiteY68" fmla="*/ 1478152 h 2237474"/>
              <a:gd name="connsiteX69" fmla="*/ 7377870 w 12192000"/>
              <a:gd name="connsiteY69" fmla="*/ 1523319 h 2237474"/>
              <a:gd name="connsiteX70" fmla="*/ 7230737 w 12192000"/>
              <a:gd name="connsiteY70" fmla="*/ 1562633 h 2237474"/>
              <a:gd name="connsiteX71" fmla="*/ 7224458 w 12192000"/>
              <a:gd name="connsiteY71" fmla="*/ 1573008 h 2237474"/>
              <a:gd name="connsiteX72" fmla="*/ 7213486 w 12192000"/>
              <a:gd name="connsiteY72" fmla="*/ 1580987 h 2237474"/>
              <a:gd name="connsiteX73" fmla="*/ 7183121 w 12192000"/>
              <a:gd name="connsiteY73" fmla="*/ 1595162 h 2237474"/>
              <a:gd name="connsiteX74" fmla="*/ 7164601 w 12192000"/>
              <a:gd name="connsiteY74" fmla="*/ 1606490 h 2237474"/>
              <a:gd name="connsiteX75" fmla="*/ 7114651 w 12192000"/>
              <a:gd name="connsiteY75" fmla="*/ 1620959 h 2237474"/>
              <a:gd name="connsiteX76" fmla="*/ 7092727 w 12192000"/>
              <a:gd name="connsiteY76" fmla="*/ 1623628 h 2237474"/>
              <a:gd name="connsiteX77" fmla="*/ 7031309 w 12192000"/>
              <a:gd name="connsiteY77" fmla="*/ 1619451 h 2237474"/>
              <a:gd name="connsiteX78" fmla="*/ 6999084 w 12192000"/>
              <a:gd name="connsiteY78" fmla="*/ 1634317 h 2237474"/>
              <a:gd name="connsiteX79" fmla="*/ 6992107 w 12192000"/>
              <a:gd name="connsiteY79" fmla="*/ 1636860 h 2237474"/>
              <a:gd name="connsiteX80" fmla="*/ 6991765 w 12192000"/>
              <a:gd name="connsiteY80" fmla="*/ 1636725 h 2237474"/>
              <a:gd name="connsiteX81" fmla="*/ 6900177 w 12192000"/>
              <a:gd name="connsiteY81" fmla="*/ 1636016 h 2237474"/>
              <a:gd name="connsiteX82" fmla="*/ 6795372 w 12192000"/>
              <a:gd name="connsiteY82" fmla="*/ 1644845 h 2237474"/>
              <a:gd name="connsiteX83" fmla="*/ 6692251 w 12192000"/>
              <a:gd name="connsiteY83" fmla="*/ 1656357 h 2237474"/>
              <a:gd name="connsiteX84" fmla="*/ 6655235 w 12192000"/>
              <a:gd name="connsiteY84" fmla="*/ 1661869 h 2237474"/>
              <a:gd name="connsiteX85" fmla="*/ 6587857 w 12192000"/>
              <a:gd name="connsiteY85" fmla="*/ 1665769 h 2237474"/>
              <a:gd name="connsiteX86" fmla="*/ 6554894 w 12192000"/>
              <a:gd name="connsiteY86" fmla="*/ 1664428 h 2237474"/>
              <a:gd name="connsiteX87" fmla="*/ 6516595 w 12192000"/>
              <a:gd name="connsiteY87" fmla="*/ 1667475 h 2237474"/>
              <a:gd name="connsiteX88" fmla="*/ 6508541 w 12192000"/>
              <a:gd name="connsiteY88" fmla="*/ 1668757 h 2237474"/>
              <a:gd name="connsiteX89" fmla="*/ 6471012 w 12192000"/>
              <a:gd name="connsiteY89" fmla="*/ 1678604 h 2237474"/>
              <a:gd name="connsiteX90" fmla="*/ 6415265 w 12192000"/>
              <a:gd name="connsiteY90" fmla="*/ 1665317 h 2237474"/>
              <a:gd name="connsiteX91" fmla="*/ 6364035 w 12192000"/>
              <a:gd name="connsiteY91" fmla="*/ 1667683 h 2237474"/>
              <a:gd name="connsiteX92" fmla="*/ 6280959 w 12192000"/>
              <a:gd name="connsiteY92" fmla="*/ 1689329 h 2237474"/>
              <a:gd name="connsiteX93" fmla="*/ 6243319 w 12192000"/>
              <a:gd name="connsiteY93" fmla="*/ 1695560 h 2237474"/>
              <a:gd name="connsiteX94" fmla="*/ 6098321 w 12192000"/>
              <a:gd name="connsiteY94" fmla="*/ 1721646 h 2237474"/>
              <a:gd name="connsiteX95" fmla="*/ 5880652 w 12192000"/>
              <a:gd name="connsiteY95" fmla="*/ 1779643 h 2237474"/>
              <a:gd name="connsiteX96" fmla="*/ 5785959 w 12192000"/>
              <a:gd name="connsiteY96" fmla="*/ 1775307 h 2237474"/>
              <a:gd name="connsiteX97" fmla="*/ 5643534 w 12192000"/>
              <a:gd name="connsiteY97" fmla="*/ 1802919 h 2237474"/>
              <a:gd name="connsiteX98" fmla="*/ 5518799 w 12192000"/>
              <a:gd name="connsiteY98" fmla="*/ 1818312 h 2237474"/>
              <a:gd name="connsiteX99" fmla="*/ 5505014 w 12192000"/>
              <a:gd name="connsiteY99" fmla="*/ 1819259 h 2237474"/>
              <a:gd name="connsiteX100" fmla="*/ 5453307 w 12192000"/>
              <a:gd name="connsiteY100" fmla="*/ 1815450 h 2237474"/>
              <a:gd name="connsiteX101" fmla="*/ 5364192 w 12192000"/>
              <a:gd name="connsiteY101" fmla="*/ 1826074 h 2237474"/>
              <a:gd name="connsiteX102" fmla="*/ 5350380 w 12192000"/>
              <a:gd name="connsiteY102" fmla="*/ 1830891 h 2237474"/>
              <a:gd name="connsiteX103" fmla="*/ 5259633 w 12192000"/>
              <a:gd name="connsiteY103" fmla="*/ 1837160 h 2237474"/>
              <a:gd name="connsiteX104" fmla="*/ 5197513 w 12192000"/>
              <a:gd name="connsiteY104" fmla="*/ 1844718 h 2237474"/>
              <a:gd name="connsiteX105" fmla="*/ 5168852 w 12192000"/>
              <a:gd name="connsiteY105" fmla="*/ 1844846 h 2237474"/>
              <a:gd name="connsiteX106" fmla="*/ 5114927 w 12192000"/>
              <a:gd name="connsiteY106" fmla="*/ 1847827 h 2237474"/>
              <a:gd name="connsiteX107" fmla="*/ 5108970 w 12192000"/>
              <a:gd name="connsiteY107" fmla="*/ 1847935 h 2237474"/>
              <a:gd name="connsiteX108" fmla="*/ 5067961 w 12192000"/>
              <a:gd name="connsiteY108" fmla="*/ 1845917 h 2237474"/>
              <a:gd name="connsiteX109" fmla="*/ 5007075 w 12192000"/>
              <a:gd name="connsiteY109" fmla="*/ 1838626 h 2237474"/>
              <a:gd name="connsiteX110" fmla="*/ 4944087 w 12192000"/>
              <a:gd name="connsiteY110" fmla="*/ 1823332 h 2237474"/>
              <a:gd name="connsiteX111" fmla="*/ 4907662 w 12192000"/>
              <a:gd name="connsiteY111" fmla="*/ 1816900 h 2237474"/>
              <a:gd name="connsiteX112" fmla="*/ 4882386 w 12192000"/>
              <a:gd name="connsiteY112" fmla="*/ 1809844 h 2237474"/>
              <a:gd name="connsiteX113" fmla="*/ 4811440 w 12192000"/>
              <a:gd name="connsiteY113" fmla="*/ 1804655 h 2237474"/>
              <a:gd name="connsiteX114" fmla="*/ 4691075 w 12192000"/>
              <a:gd name="connsiteY114" fmla="*/ 1801389 h 2237474"/>
              <a:gd name="connsiteX115" fmla="*/ 4611738 w 12192000"/>
              <a:gd name="connsiteY115" fmla="*/ 1776964 h 2237474"/>
              <a:gd name="connsiteX116" fmla="*/ 4560070 w 12192000"/>
              <a:gd name="connsiteY116" fmla="*/ 1785640 h 2237474"/>
              <a:gd name="connsiteX117" fmla="*/ 4536503 w 12192000"/>
              <a:gd name="connsiteY117" fmla="*/ 1785334 h 2237474"/>
              <a:gd name="connsiteX118" fmla="*/ 4513724 w 12192000"/>
              <a:gd name="connsiteY118" fmla="*/ 1791996 h 2237474"/>
              <a:gd name="connsiteX119" fmla="*/ 4459810 w 12192000"/>
              <a:gd name="connsiteY119" fmla="*/ 1797886 h 2237474"/>
              <a:gd name="connsiteX120" fmla="*/ 4379064 w 12192000"/>
              <a:gd name="connsiteY120" fmla="*/ 1817177 h 2237474"/>
              <a:gd name="connsiteX121" fmla="*/ 4319209 w 12192000"/>
              <a:gd name="connsiteY121" fmla="*/ 1834833 h 2237474"/>
              <a:gd name="connsiteX122" fmla="*/ 4290981 w 12192000"/>
              <a:gd name="connsiteY122" fmla="*/ 1839677 h 2237474"/>
              <a:gd name="connsiteX123" fmla="*/ 4285792 w 12192000"/>
              <a:gd name="connsiteY123" fmla="*/ 1836231 h 2237474"/>
              <a:gd name="connsiteX124" fmla="*/ 4238372 w 12192000"/>
              <a:gd name="connsiteY124" fmla="*/ 1851480 h 2237474"/>
              <a:gd name="connsiteX125" fmla="*/ 4232517 w 12192000"/>
              <a:gd name="connsiteY125" fmla="*/ 1852567 h 2237474"/>
              <a:gd name="connsiteX126" fmla="*/ 4191732 w 12192000"/>
              <a:gd name="connsiteY126" fmla="*/ 1857328 h 2237474"/>
              <a:gd name="connsiteX127" fmla="*/ 4065532 w 12192000"/>
              <a:gd name="connsiteY127" fmla="*/ 1855477 h 2237474"/>
              <a:gd name="connsiteX128" fmla="*/ 4028460 w 12192000"/>
              <a:gd name="connsiteY128" fmla="*/ 1855137 h 2237474"/>
              <a:gd name="connsiteX129" fmla="*/ 4002267 w 12192000"/>
              <a:gd name="connsiteY129" fmla="*/ 1852352 h 2237474"/>
              <a:gd name="connsiteX130" fmla="*/ 3931396 w 12192000"/>
              <a:gd name="connsiteY130" fmla="*/ 1858915 h 2237474"/>
              <a:gd name="connsiteX131" fmla="*/ 3812162 w 12192000"/>
              <a:gd name="connsiteY131" fmla="*/ 1875501 h 2237474"/>
              <a:gd name="connsiteX132" fmla="*/ 3729530 w 12192000"/>
              <a:gd name="connsiteY132" fmla="*/ 1864513 h 2237474"/>
              <a:gd name="connsiteX133" fmla="*/ 3680177 w 12192000"/>
              <a:gd name="connsiteY133" fmla="*/ 1881552 h 2237474"/>
              <a:gd name="connsiteX134" fmla="*/ 3567259 w 12192000"/>
              <a:gd name="connsiteY134" fmla="*/ 1893482 h 2237474"/>
              <a:gd name="connsiteX135" fmla="*/ 3405770 w 12192000"/>
              <a:gd name="connsiteY135" fmla="*/ 1904591 h 2237474"/>
              <a:gd name="connsiteX136" fmla="*/ 3280097 w 12192000"/>
              <a:gd name="connsiteY136" fmla="*/ 1919610 h 2237474"/>
              <a:gd name="connsiteX137" fmla="*/ 3123424 w 12192000"/>
              <a:gd name="connsiteY137" fmla="*/ 1952930 h 2237474"/>
              <a:gd name="connsiteX138" fmla="*/ 3009910 w 12192000"/>
              <a:gd name="connsiteY138" fmla="*/ 1957866 h 2237474"/>
              <a:gd name="connsiteX139" fmla="*/ 2995934 w 12192000"/>
              <a:gd name="connsiteY139" fmla="*/ 1967085 h 2237474"/>
              <a:gd name="connsiteX140" fmla="*/ 2980071 w 12192000"/>
              <a:gd name="connsiteY140" fmla="*/ 1972988 h 2237474"/>
              <a:gd name="connsiteX141" fmla="*/ 2978094 w 12192000"/>
              <a:gd name="connsiteY141" fmla="*/ 1972369 h 2237474"/>
              <a:gd name="connsiteX142" fmla="*/ 2942858 w 12192000"/>
              <a:gd name="connsiteY142" fmla="*/ 1981367 h 2237474"/>
              <a:gd name="connsiteX143" fmla="*/ 2875436 w 12192000"/>
              <a:gd name="connsiteY143" fmla="*/ 1996977 h 2237474"/>
              <a:gd name="connsiteX144" fmla="*/ 2874892 w 12192000"/>
              <a:gd name="connsiteY144" fmla="*/ 1996085 h 2237474"/>
              <a:gd name="connsiteX145" fmla="*/ 2864145 w 12192000"/>
              <a:gd name="connsiteY145" fmla="*/ 1994061 h 2237474"/>
              <a:gd name="connsiteX146" fmla="*/ 2843662 w 12192000"/>
              <a:gd name="connsiteY146" fmla="*/ 1992498 h 2237474"/>
              <a:gd name="connsiteX147" fmla="*/ 2796128 w 12192000"/>
              <a:gd name="connsiteY147" fmla="*/ 1976403 h 2237474"/>
              <a:gd name="connsiteX148" fmla="*/ 2756784 w 12192000"/>
              <a:gd name="connsiteY148" fmla="*/ 1985116 h 2237474"/>
              <a:gd name="connsiteX149" fmla="*/ 2748833 w 12192000"/>
              <a:gd name="connsiteY149" fmla="*/ 1986323 h 2237474"/>
              <a:gd name="connsiteX150" fmla="*/ 2748661 w 12192000"/>
              <a:gd name="connsiteY150" fmla="*/ 1986122 h 2237474"/>
              <a:gd name="connsiteX151" fmla="*/ 2740251 w 12192000"/>
              <a:gd name="connsiteY151" fmla="*/ 1986946 h 2237474"/>
              <a:gd name="connsiteX152" fmla="*/ 2718916 w 12192000"/>
              <a:gd name="connsiteY152" fmla="*/ 1990867 h 2237474"/>
              <a:gd name="connsiteX153" fmla="*/ 2713522 w 12192000"/>
              <a:gd name="connsiteY153" fmla="*/ 1990173 h 2237474"/>
              <a:gd name="connsiteX154" fmla="*/ 2680597 w 12192000"/>
              <a:gd name="connsiteY154" fmla="*/ 1984996 h 2237474"/>
              <a:gd name="connsiteX155" fmla="*/ 2578178 w 12192000"/>
              <a:gd name="connsiteY155" fmla="*/ 1990531 h 2237474"/>
              <a:gd name="connsiteX156" fmla="*/ 2476147 w 12192000"/>
              <a:gd name="connsiteY156" fmla="*/ 1998305 h 2237474"/>
              <a:gd name="connsiteX157" fmla="*/ 2373568 w 12192000"/>
              <a:gd name="connsiteY157" fmla="*/ 2003219 h 2237474"/>
              <a:gd name="connsiteX158" fmla="*/ 2321399 w 12192000"/>
              <a:gd name="connsiteY158" fmla="*/ 1989467 h 2237474"/>
              <a:gd name="connsiteX159" fmla="*/ 2315525 w 12192000"/>
              <a:gd name="connsiteY159" fmla="*/ 1989708 h 2237474"/>
              <a:gd name="connsiteX160" fmla="*/ 2300792 w 12192000"/>
              <a:gd name="connsiteY160" fmla="*/ 1994290 h 2237474"/>
              <a:gd name="connsiteX161" fmla="*/ 2295469 w 12192000"/>
              <a:gd name="connsiteY161" fmla="*/ 1996659 h 2237474"/>
              <a:gd name="connsiteX162" fmla="*/ 2287219 w 12192000"/>
              <a:gd name="connsiteY162" fmla="*/ 1998750 h 2237474"/>
              <a:gd name="connsiteX163" fmla="*/ 2286948 w 12192000"/>
              <a:gd name="connsiteY163" fmla="*/ 1998596 h 2237474"/>
              <a:gd name="connsiteX164" fmla="*/ 2243069 w 12192000"/>
              <a:gd name="connsiteY164" fmla="*/ 2015111 h 2237474"/>
              <a:gd name="connsiteX165" fmla="*/ 2186609 w 12192000"/>
              <a:gd name="connsiteY165" fmla="*/ 2008263 h 2237474"/>
              <a:gd name="connsiteX166" fmla="*/ 2164831 w 12192000"/>
              <a:gd name="connsiteY166" fmla="*/ 2010143 h 2237474"/>
              <a:gd name="connsiteX167" fmla="*/ 2152836 w 12192000"/>
              <a:gd name="connsiteY167" fmla="*/ 2010048 h 2237474"/>
              <a:gd name="connsiteX168" fmla="*/ 2117102 w 12192000"/>
              <a:gd name="connsiteY168" fmla="*/ 2023004 h 2237474"/>
              <a:gd name="connsiteX169" fmla="*/ 2111935 w 12192000"/>
              <a:gd name="connsiteY169" fmla="*/ 2023163 h 2237474"/>
              <a:gd name="connsiteX170" fmla="*/ 2089991 w 12192000"/>
              <a:gd name="connsiteY170" fmla="*/ 2034193 h 2237474"/>
              <a:gd name="connsiteX171" fmla="*/ 2058061 w 12192000"/>
              <a:gd name="connsiteY171" fmla="*/ 2047942 h 2237474"/>
              <a:gd name="connsiteX172" fmla="*/ 2055737 w 12192000"/>
              <a:gd name="connsiteY172" fmla="*/ 2047704 h 2237474"/>
              <a:gd name="connsiteX173" fmla="*/ 2042244 w 12192000"/>
              <a:gd name="connsiteY173" fmla="*/ 2055560 h 2237474"/>
              <a:gd name="connsiteX174" fmla="*/ 1976224 w 12192000"/>
              <a:gd name="connsiteY174" fmla="*/ 2074257 h 2237474"/>
              <a:gd name="connsiteX175" fmla="*/ 1877728 w 12192000"/>
              <a:gd name="connsiteY175" fmla="*/ 2101004 h 2237474"/>
              <a:gd name="connsiteX176" fmla="*/ 1759056 w 12192000"/>
              <a:gd name="connsiteY176" fmla="*/ 2125608 h 2237474"/>
              <a:gd name="connsiteX177" fmla="*/ 1637948 w 12192000"/>
              <a:gd name="connsiteY177" fmla="*/ 2172597 h 2237474"/>
              <a:gd name="connsiteX178" fmla="*/ 1434549 w 12192000"/>
              <a:gd name="connsiteY178" fmla="*/ 2234522 h 2237474"/>
              <a:gd name="connsiteX179" fmla="*/ 1398481 w 12192000"/>
              <a:gd name="connsiteY179" fmla="*/ 2237074 h 2237474"/>
              <a:gd name="connsiteX180" fmla="*/ 1398407 w 12192000"/>
              <a:gd name="connsiteY180" fmla="*/ 2237095 h 2237474"/>
              <a:gd name="connsiteX181" fmla="*/ 1370962 w 12192000"/>
              <a:gd name="connsiteY181" fmla="*/ 2237474 h 2237474"/>
              <a:gd name="connsiteX182" fmla="*/ 1356367 w 12192000"/>
              <a:gd name="connsiteY182" fmla="*/ 2235089 h 2237474"/>
              <a:gd name="connsiteX183" fmla="*/ 1324828 w 12192000"/>
              <a:gd name="connsiteY183" fmla="*/ 2231968 h 2237474"/>
              <a:gd name="connsiteX184" fmla="*/ 1297744 w 12192000"/>
              <a:gd name="connsiteY184" fmla="*/ 2235849 h 2237474"/>
              <a:gd name="connsiteX185" fmla="*/ 1286236 w 12192000"/>
              <a:gd name="connsiteY185" fmla="*/ 2233135 h 2237474"/>
              <a:gd name="connsiteX186" fmla="*/ 1283504 w 12192000"/>
              <a:gd name="connsiteY186" fmla="*/ 2233797 h 2237474"/>
              <a:gd name="connsiteX187" fmla="*/ 1279765 w 12192000"/>
              <a:gd name="connsiteY187" fmla="*/ 2229639 h 2237474"/>
              <a:gd name="connsiteX188" fmla="*/ 1195347 w 12192000"/>
              <a:gd name="connsiteY188" fmla="*/ 2212354 h 2237474"/>
              <a:gd name="connsiteX189" fmla="*/ 970251 w 12192000"/>
              <a:gd name="connsiteY189" fmla="*/ 2221029 h 2237474"/>
              <a:gd name="connsiteX190" fmla="*/ 812914 w 12192000"/>
              <a:gd name="connsiteY190" fmla="*/ 2202752 h 2237474"/>
              <a:gd name="connsiteX191" fmla="*/ 800195 w 12192000"/>
              <a:gd name="connsiteY191" fmla="*/ 2209407 h 2237474"/>
              <a:gd name="connsiteX192" fmla="*/ 784978 w 12192000"/>
              <a:gd name="connsiteY192" fmla="*/ 2212360 h 2237474"/>
              <a:gd name="connsiteX193" fmla="*/ 681987 w 12192000"/>
              <a:gd name="connsiteY193" fmla="*/ 2216757 h 2237474"/>
              <a:gd name="connsiteX194" fmla="*/ 669923 w 12192000"/>
              <a:gd name="connsiteY194" fmla="*/ 2211682 h 2237474"/>
              <a:gd name="connsiteX195" fmla="*/ 648680 w 12192000"/>
              <a:gd name="connsiteY195" fmla="*/ 2206229 h 2237474"/>
              <a:gd name="connsiteX196" fmla="*/ 597225 w 12192000"/>
              <a:gd name="connsiteY196" fmla="*/ 2180999 h 2237474"/>
              <a:gd name="connsiteX197" fmla="*/ 558449 w 12192000"/>
              <a:gd name="connsiteY197" fmla="*/ 2182346 h 2237474"/>
              <a:gd name="connsiteX198" fmla="*/ 550517 w 12192000"/>
              <a:gd name="connsiteY198" fmla="*/ 2182060 h 2237474"/>
              <a:gd name="connsiteX199" fmla="*/ 550309 w 12192000"/>
              <a:gd name="connsiteY199" fmla="*/ 2181825 h 2237474"/>
              <a:gd name="connsiteX200" fmla="*/ 541836 w 12192000"/>
              <a:gd name="connsiteY200" fmla="*/ 2181063 h 2237474"/>
              <a:gd name="connsiteX201" fmla="*/ 536057 w 12192000"/>
              <a:gd name="connsiteY201" fmla="*/ 2181537 h 2237474"/>
              <a:gd name="connsiteX202" fmla="*/ 520671 w 12192000"/>
              <a:gd name="connsiteY202" fmla="*/ 2180980 h 2237474"/>
              <a:gd name="connsiteX203" fmla="*/ 515024 w 12192000"/>
              <a:gd name="connsiteY203" fmla="*/ 2179258 h 2237474"/>
              <a:gd name="connsiteX204" fmla="*/ 512278 w 12192000"/>
              <a:gd name="connsiteY204" fmla="*/ 2176369 h 2237474"/>
              <a:gd name="connsiteX205" fmla="*/ 480419 w 12192000"/>
              <a:gd name="connsiteY205" fmla="*/ 2167807 h 2237474"/>
              <a:gd name="connsiteX206" fmla="*/ 413835 w 12192000"/>
              <a:gd name="connsiteY206" fmla="*/ 2156783 h 2237474"/>
              <a:gd name="connsiteX207" fmla="*/ 376513 w 12192000"/>
              <a:gd name="connsiteY207" fmla="*/ 2154014 h 2237474"/>
              <a:gd name="connsiteX208" fmla="*/ 273386 w 12192000"/>
              <a:gd name="connsiteY208" fmla="*/ 2142551 h 2237474"/>
              <a:gd name="connsiteX209" fmla="*/ 169207 w 12192000"/>
              <a:gd name="connsiteY209" fmla="*/ 2128100 h 2237474"/>
              <a:gd name="connsiteX210" fmla="*/ 93149 w 12192000"/>
              <a:gd name="connsiteY210" fmla="*/ 2105324 h 2237474"/>
              <a:gd name="connsiteX211" fmla="*/ 88109 w 12192000"/>
              <a:gd name="connsiteY211" fmla="*/ 2106704 h 2237474"/>
              <a:gd name="connsiteX212" fmla="*/ 80022 w 12192000"/>
              <a:gd name="connsiteY212" fmla="*/ 2107254 h 2237474"/>
              <a:gd name="connsiteX213" fmla="*/ 79717 w 12192000"/>
              <a:gd name="connsiteY213" fmla="*/ 2107046 h 2237474"/>
              <a:gd name="connsiteX214" fmla="*/ 72352 w 12192000"/>
              <a:gd name="connsiteY214" fmla="*/ 2107991 h 2237474"/>
              <a:gd name="connsiteX215" fmla="*/ 37645 w 12192000"/>
              <a:gd name="connsiteY215" fmla="*/ 2115401 h 2237474"/>
              <a:gd name="connsiteX216" fmla="*/ 4572 w 12192000"/>
              <a:gd name="connsiteY216" fmla="*/ 2111091 h 2237474"/>
              <a:gd name="connsiteX217" fmla="*/ 0 w 12192000"/>
              <a:gd name="connsiteY217" fmla="*/ 2110468 h 2237474"/>
              <a:gd name="connsiteX218" fmla="*/ 0 w 12192000"/>
              <a:gd name="connsiteY21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78288 w 12192000"/>
              <a:gd name="connsiteY25" fmla="*/ 854362 h 2237474"/>
              <a:gd name="connsiteX26" fmla="*/ 9761459 w 12192000"/>
              <a:gd name="connsiteY26" fmla="*/ 862394 h 2237474"/>
              <a:gd name="connsiteX27" fmla="*/ 9705768 w 12192000"/>
              <a:gd name="connsiteY27" fmla="*/ 894610 h 2237474"/>
              <a:gd name="connsiteX28" fmla="*/ 9683005 w 12192000"/>
              <a:gd name="connsiteY28" fmla="*/ 894128 h 2237474"/>
              <a:gd name="connsiteX29" fmla="*/ 9594438 w 12192000"/>
              <a:gd name="connsiteY29" fmla="*/ 919051 h 2237474"/>
              <a:gd name="connsiteX30" fmla="*/ 9577033 w 12192000"/>
              <a:gd name="connsiteY30" fmla="*/ 922857 h 2237474"/>
              <a:gd name="connsiteX31" fmla="*/ 9544189 w 12192000"/>
              <a:gd name="connsiteY31" fmla="*/ 938966 h 2237474"/>
              <a:gd name="connsiteX32" fmla="*/ 9500499 w 12192000"/>
              <a:gd name="connsiteY32" fmla="*/ 954680 h 2237474"/>
              <a:gd name="connsiteX33" fmla="*/ 9428195 w 12192000"/>
              <a:gd name="connsiteY33" fmla="*/ 986225 h 2237474"/>
              <a:gd name="connsiteX34" fmla="*/ 9410017 w 12192000"/>
              <a:gd name="connsiteY34" fmla="*/ 993931 h 2237474"/>
              <a:gd name="connsiteX35" fmla="*/ 9392919 w 12192000"/>
              <a:gd name="connsiteY35" fmla="*/ 994656 h 2237474"/>
              <a:gd name="connsiteX36" fmla="*/ 9278619 w 12192000"/>
              <a:gd name="connsiteY36" fmla="*/ 1011878 h 2237474"/>
              <a:gd name="connsiteX37" fmla="*/ 9268019 w 12192000"/>
              <a:gd name="connsiteY37" fmla="*/ 1007442 h 2237474"/>
              <a:gd name="connsiteX38" fmla="*/ 9234662 w 12192000"/>
              <a:gd name="connsiteY38" fmla="*/ 1023056 h 2237474"/>
              <a:gd name="connsiteX39" fmla="*/ 9181033 w 12192000"/>
              <a:gd name="connsiteY39" fmla="*/ 1037921 h 2237474"/>
              <a:gd name="connsiteX40" fmla="*/ 9155969 w 12192000"/>
              <a:gd name="connsiteY40" fmla="*/ 1046804 h 2237474"/>
              <a:gd name="connsiteX41" fmla="*/ 9133985 w 12192000"/>
              <a:gd name="connsiteY41" fmla="*/ 1046450 h 2237474"/>
              <a:gd name="connsiteX42" fmla="*/ 9012987 w 12192000"/>
              <a:gd name="connsiteY42" fmla="*/ 1061986 h 2237474"/>
              <a:gd name="connsiteX43" fmla="*/ 8968445 w 12192000"/>
              <a:gd name="connsiteY43" fmla="*/ 1052169 h 2237474"/>
              <a:gd name="connsiteX44" fmla="*/ 8958984 w 12192000"/>
              <a:gd name="connsiteY44" fmla="*/ 1057212 h 2237474"/>
              <a:gd name="connsiteX45" fmla="*/ 8886001 w 12192000"/>
              <a:gd name="connsiteY45" fmla="*/ 1067468 h 2237474"/>
              <a:gd name="connsiteX46" fmla="*/ 8838610 w 12192000"/>
              <a:gd name="connsiteY46" fmla="*/ 1075091 h 2237474"/>
              <a:gd name="connsiteX47" fmla="*/ 8750383 w 12192000"/>
              <a:gd name="connsiteY47" fmla="*/ 1097387 h 2237474"/>
              <a:gd name="connsiteX48" fmla="*/ 8697365 w 12192000"/>
              <a:gd name="connsiteY48" fmla="*/ 1105869 h 2237474"/>
              <a:gd name="connsiteX49" fmla="*/ 8665605 w 12192000"/>
              <a:gd name="connsiteY49" fmla="*/ 1110791 h 2237474"/>
              <a:gd name="connsiteX50" fmla="*/ 8584946 w 12192000"/>
              <a:gd name="connsiteY50" fmla="*/ 1135226 h 2237474"/>
              <a:gd name="connsiteX51" fmla="*/ 8460755 w 12192000"/>
              <a:gd name="connsiteY51" fmla="*/ 1203427 h 2237474"/>
              <a:gd name="connsiteX52" fmla="*/ 8419755 w 12192000"/>
              <a:gd name="connsiteY52" fmla="*/ 1216260 h 2237474"/>
              <a:gd name="connsiteX53" fmla="*/ 8411626 w 12192000"/>
              <a:gd name="connsiteY53" fmla="*/ 1214397 h 2237474"/>
              <a:gd name="connsiteX54" fmla="*/ 8363469 w 12192000"/>
              <a:gd name="connsiteY54" fmla="*/ 1246658 h 2237474"/>
              <a:gd name="connsiteX55" fmla="*/ 8275497 w 12192000"/>
              <a:gd name="connsiteY55" fmla="*/ 1264396 h 2237474"/>
              <a:gd name="connsiteX56" fmla="*/ 8206287 w 12192000"/>
              <a:gd name="connsiteY56" fmla="*/ 1273060 h 2237474"/>
              <a:gd name="connsiteX57" fmla="*/ 8168705 w 12192000"/>
              <a:gd name="connsiteY57" fmla="*/ 1279956 h 2237474"/>
              <a:gd name="connsiteX58" fmla="*/ 8139997 w 12192000"/>
              <a:gd name="connsiteY58" fmla="*/ 1282713 h 2237474"/>
              <a:gd name="connsiteX59" fmla="*/ 8074238 w 12192000"/>
              <a:gd name="connsiteY59" fmla="*/ 1301895 h 2237474"/>
              <a:gd name="connsiteX60" fmla="*/ 7968292 w 12192000"/>
              <a:gd name="connsiteY60" fmla="*/ 1338779 h 2237474"/>
              <a:gd name="connsiteX61" fmla="*/ 7945122 w 12192000"/>
              <a:gd name="connsiteY61" fmla="*/ 1345477 h 2237474"/>
              <a:gd name="connsiteX62" fmla="*/ 7902328 w 12192000"/>
              <a:gd name="connsiteY62" fmla="*/ 1345865 h 2237474"/>
              <a:gd name="connsiteX63" fmla="*/ 7875879 w 12192000"/>
              <a:gd name="connsiteY63" fmla="*/ 1345646 h 2237474"/>
              <a:gd name="connsiteX64" fmla="*/ 7840612 w 12192000"/>
              <a:gd name="connsiteY64" fmla="*/ 1369373 h 2237474"/>
              <a:gd name="connsiteX65" fmla="*/ 7786819 w 12192000"/>
              <a:gd name="connsiteY65" fmla="*/ 1378970 h 2237474"/>
              <a:gd name="connsiteX66" fmla="*/ 7548172 w 12192000"/>
              <a:gd name="connsiteY66" fmla="*/ 1417460 h 2237474"/>
              <a:gd name="connsiteX67" fmla="*/ 7483437 w 12192000"/>
              <a:gd name="connsiteY67" fmla="*/ 1478152 h 2237474"/>
              <a:gd name="connsiteX68" fmla="*/ 7377870 w 12192000"/>
              <a:gd name="connsiteY68" fmla="*/ 1523319 h 2237474"/>
              <a:gd name="connsiteX69" fmla="*/ 7230737 w 12192000"/>
              <a:gd name="connsiteY69" fmla="*/ 1562633 h 2237474"/>
              <a:gd name="connsiteX70" fmla="*/ 7224458 w 12192000"/>
              <a:gd name="connsiteY70" fmla="*/ 1573008 h 2237474"/>
              <a:gd name="connsiteX71" fmla="*/ 7213486 w 12192000"/>
              <a:gd name="connsiteY71" fmla="*/ 1580987 h 2237474"/>
              <a:gd name="connsiteX72" fmla="*/ 7183121 w 12192000"/>
              <a:gd name="connsiteY72" fmla="*/ 1595162 h 2237474"/>
              <a:gd name="connsiteX73" fmla="*/ 7164601 w 12192000"/>
              <a:gd name="connsiteY73" fmla="*/ 1606490 h 2237474"/>
              <a:gd name="connsiteX74" fmla="*/ 7114651 w 12192000"/>
              <a:gd name="connsiteY74" fmla="*/ 1620959 h 2237474"/>
              <a:gd name="connsiteX75" fmla="*/ 7092727 w 12192000"/>
              <a:gd name="connsiteY75" fmla="*/ 1623628 h 2237474"/>
              <a:gd name="connsiteX76" fmla="*/ 7031309 w 12192000"/>
              <a:gd name="connsiteY76" fmla="*/ 1619451 h 2237474"/>
              <a:gd name="connsiteX77" fmla="*/ 6999084 w 12192000"/>
              <a:gd name="connsiteY77" fmla="*/ 1634317 h 2237474"/>
              <a:gd name="connsiteX78" fmla="*/ 6992107 w 12192000"/>
              <a:gd name="connsiteY78" fmla="*/ 1636860 h 2237474"/>
              <a:gd name="connsiteX79" fmla="*/ 6991765 w 12192000"/>
              <a:gd name="connsiteY79" fmla="*/ 1636725 h 2237474"/>
              <a:gd name="connsiteX80" fmla="*/ 6900177 w 12192000"/>
              <a:gd name="connsiteY80" fmla="*/ 1636016 h 2237474"/>
              <a:gd name="connsiteX81" fmla="*/ 6795372 w 12192000"/>
              <a:gd name="connsiteY81" fmla="*/ 1644845 h 2237474"/>
              <a:gd name="connsiteX82" fmla="*/ 6692251 w 12192000"/>
              <a:gd name="connsiteY82" fmla="*/ 1656357 h 2237474"/>
              <a:gd name="connsiteX83" fmla="*/ 6655235 w 12192000"/>
              <a:gd name="connsiteY83" fmla="*/ 1661869 h 2237474"/>
              <a:gd name="connsiteX84" fmla="*/ 6587857 w 12192000"/>
              <a:gd name="connsiteY84" fmla="*/ 1665769 h 2237474"/>
              <a:gd name="connsiteX85" fmla="*/ 6554894 w 12192000"/>
              <a:gd name="connsiteY85" fmla="*/ 1664428 h 2237474"/>
              <a:gd name="connsiteX86" fmla="*/ 6516595 w 12192000"/>
              <a:gd name="connsiteY86" fmla="*/ 1667475 h 2237474"/>
              <a:gd name="connsiteX87" fmla="*/ 6508541 w 12192000"/>
              <a:gd name="connsiteY87" fmla="*/ 1668757 h 2237474"/>
              <a:gd name="connsiteX88" fmla="*/ 6471012 w 12192000"/>
              <a:gd name="connsiteY88" fmla="*/ 1678604 h 2237474"/>
              <a:gd name="connsiteX89" fmla="*/ 6415265 w 12192000"/>
              <a:gd name="connsiteY89" fmla="*/ 1665317 h 2237474"/>
              <a:gd name="connsiteX90" fmla="*/ 6364035 w 12192000"/>
              <a:gd name="connsiteY90" fmla="*/ 1667683 h 2237474"/>
              <a:gd name="connsiteX91" fmla="*/ 6280959 w 12192000"/>
              <a:gd name="connsiteY91" fmla="*/ 1689329 h 2237474"/>
              <a:gd name="connsiteX92" fmla="*/ 6243319 w 12192000"/>
              <a:gd name="connsiteY92" fmla="*/ 1695560 h 2237474"/>
              <a:gd name="connsiteX93" fmla="*/ 6098321 w 12192000"/>
              <a:gd name="connsiteY93" fmla="*/ 1721646 h 2237474"/>
              <a:gd name="connsiteX94" fmla="*/ 5880652 w 12192000"/>
              <a:gd name="connsiteY94" fmla="*/ 1779643 h 2237474"/>
              <a:gd name="connsiteX95" fmla="*/ 5785959 w 12192000"/>
              <a:gd name="connsiteY95" fmla="*/ 1775307 h 2237474"/>
              <a:gd name="connsiteX96" fmla="*/ 5643534 w 12192000"/>
              <a:gd name="connsiteY96" fmla="*/ 1802919 h 2237474"/>
              <a:gd name="connsiteX97" fmla="*/ 5518799 w 12192000"/>
              <a:gd name="connsiteY97" fmla="*/ 1818312 h 2237474"/>
              <a:gd name="connsiteX98" fmla="*/ 5505014 w 12192000"/>
              <a:gd name="connsiteY98" fmla="*/ 1819259 h 2237474"/>
              <a:gd name="connsiteX99" fmla="*/ 5453307 w 12192000"/>
              <a:gd name="connsiteY99" fmla="*/ 1815450 h 2237474"/>
              <a:gd name="connsiteX100" fmla="*/ 5364192 w 12192000"/>
              <a:gd name="connsiteY100" fmla="*/ 1826074 h 2237474"/>
              <a:gd name="connsiteX101" fmla="*/ 5350380 w 12192000"/>
              <a:gd name="connsiteY101" fmla="*/ 1830891 h 2237474"/>
              <a:gd name="connsiteX102" fmla="*/ 5259633 w 12192000"/>
              <a:gd name="connsiteY102" fmla="*/ 1837160 h 2237474"/>
              <a:gd name="connsiteX103" fmla="*/ 5197513 w 12192000"/>
              <a:gd name="connsiteY103" fmla="*/ 1844718 h 2237474"/>
              <a:gd name="connsiteX104" fmla="*/ 5168852 w 12192000"/>
              <a:gd name="connsiteY104" fmla="*/ 1844846 h 2237474"/>
              <a:gd name="connsiteX105" fmla="*/ 5114927 w 12192000"/>
              <a:gd name="connsiteY105" fmla="*/ 1847827 h 2237474"/>
              <a:gd name="connsiteX106" fmla="*/ 5108970 w 12192000"/>
              <a:gd name="connsiteY106" fmla="*/ 1847935 h 2237474"/>
              <a:gd name="connsiteX107" fmla="*/ 5067961 w 12192000"/>
              <a:gd name="connsiteY107" fmla="*/ 1845917 h 2237474"/>
              <a:gd name="connsiteX108" fmla="*/ 5007075 w 12192000"/>
              <a:gd name="connsiteY108" fmla="*/ 1838626 h 2237474"/>
              <a:gd name="connsiteX109" fmla="*/ 4944087 w 12192000"/>
              <a:gd name="connsiteY109" fmla="*/ 1823332 h 2237474"/>
              <a:gd name="connsiteX110" fmla="*/ 4907662 w 12192000"/>
              <a:gd name="connsiteY110" fmla="*/ 1816900 h 2237474"/>
              <a:gd name="connsiteX111" fmla="*/ 4882386 w 12192000"/>
              <a:gd name="connsiteY111" fmla="*/ 1809844 h 2237474"/>
              <a:gd name="connsiteX112" fmla="*/ 4811440 w 12192000"/>
              <a:gd name="connsiteY112" fmla="*/ 1804655 h 2237474"/>
              <a:gd name="connsiteX113" fmla="*/ 4691075 w 12192000"/>
              <a:gd name="connsiteY113" fmla="*/ 1801389 h 2237474"/>
              <a:gd name="connsiteX114" fmla="*/ 4611738 w 12192000"/>
              <a:gd name="connsiteY114" fmla="*/ 1776964 h 2237474"/>
              <a:gd name="connsiteX115" fmla="*/ 4560070 w 12192000"/>
              <a:gd name="connsiteY115" fmla="*/ 1785640 h 2237474"/>
              <a:gd name="connsiteX116" fmla="*/ 4536503 w 12192000"/>
              <a:gd name="connsiteY116" fmla="*/ 1785334 h 2237474"/>
              <a:gd name="connsiteX117" fmla="*/ 4513724 w 12192000"/>
              <a:gd name="connsiteY117" fmla="*/ 1791996 h 2237474"/>
              <a:gd name="connsiteX118" fmla="*/ 4459810 w 12192000"/>
              <a:gd name="connsiteY118" fmla="*/ 1797886 h 2237474"/>
              <a:gd name="connsiteX119" fmla="*/ 4379064 w 12192000"/>
              <a:gd name="connsiteY119" fmla="*/ 1817177 h 2237474"/>
              <a:gd name="connsiteX120" fmla="*/ 4319209 w 12192000"/>
              <a:gd name="connsiteY120" fmla="*/ 1834833 h 2237474"/>
              <a:gd name="connsiteX121" fmla="*/ 4290981 w 12192000"/>
              <a:gd name="connsiteY121" fmla="*/ 1839677 h 2237474"/>
              <a:gd name="connsiteX122" fmla="*/ 4285792 w 12192000"/>
              <a:gd name="connsiteY122" fmla="*/ 1836231 h 2237474"/>
              <a:gd name="connsiteX123" fmla="*/ 4238372 w 12192000"/>
              <a:gd name="connsiteY123" fmla="*/ 1851480 h 2237474"/>
              <a:gd name="connsiteX124" fmla="*/ 4232517 w 12192000"/>
              <a:gd name="connsiteY124" fmla="*/ 1852567 h 2237474"/>
              <a:gd name="connsiteX125" fmla="*/ 4191732 w 12192000"/>
              <a:gd name="connsiteY125" fmla="*/ 1857328 h 2237474"/>
              <a:gd name="connsiteX126" fmla="*/ 4065532 w 12192000"/>
              <a:gd name="connsiteY126" fmla="*/ 1855477 h 2237474"/>
              <a:gd name="connsiteX127" fmla="*/ 4028460 w 12192000"/>
              <a:gd name="connsiteY127" fmla="*/ 1855137 h 2237474"/>
              <a:gd name="connsiteX128" fmla="*/ 4002267 w 12192000"/>
              <a:gd name="connsiteY128" fmla="*/ 1852352 h 2237474"/>
              <a:gd name="connsiteX129" fmla="*/ 3931396 w 12192000"/>
              <a:gd name="connsiteY129" fmla="*/ 1858915 h 2237474"/>
              <a:gd name="connsiteX130" fmla="*/ 3812162 w 12192000"/>
              <a:gd name="connsiteY130" fmla="*/ 1875501 h 2237474"/>
              <a:gd name="connsiteX131" fmla="*/ 3729530 w 12192000"/>
              <a:gd name="connsiteY131" fmla="*/ 1864513 h 2237474"/>
              <a:gd name="connsiteX132" fmla="*/ 3680177 w 12192000"/>
              <a:gd name="connsiteY132" fmla="*/ 1881552 h 2237474"/>
              <a:gd name="connsiteX133" fmla="*/ 3567259 w 12192000"/>
              <a:gd name="connsiteY133" fmla="*/ 1893482 h 2237474"/>
              <a:gd name="connsiteX134" fmla="*/ 3405770 w 12192000"/>
              <a:gd name="connsiteY134" fmla="*/ 1904591 h 2237474"/>
              <a:gd name="connsiteX135" fmla="*/ 3280097 w 12192000"/>
              <a:gd name="connsiteY135" fmla="*/ 1919610 h 2237474"/>
              <a:gd name="connsiteX136" fmla="*/ 3123424 w 12192000"/>
              <a:gd name="connsiteY136" fmla="*/ 1952930 h 2237474"/>
              <a:gd name="connsiteX137" fmla="*/ 3009910 w 12192000"/>
              <a:gd name="connsiteY137" fmla="*/ 1957866 h 2237474"/>
              <a:gd name="connsiteX138" fmla="*/ 2995934 w 12192000"/>
              <a:gd name="connsiteY138" fmla="*/ 1967085 h 2237474"/>
              <a:gd name="connsiteX139" fmla="*/ 2980071 w 12192000"/>
              <a:gd name="connsiteY139" fmla="*/ 1972988 h 2237474"/>
              <a:gd name="connsiteX140" fmla="*/ 2978094 w 12192000"/>
              <a:gd name="connsiteY140" fmla="*/ 1972369 h 2237474"/>
              <a:gd name="connsiteX141" fmla="*/ 2942858 w 12192000"/>
              <a:gd name="connsiteY141" fmla="*/ 1981367 h 2237474"/>
              <a:gd name="connsiteX142" fmla="*/ 2875436 w 12192000"/>
              <a:gd name="connsiteY142" fmla="*/ 1996977 h 2237474"/>
              <a:gd name="connsiteX143" fmla="*/ 2874892 w 12192000"/>
              <a:gd name="connsiteY143" fmla="*/ 1996085 h 2237474"/>
              <a:gd name="connsiteX144" fmla="*/ 2864145 w 12192000"/>
              <a:gd name="connsiteY144" fmla="*/ 1994061 h 2237474"/>
              <a:gd name="connsiteX145" fmla="*/ 2843662 w 12192000"/>
              <a:gd name="connsiteY145" fmla="*/ 1992498 h 2237474"/>
              <a:gd name="connsiteX146" fmla="*/ 2796128 w 12192000"/>
              <a:gd name="connsiteY146" fmla="*/ 1976403 h 2237474"/>
              <a:gd name="connsiteX147" fmla="*/ 2756784 w 12192000"/>
              <a:gd name="connsiteY147" fmla="*/ 1985116 h 2237474"/>
              <a:gd name="connsiteX148" fmla="*/ 2748833 w 12192000"/>
              <a:gd name="connsiteY148" fmla="*/ 1986323 h 2237474"/>
              <a:gd name="connsiteX149" fmla="*/ 2748661 w 12192000"/>
              <a:gd name="connsiteY149" fmla="*/ 1986122 h 2237474"/>
              <a:gd name="connsiteX150" fmla="*/ 2740251 w 12192000"/>
              <a:gd name="connsiteY150" fmla="*/ 1986946 h 2237474"/>
              <a:gd name="connsiteX151" fmla="*/ 2718916 w 12192000"/>
              <a:gd name="connsiteY151" fmla="*/ 1990867 h 2237474"/>
              <a:gd name="connsiteX152" fmla="*/ 2713522 w 12192000"/>
              <a:gd name="connsiteY152" fmla="*/ 1990173 h 2237474"/>
              <a:gd name="connsiteX153" fmla="*/ 2680597 w 12192000"/>
              <a:gd name="connsiteY153" fmla="*/ 1984996 h 2237474"/>
              <a:gd name="connsiteX154" fmla="*/ 2578178 w 12192000"/>
              <a:gd name="connsiteY154" fmla="*/ 1990531 h 2237474"/>
              <a:gd name="connsiteX155" fmla="*/ 2476147 w 12192000"/>
              <a:gd name="connsiteY155" fmla="*/ 1998305 h 2237474"/>
              <a:gd name="connsiteX156" fmla="*/ 2373568 w 12192000"/>
              <a:gd name="connsiteY156" fmla="*/ 2003219 h 2237474"/>
              <a:gd name="connsiteX157" fmla="*/ 2321399 w 12192000"/>
              <a:gd name="connsiteY157" fmla="*/ 1989467 h 2237474"/>
              <a:gd name="connsiteX158" fmla="*/ 2315525 w 12192000"/>
              <a:gd name="connsiteY158" fmla="*/ 1989708 h 2237474"/>
              <a:gd name="connsiteX159" fmla="*/ 2300792 w 12192000"/>
              <a:gd name="connsiteY159" fmla="*/ 1994290 h 2237474"/>
              <a:gd name="connsiteX160" fmla="*/ 2295469 w 12192000"/>
              <a:gd name="connsiteY160" fmla="*/ 1996659 h 2237474"/>
              <a:gd name="connsiteX161" fmla="*/ 2287219 w 12192000"/>
              <a:gd name="connsiteY161" fmla="*/ 1998750 h 2237474"/>
              <a:gd name="connsiteX162" fmla="*/ 2286948 w 12192000"/>
              <a:gd name="connsiteY162" fmla="*/ 1998596 h 2237474"/>
              <a:gd name="connsiteX163" fmla="*/ 2243069 w 12192000"/>
              <a:gd name="connsiteY163" fmla="*/ 2015111 h 2237474"/>
              <a:gd name="connsiteX164" fmla="*/ 2186609 w 12192000"/>
              <a:gd name="connsiteY164" fmla="*/ 2008263 h 2237474"/>
              <a:gd name="connsiteX165" fmla="*/ 2164831 w 12192000"/>
              <a:gd name="connsiteY165" fmla="*/ 2010143 h 2237474"/>
              <a:gd name="connsiteX166" fmla="*/ 2152836 w 12192000"/>
              <a:gd name="connsiteY166" fmla="*/ 2010048 h 2237474"/>
              <a:gd name="connsiteX167" fmla="*/ 2117102 w 12192000"/>
              <a:gd name="connsiteY167" fmla="*/ 2023004 h 2237474"/>
              <a:gd name="connsiteX168" fmla="*/ 2111935 w 12192000"/>
              <a:gd name="connsiteY168" fmla="*/ 2023163 h 2237474"/>
              <a:gd name="connsiteX169" fmla="*/ 2089991 w 12192000"/>
              <a:gd name="connsiteY169" fmla="*/ 2034193 h 2237474"/>
              <a:gd name="connsiteX170" fmla="*/ 2058061 w 12192000"/>
              <a:gd name="connsiteY170" fmla="*/ 2047942 h 2237474"/>
              <a:gd name="connsiteX171" fmla="*/ 2055737 w 12192000"/>
              <a:gd name="connsiteY171" fmla="*/ 2047704 h 2237474"/>
              <a:gd name="connsiteX172" fmla="*/ 2042244 w 12192000"/>
              <a:gd name="connsiteY172" fmla="*/ 2055560 h 2237474"/>
              <a:gd name="connsiteX173" fmla="*/ 1976224 w 12192000"/>
              <a:gd name="connsiteY173" fmla="*/ 2074257 h 2237474"/>
              <a:gd name="connsiteX174" fmla="*/ 1877728 w 12192000"/>
              <a:gd name="connsiteY174" fmla="*/ 2101004 h 2237474"/>
              <a:gd name="connsiteX175" fmla="*/ 1759056 w 12192000"/>
              <a:gd name="connsiteY175" fmla="*/ 2125608 h 2237474"/>
              <a:gd name="connsiteX176" fmla="*/ 1637948 w 12192000"/>
              <a:gd name="connsiteY176" fmla="*/ 2172597 h 2237474"/>
              <a:gd name="connsiteX177" fmla="*/ 1434549 w 12192000"/>
              <a:gd name="connsiteY177" fmla="*/ 2234522 h 2237474"/>
              <a:gd name="connsiteX178" fmla="*/ 1398481 w 12192000"/>
              <a:gd name="connsiteY178" fmla="*/ 2237074 h 2237474"/>
              <a:gd name="connsiteX179" fmla="*/ 1398407 w 12192000"/>
              <a:gd name="connsiteY179" fmla="*/ 2237095 h 2237474"/>
              <a:gd name="connsiteX180" fmla="*/ 1370962 w 12192000"/>
              <a:gd name="connsiteY180" fmla="*/ 2237474 h 2237474"/>
              <a:gd name="connsiteX181" fmla="*/ 1356367 w 12192000"/>
              <a:gd name="connsiteY181" fmla="*/ 2235089 h 2237474"/>
              <a:gd name="connsiteX182" fmla="*/ 1324828 w 12192000"/>
              <a:gd name="connsiteY182" fmla="*/ 2231968 h 2237474"/>
              <a:gd name="connsiteX183" fmla="*/ 1297744 w 12192000"/>
              <a:gd name="connsiteY183" fmla="*/ 2235849 h 2237474"/>
              <a:gd name="connsiteX184" fmla="*/ 1286236 w 12192000"/>
              <a:gd name="connsiteY184" fmla="*/ 2233135 h 2237474"/>
              <a:gd name="connsiteX185" fmla="*/ 1283504 w 12192000"/>
              <a:gd name="connsiteY185" fmla="*/ 2233797 h 2237474"/>
              <a:gd name="connsiteX186" fmla="*/ 1279765 w 12192000"/>
              <a:gd name="connsiteY186" fmla="*/ 2229639 h 2237474"/>
              <a:gd name="connsiteX187" fmla="*/ 1195347 w 12192000"/>
              <a:gd name="connsiteY187" fmla="*/ 2212354 h 2237474"/>
              <a:gd name="connsiteX188" fmla="*/ 970251 w 12192000"/>
              <a:gd name="connsiteY188" fmla="*/ 2221029 h 2237474"/>
              <a:gd name="connsiteX189" fmla="*/ 812914 w 12192000"/>
              <a:gd name="connsiteY189" fmla="*/ 2202752 h 2237474"/>
              <a:gd name="connsiteX190" fmla="*/ 800195 w 12192000"/>
              <a:gd name="connsiteY190" fmla="*/ 2209407 h 2237474"/>
              <a:gd name="connsiteX191" fmla="*/ 784978 w 12192000"/>
              <a:gd name="connsiteY191" fmla="*/ 2212360 h 2237474"/>
              <a:gd name="connsiteX192" fmla="*/ 681987 w 12192000"/>
              <a:gd name="connsiteY192" fmla="*/ 2216757 h 2237474"/>
              <a:gd name="connsiteX193" fmla="*/ 669923 w 12192000"/>
              <a:gd name="connsiteY193" fmla="*/ 2211682 h 2237474"/>
              <a:gd name="connsiteX194" fmla="*/ 648680 w 12192000"/>
              <a:gd name="connsiteY194" fmla="*/ 2206229 h 2237474"/>
              <a:gd name="connsiteX195" fmla="*/ 597225 w 12192000"/>
              <a:gd name="connsiteY195" fmla="*/ 2180999 h 2237474"/>
              <a:gd name="connsiteX196" fmla="*/ 558449 w 12192000"/>
              <a:gd name="connsiteY196" fmla="*/ 2182346 h 2237474"/>
              <a:gd name="connsiteX197" fmla="*/ 550517 w 12192000"/>
              <a:gd name="connsiteY197" fmla="*/ 2182060 h 2237474"/>
              <a:gd name="connsiteX198" fmla="*/ 550309 w 12192000"/>
              <a:gd name="connsiteY198" fmla="*/ 2181825 h 2237474"/>
              <a:gd name="connsiteX199" fmla="*/ 541836 w 12192000"/>
              <a:gd name="connsiteY199" fmla="*/ 2181063 h 2237474"/>
              <a:gd name="connsiteX200" fmla="*/ 536057 w 12192000"/>
              <a:gd name="connsiteY200" fmla="*/ 2181537 h 2237474"/>
              <a:gd name="connsiteX201" fmla="*/ 520671 w 12192000"/>
              <a:gd name="connsiteY201" fmla="*/ 2180980 h 2237474"/>
              <a:gd name="connsiteX202" fmla="*/ 515024 w 12192000"/>
              <a:gd name="connsiteY202" fmla="*/ 2179258 h 2237474"/>
              <a:gd name="connsiteX203" fmla="*/ 512278 w 12192000"/>
              <a:gd name="connsiteY203" fmla="*/ 2176369 h 2237474"/>
              <a:gd name="connsiteX204" fmla="*/ 480419 w 12192000"/>
              <a:gd name="connsiteY204" fmla="*/ 2167807 h 2237474"/>
              <a:gd name="connsiteX205" fmla="*/ 413835 w 12192000"/>
              <a:gd name="connsiteY205" fmla="*/ 2156783 h 2237474"/>
              <a:gd name="connsiteX206" fmla="*/ 376513 w 12192000"/>
              <a:gd name="connsiteY206" fmla="*/ 2154014 h 2237474"/>
              <a:gd name="connsiteX207" fmla="*/ 273386 w 12192000"/>
              <a:gd name="connsiteY207" fmla="*/ 2142551 h 2237474"/>
              <a:gd name="connsiteX208" fmla="*/ 169207 w 12192000"/>
              <a:gd name="connsiteY208" fmla="*/ 2128100 h 2237474"/>
              <a:gd name="connsiteX209" fmla="*/ 93149 w 12192000"/>
              <a:gd name="connsiteY209" fmla="*/ 2105324 h 2237474"/>
              <a:gd name="connsiteX210" fmla="*/ 88109 w 12192000"/>
              <a:gd name="connsiteY210" fmla="*/ 2106704 h 2237474"/>
              <a:gd name="connsiteX211" fmla="*/ 80022 w 12192000"/>
              <a:gd name="connsiteY211" fmla="*/ 2107254 h 2237474"/>
              <a:gd name="connsiteX212" fmla="*/ 79717 w 12192000"/>
              <a:gd name="connsiteY212" fmla="*/ 2107046 h 2237474"/>
              <a:gd name="connsiteX213" fmla="*/ 72352 w 12192000"/>
              <a:gd name="connsiteY213" fmla="*/ 2107991 h 2237474"/>
              <a:gd name="connsiteX214" fmla="*/ 37645 w 12192000"/>
              <a:gd name="connsiteY214" fmla="*/ 2115401 h 2237474"/>
              <a:gd name="connsiteX215" fmla="*/ 4572 w 12192000"/>
              <a:gd name="connsiteY215" fmla="*/ 2111091 h 2237474"/>
              <a:gd name="connsiteX216" fmla="*/ 0 w 12192000"/>
              <a:gd name="connsiteY216" fmla="*/ 2110468 h 2237474"/>
              <a:gd name="connsiteX217" fmla="*/ 0 w 12192000"/>
              <a:gd name="connsiteY21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61459 w 12192000"/>
              <a:gd name="connsiteY25" fmla="*/ 862394 h 2237474"/>
              <a:gd name="connsiteX26" fmla="*/ 9705768 w 12192000"/>
              <a:gd name="connsiteY26" fmla="*/ 894610 h 2237474"/>
              <a:gd name="connsiteX27" fmla="*/ 9683005 w 12192000"/>
              <a:gd name="connsiteY27" fmla="*/ 894128 h 2237474"/>
              <a:gd name="connsiteX28" fmla="*/ 9594438 w 12192000"/>
              <a:gd name="connsiteY28" fmla="*/ 919051 h 2237474"/>
              <a:gd name="connsiteX29" fmla="*/ 9577033 w 12192000"/>
              <a:gd name="connsiteY29" fmla="*/ 922857 h 2237474"/>
              <a:gd name="connsiteX30" fmla="*/ 9544189 w 12192000"/>
              <a:gd name="connsiteY30" fmla="*/ 938966 h 2237474"/>
              <a:gd name="connsiteX31" fmla="*/ 9500499 w 12192000"/>
              <a:gd name="connsiteY31" fmla="*/ 954680 h 2237474"/>
              <a:gd name="connsiteX32" fmla="*/ 9428195 w 12192000"/>
              <a:gd name="connsiteY32" fmla="*/ 986225 h 2237474"/>
              <a:gd name="connsiteX33" fmla="*/ 9410017 w 12192000"/>
              <a:gd name="connsiteY33" fmla="*/ 993931 h 2237474"/>
              <a:gd name="connsiteX34" fmla="*/ 9392919 w 12192000"/>
              <a:gd name="connsiteY34" fmla="*/ 994656 h 2237474"/>
              <a:gd name="connsiteX35" fmla="*/ 9278619 w 12192000"/>
              <a:gd name="connsiteY35" fmla="*/ 1011878 h 2237474"/>
              <a:gd name="connsiteX36" fmla="*/ 9268019 w 12192000"/>
              <a:gd name="connsiteY36" fmla="*/ 1007442 h 2237474"/>
              <a:gd name="connsiteX37" fmla="*/ 9234662 w 12192000"/>
              <a:gd name="connsiteY37" fmla="*/ 1023056 h 2237474"/>
              <a:gd name="connsiteX38" fmla="*/ 9181033 w 12192000"/>
              <a:gd name="connsiteY38" fmla="*/ 1037921 h 2237474"/>
              <a:gd name="connsiteX39" fmla="*/ 9155969 w 12192000"/>
              <a:gd name="connsiteY39" fmla="*/ 1046804 h 2237474"/>
              <a:gd name="connsiteX40" fmla="*/ 9133985 w 12192000"/>
              <a:gd name="connsiteY40" fmla="*/ 1046450 h 2237474"/>
              <a:gd name="connsiteX41" fmla="*/ 9012987 w 12192000"/>
              <a:gd name="connsiteY41" fmla="*/ 1061986 h 2237474"/>
              <a:gd name="connsiteX42" fmla="*/ 8968445 w 12192000"/>
              <a:gd name="connsiteY42" fmla="*/ 1052169 h 2237474"/>
              <a:gd name="connsiteX43" fmla="*/ 8958984 w 12192000"/>
              <a:gd name="connsiteY43" fmla="*/ 1057212 h 2237474"/>
              <a:gd name="connsiteX44" fmla="*/ 8886001 w 12192000"/>
              <a:gd name="connsiteY44" fmla="*/ 1067468 h 2237474"/>
              <a:gd name="connsiteX45" fmla="*/ 8838610 w 12192000"/>
              <a:gd name="connsiteY45" fmla="*/ 1075091 h 2237474"/>
              <a:gd name="connsiteX46" fmla="*/ 8750383 w 12192000"/>
              <a:gd name="connsiteY46" fmla="*/ 1097387 h 2237474"/>
              <a:gd name="connsiteX47" fmla="*/ 8697365 w 12192000"/>
              <a:gd name="connsiteY47" fmla="*/ 1105869 h 2237474"/>
              <a:gd name="connsiteX48" fmla="*/ 8665605 w 12192000"/>
              <a:gd name="connsiteY48" fmla="*/ 1110791 h 2237474"/>
              <a:gd name="connsiteX49" fmla="*/ 8584946 w 12192000"/>
              <a:gd name="connsiteY49" fmla="*/ 1135226 h 2237474"/>
              <a:gd name="connsiteX50" fmla="*/ 8460755 w 12192000"/>
              <a:gd name="connsiteY50" fmla="*/ 1203427 h 2237474"/>
              <a:gd name="connsiteX51" fmla="*/ 8419755 w 12192000"/>
              <a:gd name="connsiteY51" fmla="*/ 1216260 h 2237474"/>
              <a:gd name="connsiteX52" fmla="*/ 8411626 w 12192000"/>
              <a:gd name="connsiteY52" fmla="*/ 1214397 h 2237474"/>
              <a:gd name="connsiteX53" fmla="*/ 8363469 w 12192000"/>
              <a:gd name="connsiteY53" fmla="*/ 1246658 h 2237474"/>
              <a:gd name="connsiteX54" fmla="*/ 8275497 w 12192000"/>
              <a:gd name="connsiteY54" fmla="*/ 1264396 h 2237474"/>
              <a:gd name="connsiteX55" fmla="*/ 8206287 w 12192000"/>
              <a:gd name="connsiteY55" fmla="*/ 1273060 h 2237474"/>
              <a:gd name="connsiteX56" fmla="*/ 8168705 w 12192000"/>
              <a:gd name="connsiteY56" fmla="*/ 1279956 h 2237474"/>
              <a:gd name="connsiteX57" fmla="*/ 8139997 w 12192000"/>
              <a:gd name="connsiteY57" fmla="*/ 1282713 h 2237474"/>
              <a:gd name="connsiteX58" fmla="*/ 8074238 w 12192000"/>
              <a:gd name="connsiteY58" fmla="*/ 1301895 h 2237474"/>
              <a:gd name="connsiteX59" fmla="*/ 7968292 w 12192000"/>
              <a:gd name="connsiteY59" fmla="*/ 1338779 h 2237474"/>
              <a:gd name="connsiteX60" fmla="*/ 7945122 w 12192000"/>
              <a:gd name="connsiteY60" fmla="*/ 1345477 h 2237474"/>
              <a:gd name="connsiteX61" fmla="*/ 7902328 w 12192000"/>
              <a:gd name="connsiteY61" fmla="*/ 1345865 h 2237474"/>
              <a:gd name="connsiteX62" fmla="*/ 7875879 w 12192000"/>
              <a:gd name="connsiteY62" fmla="*/ 1345646 h 2237474"/>
              <a:gd name="connsiteX63" fmla="*/ 7840612 w 12192000"/>
              <a:gd name="connsiteY63" fmla="*/ 1369373 h 2237474"/>
              <a:gd name="connsiteX64" fmla="*/ 7786819 w 12192000"/>
              <a:gd name="connsiteY64" fmla="*/ 1378970 h 2237474"/>
              <a:gd name="connsiteX65" fmla="*/ 7548172 w 12192000"/>
              <a:gd name="connsiteY65" fmla="*/ 1417460 h 2237474"/>
              <a:gd name="connsiteX66" fmla="*/ 7483437 w 12192000"/>
              <a:gd name="connsiteY66" fmla="*/ 1478152 h 2237474"/>
              <a:gd name="connsiteX67" fmla="*/ 7377870 w 12192000"/>
              <a:gd name="connsiteY67" fmla="*/ 1523319 h 2237474"/>
              <a:gd name="connsiteX68" fmla="*/ 7230737 w 12192000"/>
              <a:gd name="connsiteY68" fmla="*/ 1562633 h 2237474"/>
              <a:gd name="connsiteX69" fmla="*/ 7224458 w 12192000"/>
              <a:gd name="connsiteY69" fmla="*/ 1573008 h 2237474"/>
              <a:gd name="connsiteX70" fmla="*/ 7213486 w 12192000"/>
              <a:gd name="connsiteY70" fmla="*/ 1580987 h 2237474"/>
              <a:gd name="connsiteX71" fmla="*/ 7183121 w 12192000"/>
              <a:gd name="connsiteY71" fmla="*/ 1595162 h 2237474"/>
              <a:gd name="connsiteX72" fmla="*/ 7164601 w 12192000"/>
              <a:gd name="connsiteY72" fmla="*/ 1606490 h 2237474"/>
              <a:gd name="connsiteX73" fmla="*/ 7114651 w 12192000"/>
              <a:gd name="connsiteY73" fmla="*/ 1620959 h 2237474"/>
              <a:gd name="connsiteX74" fmla="*/ 7092727 w 12192000"/>
              <a:gd name="connsiteY74" fmla="*/ 1623628 h 2237474"/>
              <a:gd name="connsiteX75" fmla="*/ 7031309 w 12192000"/>
              <a:gd name="connsiteY75" fmla="*/ 1619451 h 2237474"/>
              <a:gd name="connsiteX76" fmla="*/ 6999084 w 12192000"/>
              <a:gd name="connsiteY76" fmla="*/ 1634317 h 2237474"/>
              <a:gd name="connsiteX77" fmla="*/ 6992107 w 12192000"/>
              <a:gd name="connsiteY77" fmla="*/ 1636860 h 2237474"/>
              <a:gd name="connsiteX78" fmla="*/ 6991765 w 12192000"/>
              <a:gd name="connsiteY78" fmla="*/ 1636725 h 2237474"/>
              <a:gd name="connsiteX79" fmla="*/ 6900177 w 12192000"/>
              <a:gd name="connsiteY79" fmla="*/ 1636016 h 2237474"/>
              <a:gd name="connsiteX80" fmla="*/ 6795372 w 12192000"/>
              <a:gd name="connsiteY80" fmla="*/ 1644845 h 2237474"/>
              <a:gd name="connsiteX81" fmla="*/ 6692251 w 12192000"/>
              <a:gd name="connsiteY81" fmla="*/ 1656357 h 2237474"/>
              <a:gd name="connsiteX82" fmla="*/ 6655235 w 12192000"/>
              <a:gd name="connsiteY82" fmla="*/ 1661869 h 2237474"/>
              <a:gd name="connsiteX83" fmla="*/ 6587857 w 12192000"/>
              <a:gd name="connsiteY83" fmla="*/ 1665769 h 2237474"/>
              <a:gd name="connsiteX84" fmla="*/ 6554894 w 12192000"/>
              <a:gd name="connsiteY84" fmla="*/ 1664428 h 2237474"/>
              <a:gd name="connsiteX85" fmla="*/ 6516595 w 12192000"/>
              <a:gd name="connsiteY85" fmla="*/ 1667475 h 2237474"/>
              <a:gd name="connsiteX86" fmla="*/ 6508541 w 12192000"/>
              <a:gd name="connsiteY86" fmla="*/ 1668757 h 2237474"/>
              <a:gd name="connsiteX87" fmla="*/ 6471012 w 12192000"/>
              <a:gd name="connsiteY87" fmla="*/ 1678604 h 2237474"/>
              <a:gd name="connsiteX88" fmla="*/ 6415265 w 12192000"/>
              <a:gd name="connsiteY88" fmla="*/ 1665317 h 2237474"/>
              <a:gd name="connsiteX89" fmla="*/ 6364035 w 12192000"/>
              <a:gd name="connsiteY89" fmla="*/ 1667683 h 2237474"/>
              <a:gd name="connsiteX90" fmla="*/ 6280959 w 12192000"/>
              <a:gd name="connsiteY90" fmla="*/ 1689329 h 2237474"/>
              <a:gd name="connsiteX91" fmla="*/ 6243319 w 12192000"/>
              <a:gd name="connsiteY91" fmla="*/ 1695560 h 2237474"/>
              <a:gd name="connsiteX92" fmla="*/ 6098321 w 12192000"/>
              <a:gd name="connsiteY92" fmla="*/ 1721646 h 2237474"/>
              <a:gd name="connsiteX93" fmla="*/ 5880652 w 12192000"/>
              <a:gd name="connsiteY93" fmla="*/ 1779643 h 2237474"/>
              <a:gd name="connsiteX94" fmla="*/ 5785959 w 12192000"/>
              <a:gd name="connsiteY94" fmla="*/ 1775307 h 2237474"/>
              <a:gd name="connsiteX95" fmla="*/ 5643534 w 12192000"/>
              <a:gd name="connsiteY95" fmla="*/ 1802919 h 2237474"/>
              <a:gd name="connsiteX96" fmla="*/ 5518799 w 12192000"/>
              <a:gd name="connsiteY96" fmla="*/ 1818312 h 2237474"/>
              <a:gd name="connsiteX97" fmla="*/ 5505014 w 12192000"/>
              <a:gd name="connsiteY97" fmla="*/ 1819259 h 2237474"/>
              <a:gd name="connsiteX98" fmla="*/ 5453307 w 12192000"/>
              <a:gd name="connsiteY98" fmla="*/ 1815450 h 2237474"/>
              <a:gd name="connsiteX99" fmla="*/ 5364192 w 12192000"/>
              <a:gd name="connsiteY99" fmla="*/ 1826074 h 2237474"/>
              <a:gd name="connsiteX100" fmla="*/ 5350380 w 12192000"/>
              <a:gd name="connsiteY100" fmla="*/ 1830891 h 2237474"/>
              <a:gd name="connsiteX101" fmla="*/ 5259633 w 12192000"/>
              <a:gd name="connsiteY101" fmla="*/ 1837160 h 2237474"/>
              <a:gd name="connsiteX102" fmla="*/ 5197513 w 12192000"/>
              <a:gd name="connsiteY102" fmla="*/ 1844718 h 2237474"/>
              <a:gd name="connsiteX103" fmla="*/ 5168852 w 12192000"/>
              <a:gd name="connsiteY103" fmla="*/ 1844846 h 2237474"/>
              <a:gd name="connsiteX104" fmla="*/ 5114927 w 12192000"/>
              <a:gd name="connsiteY104" fmla="*/ 1847827 h 2237474"/>
              <a:gd name="connsiteX105" fmla="*/ 5108970 w 12192000"/>
              <a:gd name="connsiteY105" fmla="*/ 1847935 h 2237474"/>
              <a:gd name="connsiteX106" fmla="*/ 5067961 w 12192000"/>
              <a:gd name="connsiteY106" fmla="*/ 1845917 h 2237474"/>
              <a:gd name="connsiteX107" fmla="*/ 5007075 w 12192000"/>
              <a:gd name="connsiteY107" fmla="*/ 1838626 h 2237474"/>
              <a:gd name="connsiteX108" fmla="*/ 4944087 w 12192000"/>
              <a:gd name="connsiteY108" fmla="*/ 1823332 h 2237474"/>
              <a:gd name="connsiteX109" fmla="*/ 4907662 w 12192000"/>
              <a:gd name="connsiteY109" fmla="*/ 1816900 h 2237474"/>
              <a:gd name="connsiteX110" fmla="*/ 4882386 w 12192000"/>
              <a:gd name="connsiteY110" fmla="*/ 1809844 h 2237474"/>
              <a:gd name="connsiteX111" fmla="*/ 4811440 w 12192000"/>
              <a:gd name="connsiteY111" fmla="*/ 1804655 h 2237474"/>
              <a:gd name="connsiteX112" fmla="*/ 4691075 w 12192000"/>
              <a:gd name="connsiteY112" fmla="*/ 1801389 h 2237474"/>
              <a:gd name="connsiteX113" fmla="*/ 4611738 w 12192000"/>
              <a:gd name="connsiteY113" fmla="*/ 1776964 h 2237474"/>
              <a:gd name="connsiteX114" fmla="*/ 4560070 w 12192000"/>
              <a:gd name="connsiteY114" fmla="*/ 1785640 h 2237474"/>
              <a:gd name="connsiteX115" fmla="*/ 4536503 w 12192000"/>
              <a:gd name="connsiteY115" fmla="*/ 1785334 h 2237474"/>
              <a:gd name="connsiteX116" fmla="*/ 4513724 w 12192000"/>
              <a:gd name="connsiteY116" fmla="*/ 1791996 h 2237474"/>
              <a:gd name="connsiteX117" fmla="*/ 4459810 w 12192000"/>
              <a:gd name="connsiteY117" fmla="*/ 1797886 h 2237474"/>
              <a:gd name="connsiteX118" fmla="*/ 4379064 w 12192000"/>
              <a:gd name="connsiteY118" fmla="*/ 1817177 h 2237474"/>
              <a:gd name="connsiteX119" fmla="*/ 4319209 w 12192000"/>
              <a:gd name="connsiteY119" fmla="*/ 1834833 h 2237474"/>
              <a:gd name="connsiteX120" fmla="*/ 4290981 w 12192000"/>
              <a:gd name="connsiteY120" fmla="*/ 1839677 h 2237474"/>
              <a:gd name="connsiteX121" fmla="*/ 4285792 w 12192000"/>
              <a:gd name="connsiteY121" fmla="*/ 1836231 h 2237474"/>
              <a:gd name="connsiteX122" fmla="*/ 4238372 w 12192000"/>
              <a:gd name="connsiteY122" fmla="*/ 1851480 h 2237474"/>
              <a:gd name="connsiteX123" fmla="*/ 4232517 w 12192000"/>
              <a:gd name="connsiteY123" fmla="*/ 1852567 h 2237474"/>
              <a:gd name="connsiteX124" fmla="*/ 4191732 w 12192000"/>
              <a:gd name="connsiteY124" fmla="*/ 1857328 h 2237474"/>
              <a:gd name="connsiteX125" fmla="*/ 4065532 w 12192000"/>
              <a:gd name="connsiteY125" fmla="*/ 1855477 h 2237474"/>
              <a:gd name="connsiteX126" fmla="*/ 4028460 w 12192000"/>
              <a:gd name="connsiteY126" fmla="*/ 1855137 h 2237474"/>
              <a:gd name="connsiteX127" fmla="*/ 4002267 w 12192000"/>
              <a:gd name="connsiteY127" fmla="*/ 1852352 h 2237474"/>
              <a:gd name="connsiteX128" fmla="*/ 3931396 w 12192000"/>
              <a:gd name="connsiteY128" fmla="*/ 1858915 h 2237474"/>
              <a:gd name="connsiteX129" fmla="*/ 3812162 w 12192000"/>
              <a:gd name="connsiteY129" fmla="*/ 1875501 h 2237474"/>
              <a:gd name="connsiteX130" fmla="*/ 3729530 w 12192000"/>
              <a:gd name="connsiteY130" fmla="*/ 1864513 h 2237474"/>
              <a:gd name="connsiteX131" fmla="*/ 3680177 w 12192000"/>
              <a:gd name="connsiteY131" fmla="*/ 1881552 h 2237474"/>
              <a:gd name="connsiteX132" fmla="*/ 3567259 w 12192000"/>
              <a:gd name="connsiteY132" fmla="*/ 1893482 h 2237474"/>
              <a:gd name="connsiteX133" fmla="*/ 3405770 w 12192000"/>
              <a:gd name="connsiteY133" fmla="*/ 1904591 h 2237474"/>
              <a:gd name="connsiteX134" fmla="*/ 3280097 w 12192000"/>
              <a:gd name="connsiteY134" fmla="*/ 1919610 h 2237474"/>
              <a:gd name="connsiteX135" fmla="*/ 3123424 w 12192000"/>
              <a:gd name="connsiteY135" fmla="*/ 1952930 h 2237474"/>
              <a:gd name="connsiteX136" fmla="*/ 3009910 w 12192000"/>
              <a:gd name="connsiteY136" fmla="*/ 1957866 h 2237474"/>
              <a:gd name="connsiteX137" fmla="*/ 2995934 w 12192000"/>
              <a:gd name="connsiteY137" fmla="*/ 1967085 h 2237474"/>
              <a:gd name="connsiteX138" fmla="*/ 2980071 w 12192000"/>
              <a:gd name="connsiteY138" fmla="*/ 1972988 h 2237474"/>
              <a:gd name="connsiteX139" fmla="*/ 2978094 w 12192000"/>
              <a:gd name="connsiteY139" fmla="*/ 1972369 h 2237474"/>
              <a:gd name="connsiteX140" fmla="*/ 2942858 w 12192000"/>
              <a:gd name="connsiteY140" fmla="*/ 1981367 h 2237474"/>
              <a:gd name="connsiteX141" fmla="*/ 2875436 w 12192000"/>
              <a:gd name="connsiteY141" fmla="*/ 1996977 h 2237474"/>
              <a:gd name="connsiteX142" fmla="*/ 2874892 w 12192000"/>
              <a:gd name="connsiteY142" fmla="*/ 1996085 h 2237474"/>
              <a:gd name="connsiteX143" fmla="*/ 2864145 w 12192000"/>
              <a:gd name="connsiteY143" fmla="*/ 1994061 h 2237474"/>
              <a:gd name="connsiteX144" fmla="*/ 2843662 w 12192000"/>
              <a:gd name="connsiteY144" fmla="*/ 1992498 h 2237474"/>
              <a:gd name="connsiteX145" fmla="*/ 2796128 w 12192000"/>
              <a:gd name="connsiteY145" fmla="*/ 1976403 h 2237474"/>
              <a:gd name="connsiteX146" fmla="*/ 2756784 w 12192000"/>
              <a:gd name="connsiteY146" fmla="*/ 1985116 h 2237474"/>
              <a:gd name="connsiteX147" fmla="*/ 2748833 w 12192000"/>
              <a:gd name="connsiteY147" fmla="*/ 1986323 h 2237474"/>
              <a:gd name="connsiteX148" fmla="*/ 2748661 w 12192000"/>
              <a:gd name="connsiteY148" fmla="*/ 1986122 h 2237474"/>
              <a:gd name="connsiteX149" fmla="*/ 2740251 w 12192000"/>
              <a:gd name="connsiteY149" fmla="*/ 1986946 h 2237474"/>
              <a:gd name="connsiteX150" fmla="*/ 2718916 w 12192000"/>
              <a:gd name="connsiteY150" fmla="*/ 1990867 h 2237474"/>
              <a:gd name="connsiteX151" fmla="*/ 2713522 w 12192000"/>
              <a:gd name="connsiteY151" fmla="*/ 1990173 h 2237474"/>
              <a:gd name="connsiteX152" fmla="*/ 2680597 w 12192000"/>
              <a:gd name="connsiteY152" fmla="*/ 1984996 h 2237474"/>
              <a:gd name="connsiteX153" fmla="*/ 2578178 w 12192000"/>
              <a:gd name="connsiteY153" fmla="*/ 1990531 h 2237474"/>
              <a:gd name="connsiteX154" fmla="*/ 2476147 w 12192000"/>
              <a:gd name="connsiteY154" fmla="*/ 1998305 h 2237474"/>
              <a:gd name="connsiteX155" fmla="*/ 2373568 w 12192000"/>
              <a:gd name="connsiteY155" fmla="*/ 2003219 h 2237474"/>
              <a:gd name="connsiteX156" fmla="*/ 2321399 w 12192000"/>
              <a:gd name="connsiteY156" fmla="*/ 1989467 h 2237474"/>
              <a:gd name="connsiteX157" fmla="*/ 2315525 w 12192000"/>
              <a:gd name="connsiteY157" fmla="*/ 1989708 h 2237474"/>
              <a:gd name="connsiteX158" fmla="*/ 2300792 w 12192000"/>
              <a:gd name="connsiteY158" fmla="*/ 1994290 h 2237474"/>
              <a:gd name="connsiteX159" fmla="*/ 2295469 w 12192000"/>
              <a:gd name="connsiteY159" fmla="*/ 1996659 h 2237474"/>
              <a:gd name="connsiteX160" fmla="*/ 2287219 w 12192000"/>
              <a:gd name="connsiteY160" fmla="*/ 1998750 h 2237474"/>
              <a:gd name="connsiteX161" fmla="*/ 2286948 w 12192000"/>
              <a:gd name="connsiteY161" fmla="*/ 1998596 h 2237474"/>
              <a:gd name="connsiteX162" fmla="*/ 2243069 w 12192000"/>
              <a:gd name="connsiteY162" fmla="*/ 2015111 h 2237474"/>
              <a:gd name="connsiteX163" fmla="*/ 2186609 w 12192000"/>
              <a:gd name="connsiteY163" fmla="*/ 2008263 h 2237474"/>
              <a:gd name="connsiteX164" fmla="*/ 2164831 w 12192000"/>
              <a:gd name="connsiteY164" fmla="*/ 2010143 h 2237474"/>
              <a:gd name="connsiteX165" fmla="*/ 2152836 w 12192000"/>
              <a:gd name="connsiteY165" fmla="*/ 2010048 h 2237474"/>
              <a:gd name="connsiteX166" fmla="*/ 2117102 w 12192000"/>
              <a:gd name="connsiteY166" fmla="*/ 2023004 h 2237474"/>
              <a:gd name="connsiteX167" fmla="*/ 2111935 w 12192000"/>
              <a:gd name="connsiteY167" fmla="*/ 2023163 h 2237474"/>
              <a:gd name="connsiteX168" fmla="*/ 2089991 w 12192000"/>
              <a:gd name="connsiteY168" fmla="*/ 2034193 h 2237474"/>
              <a:gd name="connsiteX169" fmla="*/ 2058061 w 12192000"/>
              <a:gd name="connsiteY169" fmla="*/ 2047942 h 2237474"/>
              <a:gd name="connsiteX170" fmla="*/ 2055737 w 12192000"/>
              <a:gd name="connsiteY170" fmla="*/ 2047704 h 2237474"/>
              <a:gd name="connsiteX171" fmla="*/ 2042244 w 12192000"/>
              <a:gd name="connsiteY171" fmla="*/ 2055560 h 2237474"/>
              <a:gd name="connsiteX172" fmla="*/ 1976224 w 12192000"/>
              <a:gd name="connsiteY172" fmla="*/ 2074257 h 2237474"/>
              <a:gd name="connsiteX173" fmla="*/ 1877728 w 12192000"/>
              <a:gd name="connsiteY173" fmla="*/ 2101004 h 2237474"/>
              <a:gd name="connsiteX174" fmla="*/ 1759056 w 12192000"/>
              <a:gd name="connsiteY174" fmla="*/ 2125608 h 2237474"/>
              <a:gd name="connsiteX175" fmla="*/ 1637948 w 12192000"/>
              <a:gd name="connsiteY175" fmla="*/ 2172597 h 2237474"/>
              <a:gd name="connsiteX176" fmla="*/ 1434549 w 12192000"/>
              <a:gd name="connsiteY176" fmla="*/ 2234522 h 2237474"/>
              <a:gd name="connsiteX177" fmla="*/ 1398481 w 12192000"/>
              <a:gd name="connsiteY177" fmla="*/ 2237074 h 2237474"/>
              <a:gd name="connsiteX178" fmla="*/ 1398407 w 12192000"/>
              <a:gd name="connsiteY178" fmla="*/ 2237095 h 2237474"/>
              <a:gd name="connsiteX179" fmla="*/ 1370962 w 12192000"/>
              <a:gd name="connsiteY179" fmla="*/ 2237474 h 2237474"/>
              <a:gd name="connsiteX180" fmla="*/ 1356367 w 12192000"/>
              <a:gd name="connsiteY180" fmla="*/ 2235089 h 2237474"/>
              <a:gd name="connsiteX181" fmla="*/ 1324828 w 12192000"/>
              <a:gd name="connsiteY181" fmla="*/ 2231968 h 2237474"/>
              <a:gd name="connsiteX182" fmla="*/ 1297744 w 12192000"/>
              <a:gd name="connsiteY182" fmla="*/ 2235849 h 2237474"/>
              <a:gd name="connsiteX183" fmla="*/ 1286236 w 12192000"/>
              <a:gd name="connsiteY183" fmla="*/ 2233135 h 2237474"/>
              <a:gd name="connsiteX184" fmla="*/ 1283504 w 12192000"/>
              <a:gd name="connsiteY184" fmla="*/ 2233797 h 2237474"/>
              <a:gd name="connsiteX185" fmla="*/ 1279765 w 12192000"/>
              <a:gd name="connsiteY185" fmla="*/ 2229639 h 2237474"/>
              <a:gd name="connsiteX186" fmla="*/ 1195347 w 12192000"/>
              <a:gd name="connsiteY186" fmla="*/ 2212354 h 2237474"/>
              <a:gd name="connsiteX187" fmla="*/ 970251 w 12192000"/>
              <a:gd name="connsiteY187" fmla="*/ 2221029 h 2237474"/>
              <a:gd name="connsiteX188" fmla="*/ 812914 w 12192000"/>
              <a:gd name="connsiteY188" fmla="*/ 2202752 h 2237474"/>
              <a:gd name="connsiteX189" fmla="*/ 800195 w 12192000"/>
              <a:gd name="connsiteY189" fmla="*/ 2209407 h 2237474"/>
              <a:gd name="connsiteX190" fmla="*/ 784978 w 12192000"/>
              <a:gd name="connsiteY190" fmla="*/ 2212360 h 2237474"/>
              <a:gd name="connsiteX191" fmla="*/ 681987 w 12192000"/>
              <a:gd name="connsiteY191" fmla="*/ 2216757 h 2237474"/>
              <a:gd name="connsiteX192" fmla="*/ 669923 w 12192000"/>
              <a:gd name="connsiteY192" fmla="*/ 2211682 h 2237474"/>
              <a:gd name="connsiteX193" fmla="*/ 648680 w 12192000"/>
              <a:gd name="connsiteY193" fmla="*/ 2206229 h 2237474"/>
              <a:gd name="connsiteX194" fmla="*/ 597225 w 12192000"/>
              <a:gd name="connsiteY194" fmla="*/ 2180999 h 2237474"/>
              <a:gd name="connsiteX195" fmla="*/ 558449 w 12192000"/>
              <a:gd name="connsiteY195" fmla="*/ 2182346 h 2237474"/>
              <a:gd name="connsiteX196" fmla="*/ 550517 w 12192000"/>
              <a:gd name="connsiteY196" fmla="*/ 2182060 h 2237474"/>
              <a:gd name="connsiteX197" fmla="*/ 550309 w 12192000"/>
              <a:gd name="connsiteY197" fmla="*/ 2181825 h 2237474"/>
              <a:gd name="connsiteX198" fmla="*/ 541836 w 12192000"/>
              <a:gd name="connsiteY198" fmla="*/ 2181063 h 2237474"/>
              <a:gd name="connsiteX199" fmla="*/ 536057 w 12192000"/>
              <a:gd name="connsiteY199" fmla="*/ 2181537 h 2237474"/>
              <a:gd name="connsiteX200" fmla="*/ 520671 w 12192000"/>
              <a:gd name="connsiteY200" fmla="*/ 2180980 h 2237474"/>
              <a:gd name="connsiteX201" fmla="*/ 515024 w 12192000"/>
              <a:gd name="connsiteY201" fmla="*/ 2179258 h 2237474"/>
              <a:gd name="connsiteX202" fmla="*/ 512278 w 12192000"/>
              <a:gd name="connsiteY202" fmla="*/ 2176369 h 2237474"/>
              <a:gd name="connsiteX203" fmla="*/ 480419 w 12192000"/>
              <a:gd name="connsiteY203" fmla="*/ 2167807 h 2237474"/>
              <a:gd name="connsiteX204" fmla="*/ 413835 w 12192000"/>
              <a:gd name="connsiteY204" fmla="*/ 2156783 h 2237474"/>
              <a:gd name="connsiteX205" fmla="*/ 376513 w 12192000"/>
              <a:gd name="connsiteY205" fmla="*/ 2154014 h 2237474"/>
              <a:gd name="connsiteX206" fmla="*/ 273386 w 12192000"/>
              <a:gd name="connsiteY206" fmla="*/ 2142551 h 2237474"/>
              <a:gd name="connsiteX207" fmla="*/ 169207 w 12192000"/>
              <a:gd name="connsiteY207" fmla="*/ 2128100 h 2237474"/>
              <a:gd name="connsiteX208" fmla="*/ 93149 w 12192000"/>
              <a:gd name="connsiteY208" fmla="*/ 2105324 h 2237474"/>
              <a:gd name="connsiteX209" fmla="*/ 88109 w 12192000"/>
              <a:gd name="connsiteY209" fmla="*/ 2106704 h 2237474"/>
              <a:gd name="connsiteX210" fmla="*/ 80022 w 12192000"/>
              <a:gd name="connsiteY210" fmla="*/ 2107254 h 2237474"/>
              <a:gd name="connsiteX211" fmla="*/ 79717 w 12192000"/>
              <a:gd name="connsiteY211" fmla="*/ 2107046 h 2237474"/>
              <a:gd name="connsiteX212" fmla="*/ 72352 w 12192000"/>
              <a:gd name="connsiteY212" fmla="*/ 2107991 h 2237474"/>
              <a:gd name="connsiteX213" fmla="*/ 37645 w 12192000"/>
              <a:gd name="connsiteY213" fmla="*/ 2115401 h 2237474"/>
              <a:gd name="connsiteX214" fmla="*/ 4572 w 12192000"/>
              <a:gd name="connsiteY214" fmla="*/ 2111091 h 2237474"/>
              <a:gd name="connsiteX215" fmla="*/ 0 w 12192000"/>
              <a:gd name="connsiteY215" fmla="*/ 2110468 h 2237474"/>
              <a:gd name="connsiteX216" fmla="*/ 0 w 12192000"/>
              <a:gd name="connsiteY21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823800 w 12192000"/>
              <a:gd name="connsiteY24" fmla="*/ 866604 h 2237474"/>
              <a:gd name="connsiteX25" fmla="*/ 9761459 w 12192000"/>
              <a:gd name="connsiteY25" fmla="*/ 862394 h 2237474"/>
              <a:gd name="connsiteX26" fmla="*/ 9705768 w 12192000"/>
              <a:gd name="connsiteY26" fmla="*/ 894610 h 2237474"/>
              <a:gd name="connsiteX27" fmla="*/ 9683005 w 12192000"/>
              <a:gd name="connsiteY27" fmla="*/ 894128 h 2237474"/>
              <a:gd name="connsiteX28" fmla="*/ 9594438 w 12192000"/>
              <a:gd name="connsiteY28" fmla="*/ 919051 h 2237474"/>
              <a:gd name="connsiteX29" fmla="*/ 9577033 w 12192000"/>
              <a:gd name="connsiteY29" fmla="*/ 922857 h 2237474"/>
              <a:gd name="connsiteX30" fmla="*/ 9544189 w 12192000"/>
              <a:gd name="connsiteY30" fmla="*/ 938966 h 2237474"/>
              <a:gd name="connsiteX31" fmla="*/ 9500499 w 12192000"/>
              <a:gd name="connsiteY31" fmla="*/ 954680 h 2237474"/>
              <a:gd name="connsiteX32" fmla="*/ 9428195 w 12192000"/>
              <a:gd name="connsiteY32" fmla="*/ 986225 h 2237474"/>
              <a:gd name="connsiteX33" fmla="*/ 9410017 w 12192000"/>
              <a:gd name="connsiteY33" fmla="*/ 993931 h 2237474"/>
              <a:gd name="connsiteX34" fmla="*/ 9392919 w 12192000"/>
              <a:gd name="connsiteY34" fmla="*/ 994656 h 2237474"/>
              <a:gd name="connsiteX35" fmla="*/ 9278619 w 12192000"/>
              <a:gd name="connsiteY35" fmla="*/ 1011878 h 2237474"/>
              <a:gd name="connsiteX36" fmla="*/ 9268019 w 12192000"/>
              <a:gd name="connsiteY36" fmla="*/ 1007442 h 2237474"/>
              <a:gd name="connsiteX37" fmla="*/ 9234662 w 12192000"/>
              <a:gd name="connsiteY37" fmla="*/ 1023056 h 2237474"/>
              <a:gd name="connsiteX38" fmla="*/ 9181033 w 12192000"/>
              <a:gd name="connsiteY38" fmla="*/ 1037921 h 2237474"/>
              <a:gd name="connsiteX39" fmla="*/ 9155969 w 12192000"/>
              <a:gd name="connsiteY39" fmla="*/ 1046804 h 2237474"/>
              <a:gd name="connsiteX40" fmla="*/ 9133985 w 12192000"/>
              <a:gd name="connsiteY40" fmla="*/ 1046450 h 2237474"/>
              <a:gd name="connsiteX41" fmla="*/ 9012987 w 12192000"/>
              <a:gd name="connsiteY41" fmla="*/ 1061986 h 2237474"/>
              <a:gd name="connsiteX42" fmla="*/ 8968445 w 12192000"/>
              <a:gd name="connsiteY42" fmla="*/ 1052169 h 2237474"/>
              <a:gd name="connsiteX43" fmla="*/ 8958984 w 12192000"/>
              <a:gd name="connsiteY43" fmla="*/ 1057212 h 2237474"/>
              <a:gd name="connsiteX44" fmla="*/ 8886001 w 12192000"/>
              <a:gd name="connsiteY44" fmla="*/ 1067468 h 2237474"/>
              <a:gd name="connsiteX45" fmla="*/ 8838610 w 12192000"/>
              <a:gd name="connsiteY45" fmla="*/ 1075091 h 2237474"/>
              <a:gd name="connsiteX46" fmla="*/ 8750383 w 12192000"/>
              <a:gd name="connsiteY46" fmla="*/ 1097387 h 2237474"/>
              <a:gd name="connsiteX47" fmla="*/ 8697365 w 12192000"/>
              <a:gd name="connsiteY47" fmla="*/ 1105869 h 2237474"/>
              <a:gd name="connsiteX48" fmla="*/ 8665605 w 12192000"/>
              <a:gd name="connsiteY48" fmla="*/ 1110791 h 2237474"/>
              <a:gd name="connsiteX49" fmla="*/ 8584946 w 12192000"/>
              <a:gd name="connsiteY49" fmla="*/ 1135226 h 2237474"/>
              <a:gd name="connsiteX50" fmla="*/ 8460755 w 12192000"/>
              <a:gd name="connsiteY50" fmla="*/ 1203427 h 2237474"/>
              <a:gd name="connsiteX51" fmla="*/ 8419755 w 12192000"/>
              <a:gd name="connsiteY51" fmla="*/ 1216260 h 2237474"/>
              <a:gd name="connsiteX52" fmla="*/ 8411626 w 12192000"/>
              <a:gd name="connsiteY52" fmla="*/ 1214397 h 2237474"/>
              <a:gd name="connsiteX53" fmla="*/ 8363469 w 12192000"/>
              <a:gd name="connsiteY53" fmla="*/ 1246658 h 2237474"/>
              <a:gd name="connsiteX54" fmla="*/ 8275497 w 12192000"/>
              <a:gd name="connsiteY54" fmla="*/ 1264396 h 2237474"/>
              <a:gd name="connsiteX55" fmla="*/ 8206287 w 12192000"/>
              <a:gd name="connsiteY55" fmla="*/ 1273060 h 2237474"/>
              <a:gd name="connsiteX56" fmla="*/ 8168705 w 12192000"/>
              <a:gd name="connsiteY56" fmla="*/ 1279956 h 2237474"/>
              <a:gd name="connsiteX57" fmla="*/ 8139997 w 12192000"/>
              <a:gd name="connsiteY57" fmla="*/ 1282713 h 2237474"/>
              <a:gd name="connsiteX58" fmla="*/ 8074238 w 12192000"/>
              <a:gd name="connsiteY58" fmla="*/ 1301895 h 2237474"/>
              <a:gd name="connsiteX59" fmla="*/ 7968292 w 12192000"/>
              <a:gd name="connsiteY59" fmla="*/ 1338779 h 2237474"/>
              <a:gd name="connsiteX60" fmla="*/ 7945122 w 12192000"/>
              <a:gd name="connsiteY60" fmla="*/ 1345477 h 2237474"/>
              <a:gd name="connsiteX61" fmla="*/ 7902328 w 12192000"/>
              <a:gd name="connsiteY61" fmla="*/ 1345865 h 2237474"/>
              <a:gd name="connsiteX62" fmla="*/ 7875879 w 12192000"/>
              <a:gd name="connsiteY62" fmla="*/ 1345646 h 2237474"/>
              <a:gd name="connsiteX63" fmla="*/ 7840612 w 12192000"/>
              <a:gd name="connsiteY63" fmla="*/ 1369373 h 2237474"/>
              <a:gd name="connsiteX64" fmla="*/ 7786819 w 12192000"/>
              <a:gd name="connsiteY64" fmla="*/ 1378970 h 2237474"/>
              <a:gd name="connsiteX65" fmla="*/ 7548172 w 12192000"/>
              <a:gd name="connsiteY65" fmla="*/ 1417460 h 2237474"/>
              <a:gd name="connsiteX66" fmla="*/ 7483437 w 12192000"/>
              <a:gd name="connsiteY66" fmla="*/ 1478152 h 2237474"/>
              <a:gd name="connsiteX67" fmla="*/ 7377870 w 12192000"/>
              <a:gd name="connsiteY67" fmla="*/ 1523319 h 2237474"/>
              <a:gd name="connsiteX68" fmla="*/ 7230737 w 12192000"/>
              <a:gd name="connsiteY68" fmla="*/ 1562633 h 2237474"/>
              <a:gd name="connsiteX69" fmla="*/ 7224458 w 12192000"/>
              <a:gd name="connsiteY69" fmla="*/ 1573008 h 2237474"/>
              <a:gd name="connsiteX70" fmla="*/ 7213486 w 12192000"/>
              <a:gd name="connsiteY70" fmla="*/ 1580987 h 2237474"/>
              <a:gd name="connsiteX71" fmla="*/ 7183121 w 12192000"/>
              <a:gd name="connsiteY71" fmla="*/ 1595162 h 2237474"/>
              <a:gd name="connsiteX72" fmla="*/ 7164601 w 12192000"/>
              <a:gd name="connsiteY72" fmla="*/ 1606490 h 2237474"/>
              <a:gd name="connsiteX73" fmla="*/ 7114651 w 12192000"/>
              <a:gd name="connsiteY73" fmla="*/ 1620959 h 2237474"/>
              <a:gd name="connsiteX74" fmla="*/ 7092727 w 12192000"/>
              <a:gd name="connsiteY74" fmla="*/ 1623628 h 2237474"/>
              <a:gd name="connsiteX75" fmla="*/ 7031309 w 12192000"/>
              <a:gd name="connsiteY75" fmla="*/ 1619451 h 2237474"/>
              <a:gd name="connsiteX76" fmla="*/ 6999084 w 12192000"/>
              <a:gd name="connsiteY76" fmla="*/ 1634317 h 2237474"/>
              <a:gd name="connsiteX77" fmla="*/ 6992107 w 12192000"/>
              <a:gd name="connsiteY77" fmla="*/ 1636860 h 2237474"/>
              <a:gd name="connsiteX78" fmla="*/ 6991765 w 12192000"/>
              <a:gd name="connsiteY78" fmla="*/ 1636725 h 2237474"/>
              <a:gd name="connsiteX79" fmla="*/ 6900177 w 12192000"/>
              <a:gd name="connsiteY79" fmla="*/ 1636016 h 2237474"/>
              <a:gd name="connsiteX80" fmla="*/ 6795372 w 12192000"/>
              <a:gd name="connsiteY80" fmla="*/ 1644845 h 2237474"/>
              <a:gd name="connsiteX81" fmla="*/ 6692251 w 12192000"/>
              <a:gd name="connsiteY81" fmla="*/ 1656357 h 2237474"/>
              <a:gd name="connsiteX82" fmla="*/ 6655235 w 12192000"/>
              <a:gd name="connsiteY82" fmla="*/ 1661869 h 2237474"/>
              <a:gd name="connsiteX83" fmla="*/ 6587857 w 12192000"/>
              <a:gd name="connsiteY83" fmla="*/ 1665769 h 2237474"/>
              <a:gd name="connsiteX84" fmla="*/ 6554894 w 12192000"/>
              <a:gd name="connsiteY84" fmla="*/ 1664428 h 2237474"/>
              <a:gd name="connsiteX85" fmla="*/ 6516595 w 12192000"/>
              <a:gd name="connsiteY85" fmla="*/ 1667475 h 2237474"/>
              <a:gd name="connsiteX86" fmla="*/ 6508541 w 12192000"/>
              <a:gd name="connsiteY86" fmla="*/ 1668757 h 2237474"/>
              <a:gd name="connsiteX87" fmla="*/ 6471012 w 12192000"/>
              <a:gd name="connsiteY87" fmla="*/ 1678604 h 2237474"/>
              <a:gd name="connsiteX88" fmla="*/ 6415265 w 12192000"/>
              <a:gd name="connsiteY88" fmla="*/ 1665317 h 2237474"/>
              <a:gd name="connsiteX89" fmla="*/ 6364035 w 12192000"/>
              <a:gd name="connsiteY89" fmla="*/ 1667683 h 2237474"/>
              <a:gd name="connsiteX90" fmla="*/ 6280959 w 12192000"/>
              <a:gd name="connsiteY90" fmla="*/ 1689329 h 2237474"/>
              <a:gd name="connsiteX91" fmla="*/ 6243319 w 12192000"/>
              <a:gd name="connsiteY91" fmla="*/ 1695560 h 2237474"/>
              <a:gd name="connsiteX92" fmla="*/ 6098321 w 12192000"/>
              <a:gd name="connsiteY92" fmla="*/ 1721646 h 2237474"/>
              <a:gd name="connsiteX93" fmla="*/ 5880652 w 12192000"/>
              <a:gd name="connsiteY93" fmla="*/ 1779643 h 2237474"/>
              <a:gd name="connsiteX94" fmla="*/ 5785959 w 12192000"/>
              <a:gd name="connsiteY94" fmla="*/ 1775307 h 2237474"/>
              <a:gd name="connsiteX95" fmla="*/ 5643534 w 12192000"/>
              <a:gd name="connsiteY95" fmla="*/ 1802919 h 2237474"/>
              <a:gd name="connsiteX96" fmla="*/ 5518799 w 12192000"/>
              <a:gd name="connsiteY96" fmla="*/ 1818312 h 2237474"/>
              <a:gd name="connsiteX97" fmla="*/ 5505014 w 12192000"/>
              <a:gd name="connsiteY97" fmla="*/ 1819259 h 2237474"/>
              <a:gd name="connsiteX98" fmla="*/ 5453307 w 12192000"/>
              <a:gd name="connsiteY98" fmla="*/ 1815450 h 2237474"/>
              <a:gd name="connsiteX99" fmla="*/ 5364192 w 12192000"/>
              <a:gd name="connsiteY99" fmla="*/ 1826074 h 2237474"/>
              <a:gd name="connsiteX100" fmla="*/ 5350380 w 12192000"/>
              <a:gd name="connsiteY100" fmla="*/ 1830891 h 2237474"/>
              <a:gd name="connsiteX101" fmla="*/ 5259633 w 12192000"/>
              <a:gd name="connsiteY101" fmla="*/ 1837160 h 2237474"/>
              <a:gd name="connsiteX102" fmla="*/ 5197513 w 12192000"/>
              <a:gd name="connsiteY102" fmla="*/ 1844718 h 2237474"/>
              <a:gd name="connsiteX103" fmla="*/ 5168852 w 12192000"/>
              <a:gd name="connsiteY103" fmla="*/ 1844846 h 2237474"/>
              <a:gd name="connsiteX104" fmla="*/ 5114927 w 12192000"/>
              <a:gd name="connsiteY104" fmla="*/ 1847827 h 2237474"/>
              <a:gd name="connsiteX105" fmla="*/ 5108970 w 12192000"/>
              <a:gd name="connsiteY105" fmla="*/ 1847935 h 2237474"/>
              <a:gd name="connsiteX106" fmla="*/ 5067961 w 12192000"/>
              <a:gd name="connsiteY106" fmla="*/ 1845917 h 2237474"/>
              <a:gd name="connsiteX107" fmla="*/ 5007075 w 12192000"/>
              <a:gd name="connsiteY107" fmla="*/ 1838626 h 2237474"/>
              <a:gd name="connsiteX108" fmla="*/ 4944087 w 12192000"/>
              <a:gd name="connsiteY108" fmla="*/ 1823332 h 2237474"/>
              <a:gd name="connsiteX109" fmla="*/ 4907662 w 12192000"/>
              <a:gd name="connsiteY109" fmla="*/ 1816900 h 2237474"/>
              <a:gd name="connsiteX110" fmla="*/ 4882386 w 12192000"/>
              <a:gd name="connsiteY110" fmla="*/ 1809844 h 2237474"/>
              <a:gd name="connsiteX111" fmla="*/ 4811440 w 12192000"/>
              <a:gd name="connsiteY111" fmla="*/ 1804655 h 2237474"/>
              <a:gd name="connsiteX112" fmla="*/ 4691075 w 12192000"/>
              <a:gd name="connsiteY112" fmla="*/ 1801389 h 2237474"/>
              <a:gd name="connsiteX113" fmla="*/ 4611738 w 12192000"/>
              <a:gd name="connsiteY113" fmla="*/ 1776964 h 2237474"/>
              <a:gd name="connsiteX114" fmla="*/ 4560070 w 12192000"/>
              <a:gd name="connsiteY114" fmla="*/ 1785640 h 2237474"/>
              <a:gd name="connsiteX115" fmla="*/ 4536503 w 12192000"/>
              <a:gd name="connsiteY115" fmla="*/ 1785334 h 2237474"/>
              <a:gd name="connsiteX116" fmla="*/ 4513724 w 12192000"/>
              <a:gd name="connsiteY116" fmla="*/ 1791996 h 2237474"/>
              <a:gd name="connsiteX117" fmla="*/ 4459810 w 12192000"/>
              <a:gd name="connsiteY117" fmla="*/ 1797886 h 2237474"/>
              <a:gd name="connsiteX118" fmla="*/ 4379064 w 12192000"/>
              <a:gd name="connsiteY118" fmla="*/ 1817177 h 2237474"/>
              <a:gd name="connsiteX119" fmla="*/ 4319209 w 12192000"/>
              <a:gd name="connsiteY119" fmla="*/ 1834833 h 2237474"/>
              <a:gd name="connsiteX120" fmla="*/ 4290981 w 12192000"/>
              <a:gd name="connsiteY120" fmla="*/ 1839677 h 2237474"/>
              <a:gd name="connsiteX121" fmla="*/ 4285792 w 12192000"/>
              <a:gd name="connsiteY121" fmla="*/ 1836231 h 2237474"/>
              <a:gd name="connsiteX122" fmla="*/ 4238372 w 12192000"/>
              <a:gd name="connsiteY122" fmla="*/ 1851480 h 2237474"/>
              <a:gd name="connsiteX123" fmla="*/ 4232517 w 12192000"/>
              <a:gd name="connsiteY123" fmla="*/ 1852567 h 2237474"/>
              <a:gd name="connsiteX124" fmla="*/ 4191732 w 12192000"/>
              <a:gd name="connsiteY124" fmla="*/ 1857328 h 2237474"/>
              <a:gd name="connsiteX125" fmla="*/ 4065532 w 12192000"/>
              <a:gd name="connsiteY125" fmla="*/ 1855477 h 2237474"/>
              <a:gd name="connsiteX126" fmla="*/ 4028460 w 12192000"/>
              <a:gd name="connsiteY126" fmla="*/ 1855137 h 2237474"/>
              <a:gd name="connsiteX127" fmla="*/ 4002267 w 12192000"/>
              <a:gd name="connsiteY127" fmla="*/ 1852352 h 2237474"/>
              <a:gd name="connsiteX128" fmla="*/ 3931396 w 12192000"/>
              <a:gd name="connsiteY128" fmla="*/ 1858915 h 2237474"/>
              <a:gd name="connsiteX129" fmla="*/ 3812162 w 12192000"/>
              <a:gd name="connsiteY129" fmla="*/ 1875501 h 2237474"/>
              <a:gd name="connsiteX130" fmla="*/ 3729530 w 12192000"/>
              <a:gd name="connsiteY130" fmla="*/ 1864513 h 2237474"/>
              <a:gd name="connsiteX131" fmla="*/ 3680177 w 12192000"/>
              <a:gd name="connsiteY131" fmla="*/ 1881552 h 2237474"/>
              <a:gd name="connsiteX132" fmla="*/ 3567259 w 12192000"/>
              <a:gd name="connsiteY132" fmla="*/ 1893482 h 2237474"/>
              <a:gd name="connsiteX133" fmla="*/ 3405770 w 12192000"/>
              <a:gd name="connsiteY133" fmla="*/ 1904591 h 2237474"/>
              <a:gd name="connsiteX134" fmla="*/ 3280097 w 12192000"/>
              <a:gd name="connsiteY134" fmla="*/ 1919610 h 2237474"/>
              <a:gd name="connsiteX135" fmla="*/ 3123424 w 12192000"/>
              <a:gd name="connsiteY135" fmla="*/ 1952930 h 2237474"/>
              <a:gd name="connsiteX136" fmla="*/ 3009910 w 12192000"/>
              <a:gd name="connsiteY136" fmla="*/ 1957866 h 2237474"/>
              <a:gd name="connsiteX137" fmla="*/ 2995934 w 12192000"/>
              <a:gd name="connsiteY137" fmla="*/ 1967085 h 2237474"/>
              <a:gd name="connsiteX138" fmla="*/ 2980071 w 12192000"/>
              <a:gd name="connsiteY138" fmla="*/ 1972988 h 2237474"/>
              <a:gd name="connsiteX139" fmla="*/ 2978094 w 12192000"/>
              <a:gd name="connsiteY139" fmla="*/ 1972369 h 2237474"/>
              <a:gd name="connsiteX140" fmla="*/ 2942858 w 12192000"/>
              <a:gd name="connsiteY140" fmla="*/ 1981367 h 2237474"/>
              <a:gd name="connsiteX141" fmla="*/ 2875436 w 12192000"/>
              <a:gd name="connsiteY141" fmla="*/ 1996977 h 2237474"/>
              <a:gd name="connsiteX142" fmla="*/ 2874892 w 12192000"/>
              <a:gd name="connsiteY142" fmla="*/ 1996085 h 2237474"/>
              <a:gd name="connsiteX143" fmla="*/ 2864145 w 12192000"/>
              <a:gd name="connsiteY143" fmla="*/ 1994061 h 2237474"/>
              <a:gd name="connsiteX144" fmla="*/ 2843662 w 12192000"/>
              <a:gd name="connsiteY144" fmla="*/ 1992498 h 2237474"/>
              <a:gd name="connsiteX145" fmla="*/ 2796128 w 12192000"/>
              <a:gd name="connsiteY145" fmla="*/ 1976403 h 2237474"/>
              <a:gd name="connsiteX146" fmla="*/ 2756784 w 12192000"/>
              <a:gd name="connsiteY146" fmla="*/ 1985116 h 2237474"/>
              <a:gd name="connsiteX147" fmla="*/ 2748833 w 12192000"/>
              <a:gd name="connsiteY147" fmla="*/ 1986323 h 2237474"/>
              <a:gd name="connsiteX148" fmla="*/ 2748661 w 12192000"/>
              <a:gd name="connsiteY148" fmla="*/ 1986122 h 2237474"/>
              <a:gd name="connsiteX149" fmla="*/ 2740251 w 12192000"/>
              <a:gd name="connsiteY149" fmla="*/ 1986946 h 2237474"/>
              <a:gd name="connsiteX150" fmla="*/ 2718916 w 12192000"/>
              <a:gd name="connsiteY150" fmla="*/ 1990867 h 2237474"/>
              <a:gd name="connsiteX151" fmla="*/ 2713522 w 12192000"/>
              <a:gd name="connsiteY151" fmla="*/ 1990173 h 2237474"/>
              <a:gd name="connsiteX152" fmla="*/ 2680597 w 12192000"/>
              <a:gd name="connsiteY152" fmla="*/ 1984996 h 2237474"/>
              <a:gd name="connsiteX153" fmla="*/ 2578178 w 12192000"/>
              <a:gd name="connsiteY153" fmla="*/ 1990531 h 2237474"/>
              <a:gd name="connsiteX154" fmla="*/ 2476147 w 12192000"/>
              <a:gd name="connsiteY154" fmla="*/ 1998305 h 2237474"/>
              <a:gd name="connsiteX155" fmla="*/ 2373568 w 12192000"/>
              <a:gd name="connsiteY155" fmla="*/ 2003219 h 2237474"/>
              <a:gd name="connsiteX156" fmla="*/ 2321399 w 12192000"/>
              <a:gd name="connsiteY156" fmla="*/ 1989467 h 2237474"/>
              <a:gd name="connsiteX157" fmla="*/ 2315525 w 12192000"/>
              <a:gd name="connsiteY157" fmla="*/ 1989708 h 2237474"/>
              <a:gd name="connsiteX158" fmla="*/ 2300792 w 12192000"/>
              <a:gd name="connsiteY158" fmla="*/ 1994290 h 2237474"/>
              <a:gd name="connsiteX159" fmla="*/ 2295469 w 12192000"/>
              <a:gd name="connsiteY159" fmla="*/ 1996659 h 2237474"/>
              <a:gd name="connsiteX160" fmla="*/ 2287219 w 12192000"/>
              <a:gd name="connsiteY160" fmla="*/ 1998750 h 2237474"/>
              <a:gd name="connsiteX161" fmla="*/ 2286948 w 12192000"/>
              <a:gd name="connsiteY161" fmla="*/ 1998596 h 2237474"/>
              <a:gd name="connsiteX162" fmla="*/ 2243069 w 12192000"/>
              <a:gd name="connsiteY162" fmla="*/ 2015111 h 2237474"/>
              <a:gd name="connsiteX163" fmla="*/ 2186609 w 12192000"/>
              <a:gd name="connsiteY163" fmla="*/ 2008263 h 2237474"/>
              <a:gd name="connsiteX164" fmla="*/ 2164831 w 12192000"/>
              <a:gd name="connsiteY164" fmla="*/ 2010143 h 2237474"/>
              <a:gd name="connsiteX165" fmla="*/ 2152836 w 12192000"/>
              <a:gd name="connsiteY165" fmla="*/ 2010048 h 2237474"/>
              <a:gd name="connsiteX166" fmla="*/ 2117102 w 12192000"/>
              <a:gd name="connsiteY166" fmla="*/ 2023004 h 2237474"/>
              <a:gd name="connsiteX167" fmla="*/ 2111935 w 12192000"/>
              <a:gd name="connsiteY167" fmla="*/ 2023163 h 2237474"/>
              <a:gd name="connsiteX168" fmla="*/ 2089991 w 12192000"/>
              <a:gd name="connsiteY168" fmla="*/ 2034193 h 2237474"/>
              <a:gd name="connsiteX169" fmla="*/ 2058061 w 12192000"/>
              <a:gd name="connsiteY169" fmla="*/ 2047942 h 2237474"/>
              <a:gd name="connsiteX170" fmla="*/ 2055737 w 12192000"/>
              <a:gd name="connsiteY170" fmla="*/ 2047704 h 2237474"/>
              <a:gd name="connsiteX171" fmla="*/ 2042244 w 12192000"/>
              <a:gd name="connsiteY171" fmla="*/ 2055560 h 2237474"/>
              <a:gd name="connsiteX172" fmla="*/ 1976224 w 12192000"/>
              <a:gd name="connsiteY172" fmla="*/ 2074257 h 2237474"/>
              <a:gd name="connsiteX173" fmla="*/ 1877728 w 12192000"/>
              <a:gd name="connsiteY173" fmla="*/ 2101004 h 2237474"/>
              <a:gd name="connsiteX174" fmla="*/ 1759056 w 12192000"/>
              <a:gd name="connsiteY174" fmla="*/ 2125608 h 2237474"/>
              <a:gd name="connsiteX175" fmla="*/ 1637948 w 12192000"/>
              <a:gd name="connsiteY175" fmla="*/ 2172597 h 2237474"/>
              <a:gd name="connsiteX176" fmla="*/ 1434549 w 12192000"/>
              <a:gd name="connsiteY176" fmla="*/ 2234522 h 2237474"/>
              <a:gd name="connsiteX177" fmla="*/ 1398481 w 12192000"/>
              <a:gd name="connsiteY177" fmla="*/ 2237074 h 2237474"/>
              <a:gd name="connsiteX178" fmla="*/ 1398407 w 12192000"/>
              <a:gd name="connsiteY178" fmla="*/ 2237095 h 2237474"/>
              <a:gd name="connsiteX179" fmla="*/ 1370962 w 12192000"/>
              <a:gd name="connsiteY179" fmla="*/ 2237474 h 2237474"/>
              <a:gd name="connsiteX180" fmla="*/ 1356367 w 12192000"/>
              <a:gd name="connsiteY180" fmla="*/ 2235089 h 2237474"/>
              <a:gd name="connsiteX181" fmla="*/ 1324828 w 12192000"/>
              <a:gd name="connsiteY181" fmla="*/ 2231968 h 2237474"/>
              <a:gd name="connsiteX182" fmla="*/ 1297744 w 12192000"/>
              <a:gd name="connsiteY182" fmla="*/ 2235849 h 2237474"/>
              <a:gd name="connsiteX183" fmla="*/ 1286236 w 12192000"/>
              <a:gd name="connsiteY183" fmla="*/ 2233135 h 2237474"/>
              <a:gd name="connsiteX184" fmla="*/ 1283504 w 12192000"/>
              <a:gd name="connsiteY184" fmla="*/ 2233797 h 2237474"/>
              <a:gd name="connsiteX185" fmla="*/ 1279765 w 12192000"/>
              <a:gd name="connsiteY185" fmla="*/ 2229639 h 2237474"/>
              <a:gd name="connsiteX186" fmla="*/ 1195347 w 12192000"/>
              <a:gd name="connsiteY186" fmla="*/ 2212354 h 2237474"/>
              <a:gd name="connsiteX187" fmla="*/ 970251 w 12192000"/>
              <a:gd name="connsiteY187" fmla="*/ 2221029 h 2237474"/>
              <a:gd name="connsiteX188" fmla="*/ 812914 w 12192000"/>
              <a:gd name="connsiteY188" fmla="*/ 2202752 h 2237474"/>
              <a:gd name="connsiteX189" fmla="*/ 800195 w 12192000"/>
              <a:gd name="connsiteY189" fmla="*/ 2209407 h 2237474"/>
              <a:gd name="connsiteX190" fmla="*/ 784978 w 12192000"/>
              <a:gd name="connsiteY190" fmla="*/ 2212360 h 2237474"/>
              <a:gd name="connsiteX191" fmla="*/ 681987 w 12192000"/>
              <a:gd name="connsiteY191" fmla="*/ 2216757 h 2237474"/>
              <a:gd name="connsiteX192" fmla="*/ 669923 w 12192000"/>
              <a:gd name="connsiteY192" fmla="*/ 2211682 h 2237474"/>
              <a:gd name="connsiteX193" fmla="*/ 648680 w 12192000"/>
              <a:gd name="connsiteY193" fmla="*/ 2206229 h 2237474"/>
              <a:gd name="connsiteX194" fmla="*/ 597225 w 12192000"/>
              <a:gd name="connsiteY194" fmla="*/ 2180999 h 2237474"/>
              <a:gd name="connsiteX195" fmla="*/ 558449 w 12192000"/>
              <a:gd name="connsiteY195" fmla="*/ 2182346 h 2237474"/>
              <a:gd name="connsiteX196" fmla="*/ 550517 w 12192000"/>
              <a:gd name="connsiteY196" fmla="*/ 2182060 h 2237474"/>
              <a:gd name="connsiteX197" fmla="*/ 550309 w 12192000"/>
              <a:gd name="connsiteY197" fmla="*/ 2181825 h 2237474"/>
              <a:gd name="connsiteX198" fmla="*/ 541836 w 12192000"/>
              <a:gd name="connsiteY198" fmla="*/ 2181063 h 2237474"/>
              <a:gd name="connsiteX199" fmla="*/ 536057 w 12192000"/>
              <a:gd name="connsiteY199" fmla="*/ 2181537 h 2237474"/>
              <a:gd name="connsiteX200" fmla="*/ 520671 w 12192000"/>
              <a:gd name="connsiteY200" fmla="*/ 2180980 h 2237474"/>
              <a:gd name="connsiteX201" fmla="*/ 515024 w 12192000"/>
              <a:gd name="connsiteY201" fmla="*/ 2179258 h 2237474"/>
              <a:gd name="connsiteX202" fmla="*/ 512278 w 12192000"/>
              <a:gd name="connsiteY202" fmla="*/ 2176369 h 2237474"/>
              <a:gd name="connsiteX203" fmla="*/ 480419 w 12192000"/>
              <a:gd name="connsiteY203" fmla="*/ 2167807 h 2237474"/>
              <a:gd name="connsiteX204" fmla="*/ 413835 w 12192000"/>
              <a:gd name="connsiteY204" fmla="*/ 2156783 h 2237474"/>
              <a:gd name="connsiteX205" fmla="*/ 376513 w 12192000"/>
              <a:gd name="connsiteY205" fmla="*/ 2154014 h 2237474"/>
              <a:gd name="connsiteX206" fmla="*/ 273386 w 12192000"/>
              <a:gd name="connsiteY206" fmla="*/ 2142551 h 2237474"/>
              <a:gd name="connsiteX207" fmla="*/ 169207 w 12192000"/>
              <a:gd name="connsiteY207" fmla="*/ 2128100 h 2237474"/>
              <a:gd name="connsiteX208" fmla="*/ 93149 w 12192000"/>
              <a:gd name="connsiteY208" fmla="*/ 2105324 h 2237474"/>
              <a:gd name="connsiteX209" fmla="*/ 88109 w 12192000"/>
              <a:gd name="connsiteY209" fmla="*/ 2106704 h 2237474"/>
              <a:gd name="connsiteX210" fmla="*/ 80022 w 12192000"/>
              <a:gd name="connsiteY210" fmla="*/ 2107254 h 2237474"/>
              <a:gd name="connsiteX211" fmla="*/ 79717 w 12192000"/>
              <a:gd name="connsiteY211" fmla="*/ 2107046 h 2237474"/>
              <a:gd name="connsiteX212" fmla="*/ 72352 w 12192000"/>
              <a:gd name="connsiteY212" fmla="*/ 2107991 h 2237474"/>
              <a:gd name="connsiteX213" fmla="*/ 37645 w 12192000"/>
              <a:gd name="connsiteY213" fmla="*/ 2115401 h 2237474"/>
              <a:gd name="connsiteX214" fmla="*/ 4572 w 12192000"/>
              <a:gd name="connsiteY214" fmla="*/ 2111091 h 2237474"/>
              <a:gd name="connsiteX215" fmla="*/ 0 w 12192000"/>
              <a:gd name="connsiteY215" fmla="*/ 2110468 h 2237474"/>
              <a:gd name="connsiteX216" fmla="*/ 0 w 12192000"/>
              <a:gd name="connsiteY21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836148 w 12192000"/>
              <a:gd name="connsiteY23" fmla="*/ 858312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213486 w 12192000"/>
              <a:gd name="connsiteY69" fmla="*/ 1580987 h 2237474"/>
              <a:gd name="connsiteX70" fmla="*/ 7183121 w 12192000"/>
              <a:gd name="connsiteY70" fmla="*/ 1595162 h 2237474"/>
              <a:gd name="connsiteX71" fmla="*/ 7164601 w 12192000"/>
              <a:gd name="connsiteY71" fmla="*/ 1606490 h 2237474"/>
              <a:gd name="connsiteX72" fmla="*/ 7114651 w 12192000"/>
              <a:gd name="connsiteY72" fmla="*/ 1620959 h 2237474"/>
              <a:gd name="connsiteX73" fmla="*/ 7092727 w 12192000"/>
              <a:gd name="connsiteY73" fmla="*/ 1623628 h 2237474"/>
              <a:gd name="connsiteX74" fmla="*/ 7031309 w 12192000"/>
              <a:gd name="connsiteY74" fmla="*/ 1619451 h 2237474"/>
              <a:gd name="connsiteX75" fmla="*/ 6999084 w 12192000"/>
              <a:gd name="connsiteY75" fmla="*/ 1634317 h 2237474"/>
              <a:gd name="connsiteX76" fmla="*/ 6992107 w 12192000"/>
              <a:gd name="connsiteY76" fmla="*/ 1636860 h 2237474"/>
              <a:gd name="connsiteX77" fmla="*/ 6991765 w 12192000"/>
              <a:gd name="connsiteY77" fmla="*/ 1636725 h 2237474"/>
              <a:gd name="connsiteX78" fmla="*/ 6900177 w 12192000"/>
              <a:gd name="connsiteY78" fmla="*/ 1636016 h 2237474"/>
              <a:gd name="connsiteX79" fmla="*/ 6795372 w 12192000"/>
              <a:gd name="connsiteY79" fmla="*/ 1644845 h 2237474"/>
              <a:gd name="connsiteX80" fmla="*/ 6692251 w 12192000"/>
              <a:gd name="connsiteY80" fmla="*/ 1656357 h 2237474"/>
              <a:gd name="connsiteX81" fmla="*/ 6655235 w 12192000"/>
              <a:gd name="connsiteY81" fmla="*/ 1661869 h 2237474"/>
              <a:gd name="connsiteX82" fmla="*/ 6587857 w 12192000"/>
              <a:gd name="connsiteY82" fmla="*/ 1665769 h 2237474"/>
              <a:gd name="connsiteX83" fmla="*/ 6554894 w 12192000"/>
              <a:gd name="connsiteY83" fmla="*/ 1664428 h 2237474"/>
              <a:gd name="connsiteX84" fmla="*/ 6516595 w 12192000"/>
              <a:gd name="connsiteY84" fmla="*/ 1667475 h 2237474"/>
              <a:gd name="connsiteX85" fmla="*/ 6508541 w 12192000"/>
              <a:gd name="connsiteY85" fmla="*/ 1668757 h 2237474"/>
              <a:gd name="connsiteX86" fmla="*/ 6471012 w 12192000"/>
              <a:gd name="connsiteY86" fmla="*/ 1678604 h 2237474"/>
              <a:gd name="connsiteX87" fmla="*/ 6415265 w 12192000"/>
              <a:gd name="connsiteY87" fmla="*/ 1665317 h 2237474"/>
              <a:gd name="connsiteX88" fmla="*/ 6364035 w 12192000"/>
              <a:gd name="connsiteY88" fmla="*/ 1667683 h 2237474"/>
              <a:gd name="connsiteX89" fmla="*/ 6280959 w 12192000"/>
              <a:gd name="connsiteY89" fmla="*/ 1689329 h 2237474"/>
              <a:gd name="connsiteX90" fmla="*/ 6243319 w 12192000"/>
              <a:gd name="connsiteY90" fmla="*/ 1695560 h 2237474"/>
              <a:gd name="connsiteX91" fmla="*/ 6098321 w 12192000"/>
              <a:gd name="connsiteY91" fmla="*/ 1721646 h 2237474"/>
              <a:gd name="connsiteX92" fmla="*/ 5880652 w 12192000"/>
              <a:gd name="connsiteY92" fmla="*/ 1779643 h 2237474"/>
              <a:gd name="connsiteX93" fmla="*/ 5785959 w 12192000"/>
              <a:gd name="connsiteY93" fmla="*/ 1775307 h 2237474"/>
              <a:gd name="connsiteX94" fmla="*/ 5643534 w 12192000"/>
              <a:gd name="connsiteY94" fmla="*/ 1802919 h 2237474"/>
              <a:gd name="connsiteX95" fmla="*/ 5518799 w 12192000"/>
              <a:gd name="connsiteY95" fmla="*/ 1818312 h 2237474"/>
              <a:gd name="connsiteX96" fmla="*/ 5505014 w 12192000"/>
              <a:gd name="connsiteY96" fmla="*/ 1819259 h 2237474"/>
              <a:gd name="connsiteX97" fmla="*/ 5453307 w 12192000"/>
              <a:gd name="connsiteY97" fmla="*/ 1815450 h 2237474"/>
              <a:gd name="connsiteX98" fmla="*/ 5364192 w 12192000"/>
              <a:gd name="connsiteY98" fmla="*/ 1826074 h 2237474"/>
              <a:gd name="connsiteX99" fmla="*/ 5350380 w 12192000"/>
              <a:gd name="connsiteY99" fmla="*/ 1830891 h 2237474"/>
              <a:gd name="connsiteX100" fmla="*/ 5259633 w 12192000"/>
              <a:gd name="connsiteY100" fmla="*/ 1837160 h 2237474"/>
              <a:gd name="connsiteX101" fmla="*/ 5197513 w 12192000"/>
              <a:gd name="connsiteY101" fmla="*/ 1844718 h 2237474"/>
              <a:gd name="connsiteX102" fmla="*/ 5168852 w 12192000"/>
              <a:gd name="connsiteY102" fmla="*/ 1844846 h 2237474"/>
              <a:gd name="connsiteX103" fmla="*/ 5114927 w 12192000"/>
              <a:gd name="connsiteY103" fmla="*/ 1847827 h 2237474"/>
              <a:gd name="connsiteX104" fmla="*/ 5108970 w 12192000"/>
              <a:gd name="connsiteY104" fmla="*/ 1847935 h 2237474"/>
              <a:gd name="connsiteX105" fmla="*/ 5067961 w 12192000"/>
              <a:gd name="connsiteY105" fmla="*/ 1845917 h 2237474"/>
              <a:gd name="connsiteX106" fmla="*/ 5007075 w 12192000"/>
              <a:gd name="connsiteY106" fmla="*/ 1838626 h 2237474"/>
              <a:gd name="connsiteX107" fmla="*/ 4944087 w 12192000"/>
              <a:gd name="connsiteY107" fmla="*/ 1823332 h 2237474"/>
              <a:gd name="connsiteX108" fmla="*/ 4907662 w 12192000"/>
              <a:gd name="connsiteY108" fmla="*/ 1816900 h 2237474"/>
              <a:gd name="connsiteX109" fmla="*/ 4882386 w 12192000"/>
              <a:gd name="connsiteY109" fmla="*/ 1809844 h 2237474"/>
              <a:gd name="connsiteX110" fmla="*/ 4811440 w 12192000"/>
              <a:gd name="connsiteY110" fmla="*/ 1804655 h 2237474"/>
              <a:gd name="connsiteX111" fmla="*/ 4691075 w 12192000"/>
              <a:gd name="connsiteY111" fmla="*/ 1801389 h 2237474"/>
              <a:gd name="connsiteX112" fmla="*/ 4611738 w 12192000"/>
              <a:gd name="connsiteY112" fmla="*/ 1776964 h 2237474"/>
              <a:gd name="connsiteX113" fmla="*/ 4560070 w 12192000"/>
              <a:gd name="connsiteY113" fmla="*/ 1785640 h 2237474"/>
              <a:gd name="connsiteX114" fmla="*/ 4536503 w 12192000"/>
              <a:gd name="connsiteY114" fmla="*/ 1785334 h 2237474"/>
              <a:gd name="connsiteX115" fmla="*/ 4513724 w 12192000"/>
              <a:gd name="connsiteY115" fmla="*/ 1791996 h 2237474"/>
              <a:gd name="connsiteX116" fmla="*/ 4459810 w 12192000"/>
              <a:gd name="connsiteY116" fmla="*/ 1797886 h 2237474"/>
              <a:gd name="connsiteX117" fmla="*/ 4379064 w 12192000"/>
              <a:gd name="connsiteY117" fmla="*/ 1817177 h 2237474"/>
              <a:gd name="connsiteX118" fmla="*/ 4319209 w 12192000"/>
              <a:gd name="connsiteY118" fmla="*/ 1834833 h 2237474"/>
              <a:gd name="connsiteX119" fmla="*/ 4290981 w 12192000"/>
              <a:gd name="connsiteY119" fmla="*/ 1839677 h 2237474"/>
              <a:gd name="connsiteX120" fmla="*/ 4285792 w 12192000"/>
              <a:gd name="connsiteY120" fmla="*/ 1836231 h 2237474"/>
              <a:gd name="connsiteX121" fmla="*/ 4238372 w 12192000"/>
              <a:gd name="connsiteY121" fmla="*/ 1851480 h 2237474"/>
              <a:gd name="connsiteX122" fmla="*/ 4232517 w 12192000"/>
              <a:gd name="connsiteY122" fmla="*/ 1852567 h 2237474"/>
              <a:gd name="connsiteX123" fmla="*/ 4191732 w 12192000"/>
              <a:gd name="connsiteY123" fmla="*/ 1857328 h 2237474"/>
              <a:gd name="connsiteX124" fmla="*/ 4065532 w 12192000"/>
              <a:gd name="connsiteY124" fmla="*/ 1855477 h 2237474"/>
              <a:gd name="connsiteX125" fmla="*/ 4028460 w 12192000"/>
              <a:gd name="connsiteY125" fmla="*/ 1855137 h 2237474"/>
              <a:gd name="connsiteX126" fmla="*/ 4002267 w 12192000"/>
              <a:gd name="connsiteY126" fmla="*/ 1852352 h 2237474"/>
              <a:gd name="connsiteX127" fmla="*/ 3931396 w 12192000"/>
              <a:gd name="connsiteY127" fmla="*/ 1858915 h 2237474"/>
              <a:gd name="connsiteX128" fmla="*/ 3812162 w 12192000"/>
              <a:gd name="connsiteY128" fmla="*/ 1875501 h 2237474"/>
              <a:gd name="connsiteX129" fmla="*/ 3729530 w 12192000"/>
              <a:gd name="connsiteY129" fmla="*/ 1864513 h 2237474"/>
              <a:gd name="connsiteX130" fmla="*/ 3680177 w 12192000"/>
              <a:gd name="connsiteY130" fmla="*/ 1881552 h 2237474"/>
              <a:gd name="connsiteX131" fmla="*/ 3567259 w 12192000"/>
              <a:gd name="connsiteY131" fmla="*/ 1893482 h 2237474"/>
              <a:gd name="connsiteX132" fmla="*/ 3405770 w 12192000"/>
              <a:gd name="connsiteY132" fmla="*/ 1904591 h 2237474"/>
              <a:gd name="connsiteX133" fmla="*/ 3280097 w 12192000"/>
              <a:gd name="connsiteY133" fmla="*/ 1919610 h 2237474"/>
              <a:gd name="connsiteX134" fmla="*/ 3123424 w 12192000"/>
              <a:gd name="connsiteY134" fmla="*/ 1952930 h 2237474"/>
              <a:gd name="connsiteX135" fmla="*/ 3009910 w 12192000"/>
              <a:gd name="connsiteY135" fmla="*/ 1957866 h 2237474"/>
              <a:gd name="connsiteX136" fmla="*/ 2995934 w 12192000"/>
              <a:gd name="connsiteY136" fmla="*/ 1967085 h 2237474"/>
              <a:gd name="connsiteX137" fmla="*/ 2980071 w 12192000"/>
              <a:gd name="connsiteY137" fmla="*/ 1972988 h 2237474"/>
              <a:gd name="connsiteX138" fmla="*/ 2978094 w 12192000"/>
              <a:gd name="connsiteY138" fmla="*/ 1972369 h 2237474"/>
              <a:gd name="connsiteX139" fmla="*/ 2942858 w 12192000"/>
              <a:gd name="connsiteY139" fmla="*/ 1981367 h 2237474"/>
              <a:gd name="connsiteX140" fmla="*/ 2875436 w 12192000"/>
              <a:gd name="connsiteY140" fmla="*/ 1996977 h 2237474"/>
              <a:gd name="connsiteX141" fmla="*/ 2874892 w 12192000"/>
              <a:gd name="connsiteY141" fmla="*/ 1996085 h 2237474"/>
              <a:gd name="connsiteX142" fmla="*/ 2864145 w 12192000"/>
              <a:gd name="connsiteY142" fmla="*/ 1994061 h 2237474"/>
              <a:gd name="connsiteX143" fmla="*/ 2843662 w 12192000"/>
              <a:gd name="connsiteY143" fmla="*/ 1992498 h 2237474"/>
              <a:gd name="connsiteX144" fmla="*/ 2796128 w 12192000"/>
              <a:gd name="connsiteY144" fmla="*/ 1976403 h 2237474"/>
              <a:gd name="connsiteX145" fmla="*/ 2756784 w 12192000"/>
              <a:gd name="connsiteY145" fmla="*/ 1985116 h 2237474"/>
              <a:gd name="connsiteX146" fmla="*/ 2748833 w 12192000"/>
              <a:gd name="connsiteY146" fmla="*/ 1986323 h 2237474"/>
              <a:gd name="connsiteX147" fmla="*/ 2748661 w 12192000"/>
              <a:gd name="connsiteY147" fmla="*/ 1986122 h 2237474"/>
              <a:gd name="connsiteX148" fmla="*/ 2740251 w 12192000"/>
              <a:gd name="connsiteY148" fmla="*/ 1986946 h 2237474"/>
              <a:gd name="connsiteX149" fmla="*/ 2718916 w 12192000"/>
              <a:gd name="connsiteY149" fmla="*/ 1990867 h 2237474"/>
              <a:gd name="connsiteX150" fmla="*/ 2713522 w 12192000"/>
              <a:gd name="connsiteY150" fmla="*/ 1990173 h 2237474"/>
              <a:gd name="connsiteX151" fmla="*/ 2680597 w 12192000"/>
              <a:gd name="connsiteY151" fmla="*/ 1984996 h 2237474"/>
              <a:gd name="connsiteX152" fmla="*/ 2578178 w 12192000"/>
              <a:gd name="connsiteY152" fmla="*/ 1990531 h 2237474"/>
              <a:gd name="connsiteX153" fmla="*/ 2476147 w 12192000"/>
              <a:gd name="connsiteY153" fmla="*/ 1998305 h 2237474"/>
              <a:gd name="connsiteX154" fmla="*/ 2373568 w 12192000"/>
              <a:gd name="connsiteY154" fmla="*/ 2003219 h 2237474"/>
              <a:gd name="connsiteX155" fmla="*/ 2321399 w 12192000"/>
              <a:gd name="connsiteY155" fmla="*/ 1989467 h 2237474"/>
              <a:gd name="connsiteX156" fmla="*/ 2315525 w 12192000"/>
              <a:gd name="connsiteY156" fmla="*/ 1989708 h 2237474"/>
              <a:gd name="connsiteX157" fmla="*/ 2300792 w 12192000"/>
              <a:gd name="connsiteY157" fmla="*/ 1994290 h 2237474"/>
              <a:gd name="connsiteX158" fmla="*/ 2295469 w 12192000"/>
              <a:gd name="connsiteY158" fmla="*/ 1996659 h 2237474"/>
              <a:gd name="connsiteX159" fmla="*/ 2287219 w 12192000"/>
              <a:gd name="connsiteY159" fmla="*/ 1998750 h 2237474"/>
              <a:gd name="connsiteX160" fmla="*/ 2286948 w 12192000"/>
              <a:gd name="connsiteY160" fmla="*/ 1998596 h 2237474"/>
              <a:gd name="connsiteX161" fmla="*/ 2243069 w 12192000"/>
              <a:gd name="connsiteY161" fmla="*/ 2015111 h 2237474"/>
              <a:gd name="connsiteX162" fmla="*/ 2186609 w 12192000"/>
              <a:gd name="connsiteY162" fmla="*/ 2008263 h 2237474"/>
              <a:gd name="connsiteX163" fmla="*/ 2164831 w 12192000"/>
              <a:gd name="connsiteY163" fmla="*/ 2010143 h 2237474"/>
              <a:gd name="connsiteX164" fmla="*/ 2152836 w 12192000"/>
              <a:gd name="connsiteY164" fmla="*/ 2010048 h 2237474"/>
              <a:gd name="connsiteX165" fmla="*/ 2117102 w 12192000"/>
              <a:gd name="connsiteY165" fmla="*/ 2023004 h 2237474"/>
              <a:gd name="connsiteX166" fmla="*/ 2111935 w 12192000"/>
              <a:gd name="connsiteY166" fmla="*/ 2023163 h 2237474"/>
              <a:gd name="connsiteX167" fmla="*/ 2089991 w 12192000"/>
              <a:gd name="connsiteY167" fmla="*/ 2034193 h 2237474"/>
              <a:gd name="connsiteX168" fmla="*/ 2058061 w 12192000"/>
              <a:gd name="connsiteY168" fmla="*/ 2047942 h 2237474"/>
              <a:gd name="connsiteX169" fmla="*/ 2055737 w 12192000"/>
              <a:gd name="connsiteY169" fmla="*/ 2047704 h 2237474"/>
              <a:gd name="connsiteX170" fmla="*/ 2042244 w 12192000"/>
              <a:gd name="connsiteY170" fmla="*/ 2055560 h 2237474"/>
              <a:gd name="connsiteX171" fmla="*/ 1976224 w 12192000"/>
              <a:gd name="connsiteY171" fmla="*/ 2074257 h 2237474"/>
              <a:gd name="connsiteX172" fmla="*/ 1877728 w 12192000"/>
              <a:gd name="connsiteY172" fmla="*/ 2101004 h 2237474"/>
              <a:gd name="connsiteX173" fmla="*/ 1759056 w 12192000"/>
              <a:gd name="connsiteY173" fmla="*/ 2125608 h 2237474"/>
              <a:gd name="connsiteX174" fmla="*/ 1637948 w 12192000"/>
              <a:gd name="connsiteY174" fmla="*/ 2172597 h 2237474"/>
              <a:gd name="connsiteX175" fmla="*/ 1434549 w 12192000"/>
              <a:gd name="connsiteY175" fmla="*/ 2234522 h 2237474"/>
              <a:gd name="connsiteX176" fmla="*/ 1398481 w 12192000"/>
              <a:gd name="connsiteY176" fmla="*/ 2237074 h 2237474"/>
              <a:gd name="connsiteX177" fmla="*/ 1398407 w 12192000"/>
              <a:gd name="connsiteY177" fmla="*/ 2237095 h 2237474"/>
              <a:gd name="connsiteX178" fmla="*/ 1370962 w 12192000"/>
              <a:gd name="connsiteY178" fmla="*/ 2237474 h 2237474"/>
              <a:gd name="connsiteX179" fmla="*/ 1356367 w 12192000"/>
              <a:gd name="connsiteY179" fmla="*/ 2235089 h 2237474"/>
              <a:gd name="connsiteX180" fmla="*/ 1324828 w 12192000"/>
              <a:gd name="connsiteY180" fmla="*/ 2231968 h 2237474"/>
              <a:gd name="connsiteX181" fmla="*/ 1297744 w 12192000"/>
              <a:gd name="connsiteY181" fmla="*/ 2235849 h 2237474"/>
              <a:gd name="connsiteX182" fmla="*/ 1286236 w 12192000"/>
              <a:gd name="connsiteY182" fmla="*/ 2233135 h 2237474"/>
              <a:gd name="connsiteX183" fmla="*/ 1283504 w 12192000"/>
              <a:gd name="connsiteY183" fmla="*/ 2233797 h 2237474"/>
              <a:gd name="connsiteX184" fmla="*/ 1279765 w 12192000"/>
              <a:gd name="connsiteY184" fmla="*/ 2229639 h 2237474"/>
              <a:gd name="connsiteX185" fmla="*/ 1195347 w 12192000"/>
              <a:gd name="connsiteY185" fmla="*/ 2212354 h 2237474"/>
              <a:gd name="connsiteX186" fmla="*/ 970251 w 12192000"/>
              <a:gd name="connsiteY186" fmla="*/ 2221029 h 2237474"/>
              <a:gd name="connsiteX187" fmla="*/ 812914 w 12192000"/>
              <a:gd name="connsiteY187" fmla="*/ 2202752 h 2237474"/>
              <a:gd name="connsiteX188" fmla="*/ 800195 w 12192000"/>
              <a:gd name="connsiteY188" fmla="*/ 2209407 h 2237474"/>
              <a:gd name="connsiteX189" fmla="*/ 784978 w 12192000"/>
              <a:gd name="connsiteY189" fmla="*/ 2212360 h 2237474"/>
              <a:gd name="connsiteX190" fmla="*/ 681987 w 12192000"/>
              <a:gd name="connsiteY190" fmla="*/ 2216757 h 2237474"/>
              <a:gd name="connsiteX191" fmla="*/ 669923 w 12192000"/>
              <a:gd name="connsiteY191" fmla="*/ 2211682 h 2237474"/>
              <a:gd name="connsiteX192" fmla="*/ 648680 w 12192000"/>
              <a:gd name="connsiteY192" fmla="*/ 2206229 h 2237474"/>
              <a:gd name="connsiteX193" fmla="*/ 597225 w 12192000"/>
              <a:gd name="connsiteY193" fmla="*/ 2180999 h 2237474"/>
              <a:gd name="connsiteX194" fmla="*/ 558449 w 12192000"/>
              <a:gd name="connsiteY194" fmla="*/ 2182346 h 2237474"/>
              <a:gd name="connsiteX195" fmla="*/ 550517 w 12192000"/>
              <a:gd name="connsiteY195" fmla="*/ 2182060 h 2237474"/>
              <a:gd name="connsiteX196" fmla="*/ 550309 w 12192000"/>
              <a:gd name="connsiteY196" fmla="*/ 2181825 h 2237474"/>
              <a:gd name="connsiteX197" fmla="*/ 541836 w 12192000"/>
              <a:gd name="connsiteY197" fmla="*/ 2181063 h 2237474"/>
              <a:gd name="connsiteX198" fmla="*/ 536057 w 12192000"/>
              <a:gd name="connsiteY198" fmla="*/ 2181537 h 2237474"/>
              <a:gd name="connsiteX199" fmla="*/ 520671 w 12192000"/>
              <a:gd name="connsiteY199" fmla="*/ 2180980 h 2237474"/>
              <a:gd name="connsiteX200" fmla="*/ 515024 w 12192000"/>
              <a:gd name="connsiteY200" fmla="*/ 2179258 h 2237474"/>
              <a:gd name="connsiteX201" fmla="*/ 512278 w 12192000"/>
              <a:gd name="connsiteY201" fmla="*/ 2176369 h 2237474"/>
              <a:gd name="connsiteX202" fmla="*/ 480419 w 12192000"/>
              <a:gd name="connsiteY202" fmla="*/ 2167807 h 2237474"/>
              <a:gd name="connsiteX203" fmla="*/ 413835 w 12192000"/>
              <a:gd name="connsiteY203" fmla="*/ 2156783 h 2237474"/>
              <a:gd name="connsiteX204" fmla="*/ 376513 w 12192000"/>
              <a:gd name="connsiteY204" fmla="*/ 2154014 h 2237474"/>
              <a:gd name="connsiteX205" fmla="*/ 273386 w 12192000"/>
              <a:gd name="connsiteY205" fmla="*/ 2142551 h 2237474"/>
              <a:gd name="connsiteX206" fmla="*/ 169207 w 12192000"/>
              <a:gd name="connsiteY206" fmla="*/ 2128100 h 2237474"/>
              <a:gd name="connsiteX207" fmla="*/ 93149 w 12192000"/>
              <a:gd name="connsiteY207" fmla="*/ 2105324 h 2237474"/>
              <a:gd name="connsiteX208" fmla="*/ 88109 w 12192000"/>
              <a:gd name="connsiteY208" fmla="*/ 2106704 h 2237474"/>
              <a:gd name="connsiteX209" fmla="*/ 80022 w 12192000"/>
              <a:gd name="connsiteY209" fmla="*/ 2107254 h 2237474"/>
              <a:gd name="connsiteX210" fmla="*/ 79717 w 12192000"/>
              <a:gd name="connsiteY210" fmla="*/ 2107046 h 2237474"/>
              <a:gd name="connsiteX211" fmla="*/ 72352 w 12192000"/>
              <a:gd name="connsiteY211" fmla="*/ 2107991 h 2237474"/>
              <a:gd name="connsiteX212" fmla="*/ 37645 w 12192000"/>
              <a:gd name="connsiteY212" fmla="*/ 2115401 h 2237474"/>
              <a:gd name="connsiteX213" fmla="*/ 4572 w 12192000"/>
              <a:gd name="connsiteY213" fmla="*/ 2111091 h 2237474"/>
              <a:gd name="connsiteX214" fmla="*/ 0 w 12192000"/>
              <a:gd name="connsiteY214" fmla="*/ 2110468 h 2237474"/>
              <a:gd name="connsiteX215" fmla="*/ 0 w 12192000"/>
              <a:gd name="connsiteY21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213486 w 12192000"/>
              <a:gd name="connsiteY69" fmla="*/ 1580987 h 2237474"/>
              <a:gd name="connsiteX70" fmla="*/ 7183121 w 12192000"/>
              <a:gd name="connsiteY70" fmla="*/ 1595162 h 2237474"/>
              <a:gd name="connsiteX71" fmla="*/ 7164601 w 12192000"/>
              <a:gd name="connsiteY71" fmla="*/ 1606490 h 2237474"/>
              <a:gd name="connsiteX72" fmla="*/ 7114651 w 12192000"/>
              <a:gd name="connsiteY72" fmla="*/ 1620959 h 2237474"/>
              <a:gd name="connsiteX73" fmla="*/ 7092727 w 12192000"/>
              <a:gd name="connsiteY73" fmla="*/ 1623628 h 2237474"/>
              <a:gd name="connsiteX74" fmla="*/ 7031309 w 12192000"/>
              <a:gd name="connsiteY74" fmla="*/ 1619451 h 2237474"/>
              <a:gd name="connsiteX75" fmla="*/ 6999084 w 12192000"/>
              <a:gd name="connsiteY75" fmla="*/ 1634317 h 2237474"/>
              <a:gd name="connsiteX76" fmla="*/ 6992107 w 12192000"/>
              <a:gd name="connsiteY76" fmla="*/ 1636860 h 2237474"/>
              <a:gd name="connsiteX77" fmla="*/ 6991765 w 12192000"/>
              <a:gd name="connsiteY77" fmla="*/ 1636725 h 2237474"/>
              <a:gd name="connsiteX78" fmla="*/ 6900177 w 12192000"/>
              <a:gd name="connsiteY78" fmla="*/ 1636016 h 2237474"/>
              <a:gd name="connsiteX79" fmla="*/ 6795372 w 12192000"/>
              <a:gd name="connsiteY79" fmla="*/ 1644845 h 2237474"/>
              <a:gd name="connsiteX80" fmla="*/ 6692251 w 12192000"/>
              <a:gd name="connsiteY80" fmla="*/ 1656357 h 2237474"/>
              <a:gd name="connsiteX81" fmla="*/ 6655235 w 12192000"/>
              <a:gd name="connsiteY81" fmla="*/ 1661869 h 2237474"/>
              <a:gd name="connsiteX82" fmla="*/ 6587857 w 12192000"/>
              <a:gd name="connsiteY82" fmla="*/ 1665769 h 2237474"/>
              <a:gd name="connsiteX83" fmla="*/ 6554894 w 12192000"/>
              <a:gd name="connsiteY83" fmla="*/ 1664428 h 2237474"/>
              <a:gd name="connsiteX84" fmla="*/ 6516595 w 12192000"/>
              <a:gd name="connsiteY84" fmla="*/ 1667475 h 2237474"/>
              <a:gd name="connsiteX85" fmla="*/ 6508541 w 12192000"/>
              <a:gd name="connsiteY85" fmla="*/ 1668757 h 2237474"/>
              <a:gd name="connsiteX86" fmla="*/ 6471012 w 12192000"/>
              <a:gd name="connsiteY86" fmla="*/ 1678604 h 2237474"/>
              <a:gd name="connsiteX87" fmla="*/ 6415265 w 12192000"/>
              <a:gd name="connsiteY87" fmla="*/ 1665317 h 2237474"/>
              <a:gd name="connsiteX88" fmla="*/ 6364035 w 12192000"/>
              <a:gd name="connsiteY88" fmla="*/ 1667683 h 2237474"/>
              <a:gd name="connsiteX89" fmla="*/ 6280959 w 12192000"/>
              <a:gd name="connsiteY89" fmla="*/ 1689329 h 2237474"/>
              <a:gd name="connsiteX90" fmla="*/ 6243319 w 12192000"/>
              <a:gd name="connsiteY90" fmla="*/ 1695560 h 2237474"/>
              <a:gd name="connsiteX91" fmla="*/ 6098321 w 12192000"/>
              <a:gd name="connsiteY91" fmla="*/ 1721646 h 2237474"/>
              <a:gd name="connsiteX92" fmla="*/ 5880652 w 12192000"/>
              <a:gd name="connsiteY92" fmla="*/ 1779643 h 2237474"/>
              <a:gd name="connsiteX93" fmla="*/ 5785959 w 12192000"/>
              <a:gd name="connsiteY93" fmla="*/ 1775307 h 2237474"/>
              <a:gd name="connsiteX94" fmla="*/ 5643534 w 12192000"/>
              <a:gd name="connsiteY94" fmla="*/ 1802919 h 2237474"/>
              <a:gd name="connsiteX95" fmla="*/ 5518799 w 12192000"/>
              <a:gd name="connsiteY95" fmla="*/ 1818312 h 2237474"/>
              <a:gd name="connsiteX96" fmla="*/ 5505014 w 12192000"/>
              <a:gd name="connsiteY96" fmla="*/ 1819259 h 2237474"/>
              <a:gd name="connsiteX97" fmla="*/ 5453307 w 12192000"/>
              <a:gd name="connsiteY97" fmla="*/ 1815450 h 2237474"/>
              <a:gd name="connsiteX98" fmla="*/ 5364192 w 12192000"/>
              <a:gd name="connsiteY98" fmla="*/ 1826074 h 2237474"/>
              <a:gd name="connsiteX99" fmla="*/ 5350380 w 12192000"/>
              <a:gd name="connsiteY99" fmla="*/ 1830891 h 2237474"/>
              <a:gd name="connsiteX100" fmla="*/ 5259633 w 12192000"/>
              <a:gd name="connsiteY100" fmla="*/ 1837160 h 2237474"/>
              <a:gd name="connsiteX101" fmla="*/ 5197513 w 12192000"/>
              <a:gd name="connsiteY101" fmla="*/ 1844718 h 2237474"/>
              <a:gd name="connsiteX102" fmla="*/ 5168852 w 12192000"/>
              <a:gd name="connsiteY102" fmla="*/ 1844846 h 2237474"/>
              <a:gd name="connsiteX103" fmla="*/ 5114927 w 12192000"/>
              <a:gd name="connsiteY103" fmla="*/ 1847827 h 2237474"/>
              <a:gd name="connsiteX104" fmla="*/ 5108970 w 12192000"/>
              <a:gd name="connsiteY104" fmla="*/ 1847935 h 2237474"/>
              <a:gd name="connsiteX105" fmla="*/ 5067961 w 12192000"/>
              <a:gd name="connsiteY105" fmla="*/ 1845917 h 2237474"/>
              <a:gd name="connsiteX106" fmla="*/ 5007075 w 12192000"/>
              <a:gd name="connsiteY106" fmla="*/ 1838626 h 2237474"/>
              <a:gd name="connsiteX107" fmla="*/ 4944087 w 12192000"/>
              <a:gd name="connsiteY107" fmla="*/ 1823332 h 2237474"/>
              <a:gd name="connsiteX108" fmla="*/ 4907662 w 12192000"/>
              <a:gd name="connsiteY108" fmla="*/ 1816900 h 2237474"/>
              <a:gd name="connsiteX109" fmla="*/ 4882386 w 12192000"/>
              <a:gd name="connsiteY109" fmla="*/ 1809844 h 2237474"/>
              <a:gd name="connsiteX110" fmla="*/ 4811440 w 12192000"/>
              <a:gd name="connsiteY110" fmla="*/ 1804655 h 2237474"/>
              <a:gd name="connsiteX111" fmla="*/ 4691075 w 12192000"/>
              <a:gd name="connsiteY111" fmla="*/ 1801389 h 2237474"/>
              <a:gd name="connsiteX112" fmla="*/ 4611738 w 12192000"/>
              <a:gd name="connsiteY112" fmla="*/ 1776964 h 2237474"/>
              <a:gd name="connsiteX113" fmla="*/ 4560070 w 12192000"/>
              <a:gd name="connsiteY113" fmla="*/ 1785640 h 2237474"/>
              <a:gd name="connsiteX114" fmla="*/ 4536503 w 12192000"/>
              <a:gd name="connsiteY114" fmla="*/ 1785334 h 2237474"/>
              <a:gd name="connsiteX115" fmla="*/ 4513724 w 12192000"/>
              <a:gd name="connsiteY115" fmla="*/ 1791996 h 2237474"/>
              <a:gd name="connsiteX116" fmla="*/ 4459810 w 12192000"/>
              <a:gd name="connsiteY116" fmla="*/ 1797886 h 2237474"/>
              <a:gd name="connsiteX117" fmla="*/ 4379064 w 12192000"/>
              <a:gd name="connsiteY117" fmla="*/ 1817177 h 2237474"/>
              <a:gd name="connsiteX118" fmla="*/ 4319209 w 12192000"/>
              <a:gd name="connsiteY118" fmla="*/ 1834833 h 2237474"/>
              <a:gd name="connsiteX119" fmla="*/ 4290981 w 12192000"/>
              <a:gd name="connsiteY119" fmla="*/ 1839677 h 2237474"/>
              <a:gd name="connsiteX120" fmla="*/ 4285792 w 12192000"/>
              <a:gd name="connsiteY120" fmla="*/ 1836231 h 2237474"/>
              <a:gd name="connsiteX121" fmla="*/ 4238372 w 12192000"/>
              <a:gd name="connsiteY121" fmla="*/ 1851480 h 2237474"/>
              <a:gd name="connsiteX122" fmla="*/ 4232517 w 12192000"/>
              <a:gd name="connsiteY122" fmla="*/ 1852567 h 2237474"/>
              <a:gd name="connsiteX123" fmla="*/ 4191732 w 12192000"/>
              <a:gd name="connsiteY123" fmla="*/ 1857328 h 2237474"/>
              <a:gd name="connsiteX124" fmla="*/ 4065532 w 12192000"/>
              <a:gd name="connsiteY124" fmla="*/ 1855477 h 2237474"/>
              <a:gd name="connsiteX125" fmla="*/ 4028460 w 12192000"/>
              <a:gd name="connsiteY125" fmla="*/ 1855137 h 2237474"/>
              <a:gd name="connsiteX126" fmla="*/ 4002267 w 12192000"/>
              <a:gd name="connsiteY126" fmla="*/ 1852352 h 2237474"/>
              <a:gd name="connsiteX127" fmla="*/ 3931396 w 12192000"/>
              <a:gd name="connsiteY127" fmla="*/ 1858915 h 2237474"/>
              <a:gd name="connsiteX128" fmla="*/ 3812162 w 12192000"/>
              <a:gd name="connsiteY128" fmla="*/ 1875501 h 2237474"/>
              <a:gd name="connsiteX129" fmla="*/ 3729530 w 12192000"/>
              <a:gd name="connsiteY129" fmla="*/ 1864513 h 2237474"/>
              <a:gd name="connsiteX130" fmla="*/ 3680177 w 12192000"/>
              <a:gd name="connsiteY130" fmla="*/ 1881552 h 2237474"/>
              <a:gd name="connsiteX131" fmla="*/ 3567259 w 12192000"/>
              <a:gd name="connsiteY131" fmla="*/ 1893482 h 2237474"/>
              <a:gd name="connsiteX132" fmla="*/ 3405770 w 12192000"/>
              <a:gd name="connsiteY132" fmla="*/ 1904591 h 2237474"/>
              <a:gd name="connsiteX133" fmla="*/ 3280097 w 12192000"/>
              <a:gd name="connsiteY133" fmla="*/ 1919610 h 2237474"/>
              <a:gd name="connsiteX134" fmla="*/ 3123424 w 12192000"/>
              <a:gd name="connsiteY134" fmla="*/ 1952930 h 2237474"/>
              <a:gd name="connsiteX135" fmla="*/ 3009910 w 12192000"/>
              <a:gd name="connsiteY135" fmla="*/ 1957866 h 2237474"/>
              <a:gd name="connsiteX136" fmla="*/ 2995934 w 12192000"/>
              <a:gd name="connsiteY136" fmla="*/ 1967085 h 2237474"/>
              <a:gd name="connsiteX137" fmla="*/ 2980071 w 12192000"/>
              <a:gd name="connsiteY137" fmla="*/ 1972988 h 2237474"/>
              <a:gd name="connsiteX138" fmla="*/ 2978094 w 12192000"/>
              <a:gd name="connsiteY138" fmla="*/ 1972369 h 2237474"/>
              <a:gd name="connsiteX139" fmla="*/ 2942858 w 12192000"/>
              <a:gd name="connsiteY139" fmla="*/ 1981367 h 2237474"/>
              <a:gd name="connsiteX140" fmla="*/ 2875436 w 12192000"/>
              <a:gd name="connsiteY140" fmla="*/ 1996977 h 2237474"/>
              <a:gd name="connsiteX141" fmla="*/ 2874892 w 12192000"/>
              <a:gd name="connsiteY141" fmla="*/ 1996085 h 2237474"/>
              <a:gd name="connsiteX142" fmla="*/ 2864145 w 12192000"/>
              <a:gd name="connsiteY142" fmla="*/ 1994061 h 2237474"/>
              <a:gd name="connsiteX143" fmla="*/ 2843662 w 12192000"/>
              <a:gd name="connsiteY143" fmla="*/ 1992498 h 2237474"/>
              <a:gd name="connsiteX144" fmla="*/ 2796128 w 12192000"/>
              <a:gd name="connsiteY144" fmla="*/ 1976403 h 2237474"/>
              <a:gd name="connsiteX145" fmla="*/ 2756784 w 12192000"/>
              <a:gd name="connsiteY145" fmla="*/ 1985116 h 2237474"/>
              <a:gd name="connsiteX146" fmla="*/ 2748833 w 12192000"/>
              <a:gd name="connsiteY146" fmla="*/ 1986323 h 2237474"/>
              <a:gd name="connsiteX147" fmla="*/ 2748661 w 12192000"/>
              <a:gd name="connsiteY147" fmla="*/ 1986122 h 2237474"/>
              <a:gd name="connsiteX148" fmla="*/ 2740251 w 12192000"/>
              <a:gd name="connsiteY148" fmla="*/ 1986946 h 2237474"/>
              <a:gd name="connsiteX149" fmla="*/ 2718916 w 12192000"/>
              <a:gd name="connsiteY149" fmla="*/ 1990867 h 2237474"/>
              <a:gd name="connsiteX150" fmla="*/ 2713522 w 12192000"/>
              <a:gd name="connsiteY150" fmla="*/ 1990173 h 2237474"/>
              <a:gd name="connsiteX151" fmla="*/ 2680597 w 12192000"/>
              <a:gd name="connsiteY151" fmla="*/ 1984996 h 2237474"/>
              <a:gd name="connsiteX152" fmla="*/ 2578178 w 12192000"/>
              <a:gd name="connsiteY152" fmla="*/ 1990531 h 2237474"/>
              <a:gd name="connsiteX153" fmla="*/ 2476147 w 12192000"/>
              <a:gd name="connsiteY153" fmla="*/ 1998305 h 2237474"/>
              <a:gd name="connsiteX154" fmla="*/ 2373568 w 12192000"/>
              <a:gd name="connsiteY154" fmla="*/ 2003219 h 2237474"/>
              <a:gd name="connsiteX155" fmla="*/ 2321399 w 12192000"/>
              <a:gd name="connsiteY155" fmla="*/ 1989467 h 2237474"/>
              <a:gd name="connsiteX156" fmla="*/ 2315525 w 12192000"/>
              <a:gd name="connsiteY156" fmla="*/ 1989708 h 2237474"/>
              <a:gd name="connsiteX157" fmla="*/ 2300792 w 12192000"/>
              <a:gd name="connsiteY157" fmla="*/ 1994290 h 2237474"/>
              <a:gd name="connsiteX158" fmla="*/ 2295469 w 12192000"/>
              <a:gd name="connsiteY158" fmla="*/ 1996659 h 2237474"/>
              <a:gd name="connsiteX159" fmla="*/ 2287219 w 12192000"/>
              <a:gd name="connsiteY159" fmla="*/ 1998750 h 2237474"/>
              <a:gd name="connsiteX160" fmla="*/ 2286948 w 12192000"/>
              <a:gd name="connsiteY160" fmla="*/ 1998596 h 2237474"/>
              <a:gd name="connsiteX161" fmla="*/ 2243069 w 12192000"/>
              <a:gd name="connsiteY161" fmla="*/ 2015111 h 2237474"/>
              <a:gd name="connsiteX162" fmla="*/ 2186609 w 12192000"/>
              <a:gd name="connsiteY162" fmla="*/ 2008263 h 2237474"/>
              <a:gd name="connsiteX163" fmla="*/ 2164831 w 12192000"/>
              <a:gd name="connsiteY163" fmla="*/ 2010143 h 2237474"/>
              <a:gd name="connsiteX164" fmla="*/ 2152836 w 12192000"/>
              <a:gd name="connsiteY164" fmla="*/ 2010048 h 2237474"/>
              <a:gd name="connsiteX165" fmla="*/ 2117102 w 12192000"/>
              <a:gd name="connsiteY165" fmla="*/ 2023004 h 2237474"/>
              <a:gd name="connsiteX166" fmla="*/ 2111935 w 12192000"/>
              <a:gd name="connsiteY166" fmla="*/ 2023163 h 2237474"/>
              <a:gd name="connsiteX167" fmla="*/ 2089991 w 12192000"/>
              <a:gd name="connsiteY167" fmla="*/ 2034193 h 2237474"/>
              <a:gd name="connsiteX168" fmla="*/ 2058061 w 12192000"/>
              <a:gd name="connsiteY168" fmla="*/ 2047942 h 2237474"/>
              <a:gd name="connsiteX169" fmla="*/ 2055737 w 12192000"/>
              <a:gd name="connsiteY169" fmla="*/ 2047704 h 2237474"/>
              <a:gd name="connsiteX170" fmla="*/ 2042244 w 12192000"/>
              <a:gd name="connsiteY170" fmla="*/ 2055560 h 2237474"/>
              <a:gd name="connsiteX171" fmla="*/ 1976224 w 12192000"/>
              <a:gd name="connsiteY171" fmla="*/ 2074257 h 2237474"/>
              <a:gd name="connsiteX172" fmla="*/ 1877728 w 12192000"/>
              <a:gd name="connsiteY172" fmla="*/ 2101004 h 2237474"/>
              <a:gd name="connsiteX173" fmla="*/ 1759056 w 12192000"/>
              <a:gd name="connsiteY173" fmla="*/ 2125608 h 2237474"/>
              <a:gd name="connsiteX174" fmla="*/ 1637948 w 12192000"/>
              <a:gd name="connsiteY174" fmla="*/ 2172597 h 2237474"/>
              <a:gd name="connsiteX175" fmla="*/ 1434549 w 12192000"/>
              <a:gd name="connsiteY175" fmla="*/ 2234522 h 2237474"/>
              <a:gd name="connsiteX176" fmla="*/ 1398481 w 12192000"/>
              <a:gd name="connsiteY176" fmla="*/ 2237074 h 2237474"/>
              <a:gd name="connsiteX177" fmla="*/ 1398407 w 12192000"/>
              <a:gd name="connsiteY177" fmla="*/ 2237095 h 2237474"/>
              <a:gd name="connsiteX178" fmla="*/ 1370962 w 12192000"/>
              <a:gd name="connsiteY178" fmla="*/ 2237474 h 2237474"/>
              <a:gd name="connsiteX179" fmla="*/ 1356367 w 12192000"/>
              <a:gd name="connsiteY179" fmla="*/ 2235089 h 2237474"/>
              <a:gd name="connsiteX180" fmla="*/ 1324828 w 12192000"/>
              <a:gd name="connsiteY180" fmla="*/ 2231968 h 2237474"/>
              <a:gd name="connsiteX181" fmla="*/ 1297744 w 12192000"/>
              <a:gd name="connsiteY181" fmla="*/ 2235849 h 2237474"/>
              <a:gd name="connsiteX182" fmla="*/ 1286236 w 12192000"/>
              <a:gd name="connsiteY182" fmla="*/ 2233135 h 2237474"/>
              <a:gd name="connsiteX183" fmla="*/ 1283504 w 12192000"/>
              <a:gd name="connsiteY183" fmla="*/ 2233797 h 2237474"/>
              <a:gd name="connsiteX184" fmla="*/ 1279765 w 12192000"/>
              <a:gd name="connsiteY184" fmla="*/ 2229639 h 2237474"/>
              <a:gd name="connsiteX185" fmla="*/ 1195347 w 12192000"/>
              <a:gd name="connsiteY185" fmla="*/ 2212354 h 2237474"/>
              <a:gd name="connsiteX186" fmla="*/ 970251 w 12192000"/>
              <a:gd name="connsiteY186" fmla="*/ 2221029 h 2237474"/>
              <a:gd name="connsiteX187" fmla="*/ 812914 w 12192000"/>
              <a:gd name="connsiteY187" fmla="*/ 2202752 h 2237474"/>
              <a:gd name="connsiteX188" fmla="*/ 800195 w 12192000"/>
              <a:gd name="connsiteY188" fmla="*/ 2209407 h 2237474"/>
              <a:gd name="connsiteX189" fmla="*/ 784978 w 12192000"/>
              <a:gd name="connsiteY189" fmla="*/ 2212360 h 2237474"/>
              <a:gd name="connsiteX190" fmla="*/ 681987 w 12192000"/>
              <a:gd name="connsiteY190" fmla="*/ 2216757 h 2237474"/>
              <a:gd name="connsiteX191" fmla="*/ 669923 w 12192000"/>
              <a:gd name="connsiteY191" fmla="*/ 2211682 h 2237474"/>
              <a:gd name="connsiteX192" fmla="*/ 648680 w 12192000"/>
              <a:gd name="connsiteY192" fmla="*/ 2206229 h 2237474"/>
              <a:gd name="connsiteX193" fmla="*/ 597225 w 12192000"/>
              <a:gd name="connsiteY193" fmla="*/ 2180999 h 2237474"/>
              <a:gd name="connsiteX194" fmla="*/ 558449 w 12192000"/>
              <a:gd name="connsiteY194" fmla="*/ 2182346 h 2237474"/>
              <a:gd name="connsiteX195" fmla="*/ 550517 w 12192000"/>
              <a:gd name="connsiteY195" fmla="*/ 2182060 h 2237474"/>
              <a:gd name="connsiteX196" fmla="*/ 550309 w 12192000"/>
              <a:gd name="connsiteY196" fmla="*/ 2181825 h 2237474"/>
              <a:gd name="connsiteX197" fmla="*/ 541836 w 12192000"/>
              <a:gd name="connsiteY197" fmla="*/ 2181063 h 2237474"/>
              <a:gd name="connsiteX198" fmla="*/ 536057 w 12192000"/>
              <a:gd name="connsiteY198" fmla="*/ 2181537 h 2237474"/>
              <a:gd name="connsiteX199" fmla="*/ 520671 w 12192000"/>
              <a:gd name="connsiteY199" fmla="*/ 2180980 h 2237474"/>
              <a:gd name="connsiteX200" fmla="*/ 515024 w 12192000"/>
              <a:gd name="connsiteY200" fmla="*/ 2179258 h 2237474"/>
              <a:gd name="connsiteX201" fmla="*/ 512278 w 12192000"/>
              <a:gd name="connsiteY201" fmla="*/ 2176369 h 2237474"/>
              <a:gd name="connsiteX202" fmla="*/ 480419 w 12192000"/>
              <a:gd name="connsiteY202" fmla="*/ 2167807 h 2237474"/>
              <a:gd name="connsiteX203" fmla="*/ 413835 w 12192000"/>
              <a:gd name="connsiteY203" fmla="*/ 2156783 h 2237474"/>
              <a:gd name="connsiteX204" fmla="*/ 376513 w 12192000"/>
              <a:gd name="connsiteY204" fmla="*/ 2154014 h 2237474"/>
              <a:gd name="connsiteX205" fmla="*/ 273386 w 12192000"/>
              <a:gd name="connsiteY205" fmla="*/ 2142551 h 2237474"/>
              <a:gd name="connsiteX206" fmla="*/ 169207 w 12192000"/>
              <a:gd name="connsiteY206" fmla="*/ 2128100 h 2237474"/>
              <a:gd name="connsiteX207" fmla="*/ 93149 w 12192000"/>
              <a:gd name="connsiteY207" fmla="*/ 2105324 h 2237474"/>
              <a:gd name="connsiteX208" fmla="*/ 88109 w 12192000"/>
              <a:gd name="connsiteY208" fmla="*/ 2106704 h 2237474"/>
              <a:gd name="connsiteX209" fmla="*/ 80022 w 12192000"/>
              <a:gd name="connsiteY209" fmla="*/ 2107254 h 2237474"/>
              <a:gd name="connsiteX210" fmla="*/ 79717 w 12192000"/>
              <a:gd name="connsiteY210" fmla="*/ 2107046 h 2237474"/>
              <a:gd name="connsiteX211" fmla="*/ 72352 w 12192000"/>
              <a:gd name="connsiteY211" fmla="*/ 2107991 h 2237474"/>
              <a:gd name="connsiteX212" fmla="*/ 37645 w 12192000"/>
              <a:gd name="connsiteY212" fmla="*/ 2115401 h 2237474"/>
              <a:gd name="connsiteX213" fmla="*/ 4572 w 12192000"/>
              <a:gd name="connsiteY213" fmla="*/ 2111091 h 2237474"/>
              <a:gd name="connsiteX214" fmla="*/ 0 w 12192000"/>
              <a:gd name="connsiteY214" fmla="*/ 2110468 h 2237474"/>
              <a:gd name="connsiteX215" fmla="*/ 0 w 12192000"/>
              <a:gd name="connsiteY21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46919 w 12192000"/>
              <a:gd name="connsiteY18" fmla="*/ 769960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213486 w 12192000"/>
              <a:gd name="connsiteY69" fmla="*/ 1580987 h 2237474"/>
              <a:gd name="connsiteX70" fmla="*/ 7183121 w 12192000"/>
              <a:gd name="connsiteY70" fmla="*/ 1595162 h 2237474"/>
              <a:gd name="connsiteX71" fmla="*/ 7164601 w 12192000"/>
              <a:gd name="connsiteY71" fmla="*/ 1606490 h 2237474"/>
              <a:gd name="connsiteX72" fmla="*/ 7114651 w 12192000"/>
              <a:gd name="connsiteY72" fmla="*/ 1620959 h 2237474"/>
              <a:gd name="connsiteX73" fmla="*/ 7092727 w 12192000"/>
              <a:gd name="connsiteY73" fmla="*/ 1623628 h 2237474"/>
              <a:gd name="connsiteX74" fmla="*/ 7031309 w 12192000"/>
              <a:gd name="connsiteY74" fmla="*/ 1619451 h 2237474"/>
              <a:gd name="connsiteX75" fmla="*/ 6999084 w 12192000"/>
              <a:gd name="connsiteY75" fmla="*/ 1634317 h 2237474"/>
              <a:gd name="connsiteX76" fmla="*/ 6992107 w 12192000"/>
              <a:gd name="connsiteY76" fmla="*/ 1636860 h 2237474"/>
              <a:gd name="connsiteX77" fmla="*/ 6991765 w 12192000"/>
              <a:gd name="connsiteY77" fmla="*/ 1636725 h 2237474"/>
              <a:gd name="connsiteX78" fmla="*/ 6900177 w 12192000"/>
              <a:gd name="connsiteY78" fmla="*/ 1636016 h 2237474"/>
              <a:gd name="connsiteX79" fmla="*/ 6795372 w 12192000"/>
              <a:gd name="connsiteY79" fmla="*/ 1644845 h 2237474"/>
              <a:gd name="connsiteX80" fmla="*/ 6692251 w 12192000"/>
              <a:gd name="connsiteY80" fmla="*/ 1656357 h 2237474"/>
              <a:gd name="connsiteX81" fmla="*/ 6655235 w 12192000"/>
              <a:gd name="connsiteY81" fmla="*/ 1661869 h 2237474"/>
              <a:gd name="connsiteX82" fmla="*/ 6587857 w 12192000"/>
              <a:gd name="connsiteY82" fmla="*/ 1665769 h 2237474"/>
              <a:gd name="connsiteX83" fmla="*/ 6554894 w 12192000"/>
              <a:gd name="connsiteY83" fmla="*/ 1664428 h 2237474"/>
              <a:gd name="connsiteX84" fmla="*/ 6516595 w 12192000"/>
              <a:gd name="connsiteY84" fmla="*/ 1667475 h 2237474"/>
              <a:gd name="connsiteX85" fmla="*/ 6508541 w 12192000"/>
              <a:gd name="connsiteY85" fmla="*/ 1668757 h 2237474"/>
              <a:gd name="connsiteX86" fmla="*/ 6471012 w 12192000"/>
              <a:gd name="connsiteY86" fmla="*/ 1678604 h 2237474"/>
              <a:gd name="connsiteX87" fmla="*/ 6415265 w 12192000"/>
              <a:gd name="connsiteY87" fmla="*/ 1665317 h 2237474"/>
              <a:gd name="connsiteX88" fmla="*/ 6364035 w 12192000"/>
              <a:gd name="connsiteY88" fmla="*/ 1667683 h 2237474"/>
              <a:gd name="connsiteX89" fmla="*/ 6280959 w 12192000"/>
              <a:gd name="connsiteY89" fmla="*/ 1689329 h 2237474"/>
              <a:gd name="connsiteX90" fmla="*/ 6243319 w 12192000"/>
              <a:gd name="connsiteY90" fmla="*/ 1695560 h 2237474"/>
              <a:gd name="connsiteX91" fmla="*/ 6098321 w 12192000"/>
              <a:gd name="connsiteY91" fmla="*/ 1721646 h 2237474"/>
              <a:gd name="connsiteX92" fmla="*/ 5880652 w 12192000"/>
              <a:gd name="connsiteY92" fmla="*/ 1779643 h 2237474"/>
              <a:gd name="connsiteX93" fmla="*/ 5785959 w 12192000"/>
              <a:gd name="connsiteY93" fmla="*/ 1775307 h 2237474"/>
              <a:gd name="connsiteX94" fmla="*/ 5643534 w 12192000"/>
              <a:gd name="connsiteY94" fmla="*/ 1802919 h 2237474"/>
              <a:gd name="connsiteX95" fmla="*/ 5518799 w 12192000"/>
              <a:gd name="connsiteY95" fmla="*/ 1818312 h 2237474"/>
              <a:gd name="connsiteX96" fmla="*/ 5505014 w 12192000"/>
              <a:gd name="connsiteY96" fmla="*/ 1819259 h 2237474"/>
              <a:gd name="connsiteX97" fmla="*/ 5453307 w 12192000"/>
              <a:gd name="connsiteY97" fmla="*/ 1815450 h 2237474"/>
              <a:gd name="connsiteX98" fmla="*/ 5364192 w 12192000"/>
              <a:gd name="connsiteY98" fmla="*/ 1826074 h 2237474"/>
              <a:gd name="connsiteX99" fmla="*/ 5350380 w 12192000"/>
              <a:gd name="connsiteY99" fmla="*/ 1830891 h 2237474"/>
              <a:gd name="connsiteX100" fmla="*/ 5259633 w 12192000"/>
              <a:gd name="connsiteY100" fmla="*/ 1837160 h 2237474"/>
              <a:gd name="connsiteX101" fmla="*/ 5197513 w 12192000"/>
              <a:gd name="connsiteY101" fmla="*/ 1844718 h 2237474"/>
              <a:gd name="connsiteX102" fmla="*/ 5168852 w 12192000"/>
              <a:gd name="connsiteY102" fmla="*/ 1844846 h 2237474"/>
              <a:gd name="connsiteX103" fmla="*/ 5114927 w 12192000"/>
              <a:gd name="connsiteY103" fmla="*/ 1847827 h 2237474"/>
              <a:gd name="connsiteX104" fmla="*/ 5108970 w 12192000"/>
              <a:gd name="connsiteY104" fmla="*/ 1847935 h 2237474"/>
              <a:gd name="connsiteX105" fmla="*/ 5067961 w 12192000"/>
              <a:gd name="connsiteY105" fmla="*/ 1845917 h 2237474"/>
              <a:gd name="connsiteX106" fmla="*/ 5007075 w 12192000"/>
              <a:gd name="connsiteY106" fmla="*/ 1838626 h 2237474"/>
              <a:gd name="connsiteX107" fmla="*/ 4944087 w 12192000"/>
              <a:gd name="connsiteY107" fmla="*/ 1823332 h 2237474"/>
              <a:gd name="connsiteX108" fmla="*/ 4907662 w 12192000"/>
              <a:gd name="connsiteY108" fmla="*/ 1816900 h 2237474"/>
              <a:gd name="connsiteX109" fmla="*/ 4882386 w 12192000"/>
              <a:gd name="connsiteY109" fmla="*/ 1809844 h 2237474"/>
              <a:gd name="connsiteX110" fmla="*/ 4811440 w 12192000"/>
              <a:gd name="connsiteY110" fmla="*/ 1804655 h 2237474"/>
              <a:gd name="connsiteX111" fmla="*/ 4691075 w 12192000"/>
              <a:gd name="connsiteY111" fmla="*/ 1801389 h 2237474"/>
              <a:gd name="connsiteX112" fmla="*/ 4611738 w 12192000"/>
              <a:gd name="connsiteY112" fmla="*/ 1776964 h 2237474"/>
              <a:gd name="connsiteX113" fmla="*/ 4560070 w 12192000"/>
              <a:gd name="connsiteY113" fmla="*/ 1785640 h 2237474"/>
              <a:gd name="connsiteX114" fmla="*/ 4536503 w 12192000"/>
              <a:gd name="connsiteY114" fmla="*/ 1785334 h 2237474"/>
              <a:gd name="connsiteX115" fmla="*/ 4513724 w 12192000"/>
              <a:gd name="connsiteY115" fmla="*/ 1791996 h 2237474"/>
              <a:gd name="connsiteX116" fmla="*/ 4459810 w 12192000"/>
              <a:gd name="connsiteY116" fmla="*/ 1797886 h 2237474"/>
              <a:gd name="connsiteX117" fmla="*/ 4379064 w 12192000"/>
              <a:gd name="connsiteY117" fmla="*/ 1817177 h 2237474"/>
              <a:gd name="connsiteX118" fmla="*/ 4319209 w 12192000"/>
              <a:gd name="connsiteY118" fmla="*/ 1834833 h 2237474"/>
              <a:gd name="connsiteX119" fmla="*/ 4290981 w 12192000"/>
              <a:gd name="connsiteY119" fmla="*/ 1839677 h 2237474"/>
              <a:gd name="connsiteX120" fmla="*/ 4285792 w 12192000"/>
              <a:gd name="connsiteY120" fmla="*/ 1836231 h 2237474"/>
              <a:gd name="connsiteX121" fmla="*/ 4238372 w 12192000"/>
              <a:gd name="connsiteY121" fmla="*/ 1851480 h 2237474"/>
              <a:gd name="connsiteX122" fmla="*/ 4232517 w 12192000"/>
              <a:gd name="connsiteY122" fmla="*/ 1852567 h 2237474"/>
              <a:gd name="connsiteX123" fmla="*/ 4191732 w 12192000"/>
              <a:gd name="connsiteY123" fmla="*/ 1857328 h 2237474"/>
              <a:gd name="connsiteX124" fmla="*/ 4065532 w 12192000"/>
              <a:gd name="connsiteY124" fmla="*/ 1855477 h 2237474"/>
              <a:gd name="connsiteX125" fmla="*/ 4028460 w 12192000"/>
              <a:gd name="connsiteY125" fmla="*/ 1855137 h 2237474"/>
              <a:gd name="connsiteX126" fmla="*/ 4002267 w 12192000"/>
              <a:gd name="connsiteY126" fmla="*/ 1852352 h 2237474"/>
              <a:gd name="connsiteX127" fmla="*/ 3931396 w 12192000"/>
              <a:gd name="connsiteY127" fmla="*/ 1858915 h 2237474"/>
              <a:gd name="connsiteX128" fmla="*/ 3812162 w 12192000"/>
              <a:gd name="connsiteY128" fmla="*/ 1875501 h 2237474"/>
              <a:gd name="connsiteX129" fmla="*/ 3729530 w 12192000"/>
              <a:gd name="connsiteY129" fmla="*/ 1864513 h 2237474"/>
              <a:gd name="connsiteX130" fmla="*/ 3680177 w 12192000"/>
              <a:gd name="connsiteY130" fmla="*/ 1881552 h 2237474"/>
              <a:gd name="connsiteX131" fmla="*/ 3567259 w 12192000"/>
              <a:gd name="connsiteY131" fmla="*/ 1893482 h 2237474"/>
              <a:gd name="connsiteX132" fmla="*/ 3405770 w 12192000"/>
              <a:gd name="connsiteY132" fmla="*/ 1904591 h 2237474"/>
              <a:gd name="connsiteX133" fmla="*/ 3280097 w 12192000"/>
              <a:gd name="connsiteY133" fmla="*/ 1919610 h 2237474"/>
              <a:gd name="connsiteX134" fmla="*/ 3123424 w 12192000"/>
              <a:gd name="connsiteY134" fmla="*/ 1952930 h 2237474"/>
              <a:gd name="connsiteX135" fmla="*/ 3009910 w 12192000"/>
              <a:gd name="connsiteY135" fmla="*/ 1957866 h 2237474"/>
              <a:gd name="connsiteX136" fmla="*/ 2995934 w 12192000"/>
              <a:gd name="connsiteY136" fmla="*/ 1967085 h 2237474"/>
              <a:gd name="connsiteX137" fmla="*/ 2980071 w 12192000"/>
              <a:gd name="connsiteY137" fmla="*/ 1972988 h 2237474"/>
              <a:gd name="connsiteX138" fmla="*/ 2978094 w 12192000"/>
              <a:gd name="connsiteY138" fmla="*/ 1972369 h 2237474"/>
              <a:gd name="connsiteX139" fmla="*/ 2942858 w 12192000"/>
              <a:gd name="connsiteY139" fmla="*/ 1981367 h 2237474"/>
              <a:gd name="connsiteX140" fmla="*/ 2875436 w 12192000"/>
              <a:gd name="connsiteY140" fmla="*/ 1996977 h 2237474"/>
              <a:gd name="connsiteX141" fmla="*/ 2874892 w 12192000"/>
              <a:gd name="connsiteY141" fmla="*/ 1996085 h 2237474"/>
              <a:gd name="connsiteX142" fmla="*/ 2864145 w 12192000"/>
              <a:gd name="connsiteY142" fmla="*/ 1994061 h 2237474"/>
              <a:gd name="connsiteX143" fmla="*/ 2843662 w 12192000"/>
              <a:gd name="connsiteY143" fmla="*/ 1992498 h 2237474"/>
              <a:gd name="connsiteX144" fmla="*/ 2796128 w 12192000"/>
              <a:gd name="connsiteY144" fmla="*/ 1976403 h 2237474"/>
              <a:gd name="connsiteX145" fmla="*/ 2756784 w 12192000"/>
              <a:gd name="connsiteY145" fmla="*/ 1985116 h 2237474"/>
              <a:gd name="connsiteX146" fmla="*/ 2748833 w 12192000"/>
              <a:gd name="connsiteY146" fmla="*/ 1986323 h 2237474"/>
              <a:gd name="connsiteX147" fmla="*/ 2748661 w 12192000"/>
              <a:gd name="connsiteY147" fmla="*/ 1986122 h 2237474"/>
              <a:gd name="connsiteX148" fmla="*/ 2740251 w 12192000"/>
              <a:gd name="connsiteY148" fmla="*/ 1986946 h 2237474"/>
              <a:gd name="connsiteX149" fmla="*/ 2718916 w 12192000"/>
              <a:gd name="connsiteY149" fmla="*/ 1990867 h 2237474"/>
              <a:gd name="connsiteX150" fmla="*/ 2713522 w 12192000"/>
              <a:gd name="connsiteY150" fmla="*/ 1990173 h 2237474"/>
              <a:gd name="connsiteX151" fmla="*/ 2680597 w 12192000"/>
              <a:gd name="connsiteY151" fmla="*/ 1984996 h 2237474"/>
              <a:gd name="connsiteX152" fmla="*/ 2578178 w 12192000"/>
              <a:gd name="connsiteY152" fmla="*/ 1990531 h 2237474"/>
              <a:gd name="connsiteX153" fmla="*/ 2476147 w 12192000"/>
              <a:gd name="connsiteY153" fmla="*/ 1998305 h 2237474"/>
              <a:gd name="connsiteX154" fmla="*/ 2373568 w 12192000"/>
              <a:gd name="connsiteY154" fmla="*/ 2003219 h 2237474"/>
              <a:gd name="connsiteX155" fmla="*/ 2321399 w 12192000"/>
              <a:gd name="connsiteY155" fmla="*/ 1989467 h 2237474"/>
              <a:gd name="connsiteX156" fmla="*/ 2315525 w 12192000"/>
              <a:gd name="connsiteY156" fmla="*/ 1989708 h 2237474"/>
              <a:gd name="connsiteX157" fmla="*/ 2300792 w 12192000"/>
              <a:gd name="connsiteY157" fmla="*/ 1994290 h 2237474"/>
              <a:gd name="connsiteX158" fmla="*/ 2295469 w 12192000"/>
              <a:gd name="connsiteY158" fmla="*/ 1996659 h 2237474"/>
              <a:gd name="connsiteX159" fmla="*/ 2287219 w 12192000"/>
              <a:gd name="connsiteY159" fmla="*/ 1998750 h 2237474"/>
              <a:gd name="connsiteX160" fmla="*/ 2286948 w 12192000"/>
              <a:gd name="connsiteY160" fmla="*/ 1998596 h 2237474"/>
              <a:gd name="connsiteX161" fmla="*/ 2243069 w 12192000"/>
              <a:gd name="connsiteY161" fmla="*/ 2015111 h 2237474"/>
              <a:gd name="connsiteX162" fmla="*/ 2186609 w 12192000"/>
              <a:gd name="connsiteY162" fmla="*/ 2008263 h 2237474"/>
              <a:gd name="connsiteX163" fmla="*/ 2164831 w 12192000"/>
              <a:gd name="connsiteY163" fmla="*/ 2010143 h 2237474"/>
              <a:gd name="connsiteX164" fmla="*/ 2152836 w 12192000"/>
              <a:gd name="connsiteY164" fmla="*/ 2010048 h 2237474"/>
              <a:gd name="connsiteX165" fmla="*/ 2117102 w 12192000"/>
              <a:gd name="connsiteY165" fmla="*/ 2023004 h 2237474"/>
              <a:gd name="connsiteX166" fmla="*/ 2111935 w 12192000"/>
              <a:gd name="connsiteY166" fmla="*/ 2023163 h 2237474"/>
              <a:gd name="connsiteX167" fmla="*/ 2089991 w 12192000"/>
              <a:gd name="connsiteY167" fmla="*/ 2034193 h 2237474"/>
              <a:gd name="connsiteX168" fmla="*/ 2058061 w 12192000"/>
              <a:gd name="connsiteY168" fmla="*/ 2047942 h 2237474"/>
              <a:gd name="connsiteX169" fmla="*/ 2055737 w 12192000"/>
              <a:gd name="connsiteY169" fmla="*/ 2047704 h 2237474"/>
              <a:gd name="connsiteX170" fmla="*/ 2042244 w 12192000"/>
              <a:gd name="connsiteY170" fmla="*/ 2055560 h 2237474"/>
              <a:gd name="connsiteX171" fmla="*/ 1976224 w 12192000"/>
              <a:gd name="connsiteY171" fmla="*/ 2074257 h 2237474"/>
              <a:gd name="connsiteX172" fmla="*/ 1877728 w 12192000"/>
              <a:gd name="connsiteY172" fmla="*/ 2101004 h 2237474"/>
              <a:gd name="connsiteX173" fmla="*/ 1759056 w 12192000"/>
              <a:gd name="connsiteY173" fmla="*/ 2125608 h 2237474"/>
              <a:gd name="connsiteX174" fmla="*/ 1637948 w 12192000"/>
              <a:gd name="connsiteY174" fmla="*/ 2172597 h 2237474"/>
              <a:gd name="connsiteX175" fmla="*/ 1434549 w 12192000"/>
              <a:gd name="connsiteY175" fmla="*/ 2234522 h 2237474"/>
              <a:gd name="connsiteX176" fmla="*/ 1398481 w 12192000"/>
              <a:gd name="connsiteY176" fmla="*/ 2237074 h 2237474"/>
              <a:gd name="connsiteX177" fmla="*/ 1398407 w 12192000"/>
              <a:gd name="connsiteY177" fmla="*/ 2237095 h 2237474"/>
              <a:gd name="connsiteX178" fmla="*/ 1370962 w 12192000"/>
              <a:gd name="connsiteY178" fmla="*/ 2237474 h 2237474"/>
              <a:gd name="connsiteX179" fmla="*/ 1356367 w 12192000"/>
              <a:gd name="connsiteY179" fmla="*/ 2235089 h 2237474"/>
              <a:gd name="connsiteX180" fmla="*/ 1324828 w 12192000"/>
              <a:gd name="connsiteY180" fmla="*/ 2231968 h 2237474"/>
              <a:gd name="connsiteX181" fmla="*/ 1297744 w 12192000"/>
              <a:gd name="connsiteY181" fmla="*/ 2235849 h 2237474"/>
              <a:gd name="connsiteX182" fmla="*/ 1286236 w 12192000"/>
              <a:gd name="connsiteY182" fmla="*/ 2233135 h 2237474"/>
              <a:gd name="connsiteX183" fmla="*/ 1283504 w 12192000"/>
              <a:gd name="connsiteY183" fmla="*/ 2233797 h 2237474"/>
              <a:gd name="connsiteX184" fmla="*/ 1279765 w 12192000"/>
              <a:gd name="connsiteY184" fmla="*/ 2229639 h 2237474"/>
              <a:gd name="connsiteX185" fmla="*/ 1195347 w 12192000"/>
              <a:gd name="connsiteY185" fmla="*/ 2212354 h 2237474"/>
              <a:gd name="connsiteX186" fmla="*/ 970251 w 12192000"/>
              <a:gd name="connsiteY186" fmla="*/ 2221029 h 2237474"/>
              <a:gd name="connsiteX187" fmla="*/ 812914 w 12192000"/>
              <a:gd name="connsiteY187" fmla="*/ 2202752 h 2237474"/>
              <a:gd name="connsiteX188" fmla="*/ 800195 w 12192000"/>
              <a:gd name="connsiteY188" fmla="*/ 2209407 h 2237474"/>
              <a:gd name="connsiteX189" fmla="*/ 784978 w 12192000"/>
              <a:gd name="connsiteY189" fmla="*/ 2212360 h 2237474"/>
              <a:gd name="connsiteX190" fmla="*/ 681987 w 12192000"/>
              <a:gd name="connsiteY190" fmla="*/ 2216757 h 2237474"/>
              <a:gd name="connsiteX191" fmla="*/ 669923 w 12192000"/>
              <a:gd name="connsiteY191" fmla="*/ 2211682 h 2237474"/>
              <a:gd name="connsiteX192" fmla="*/ 648680 w 12192000"/>
              <a:gd name="connsiteY192" fmla="*/ 2206229 h 2237474"/>
              <a:gd name="connsiteX193" fmla="*/ 597225 w 12192000"/>
              <a:gd name="connsiteY193" fmla="*/ 2180999 h 2237474"/>
              <a:gd name="connsiteX194" fmla="*/ 558449 w 12192000"/>
              <a:gd name="connsiteY194" fmla="*/ 2182346 h 2237474"/>
              <a:gd name="connsiteX195" fmla="*/ 550517 w 12192000"/>
              <a:gd name="connsiteY195" fmla="*/ 2182060 h 2237474"/>
              <a:gd name="connsiteX196" fmla="*/ 550309 w 12192000"/>
              <a:gd name="connsiteY196" fmla="*/ 2181825 h 2237474"/>
              <a:gd name="connsiteX197" fmla="*/ 541836 w 12192000"/>
              <a:gd name="connsiteY197" fmla="*/ 2181063 h 2237474"/>
              <a:gd name="connsiteX198" fmla="*/ 536057 w 12192000"/>
              <a:gd name="connsiteY198" fmla="*/ 2181537 h 2237474"/>
              <a:gd name="connsiteX199" fmla="*/ 520671 w 12192000"/>
              <a:gd name="connsiteY199" fmla="*/ 2180980 h 2237474"/>
              <a:gd name="connsiteX200" fmla="*/ 515024 w 12192000"/>
              <a:gd name="connsiteY200" fmla="*/ 2179258 h 2237474"/>
              <a:gd name="connsiteX201" fmla="*/ 512278 w 12192000"/>
              <a:gd name="connsiteY201" fmla="*/ 2176369 h 2237474"/>
              <a:gd name="connsiteX202" fmla="*/ 480419 w 12192000"/>
              <a:gd name="connsiteY202" fmla="*/ 2167807 h 2237474"/>
              <a:gd name="connsiteX203" fmla="*/ 413835 w 12192000"/>
              <a:gd name="connsiteY203" fmla="*/ 2156783 h 2237474"/>
              <a:gd name="connsiteX204" fmla="*/ 376513 w 12192000"/>
              <a:gd name="connsiteY204" fmla="*/ 2154014 h 2237474"/>
              <a:gd name="connsiteX205" fmla="*/ 273386 w 12192000"/>
              <a:gd name="connsiteY205" fmla="*/ 2142551 h 2237474"/>
              <a:gd name="connsiteX206" fmla="*/ 169207 w 12192000"/>
              <a:gd name="connsiteY206" fmla="*/ 2128100 h 2237474"/>
              <a:gd name="connsiteX207" fmla="*/ 93149 w 12192000"/>
              <a:gd name="connsiteY207" fmla="*/ 2105324 h 2237474"/>
              <a:gd name="connsiteX208" fmla="*/ 88109 w 12192000"/>
              <a:gd name="connsiteY208" fmla="*/ 2106704 h 2237474"/>
              <a:gd name="connsiteX209" fmla="*/ 80022 w 12192000"/>
              <a:gd name="connsiteY209" fmla="*/ 2107254 h 2237474"/>
              <a:gd name="connsiteX210" fmla="*/ 79717 w 12192000"/>
              <a:gd name="connsiteY210" fmla="*/ 2107046 h 2237474"/>
              <a:gd name="connsiteX211" fmla="*/ 72352 w 12192000"/>
              <a:gd name="connsiteY211" fmla="*/ 2107991 h 2237474"/>
              <a:gd name="connsiteX212" fmla="*/ 37645 w 12192000"/>
              <a:gd name="connsiteY212" fmla="*/ 2115401 h 2237474"/>
              <a:gd name="connsiteX213" fmla="*/ 4572 w 12192000"/>
              <a:gd name="connsiteY213" fmla="*/ 2111091 h 2237474"/>
              <a:gd name="connsiteX214" fmla="*/ 0 w 12192000"/>
              <a:gd name="connsiteY214" fmla="*/ 2110468 h 2237474"/>
              <a:gd name="connsiteX215" fmla="*/ 0 w 12192000"/>
              <a:gd name="connsiteY21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213486 w 12192000"/>
              <a:gd name="connsiteY69" fmla="*/ 1580987 h 2237474"/>
              <a:gd name="connsiteX70" fmla="*/ 7183121 w 12192000"/>
              <a:gd name="connsiteY70" fmla="*/ 1595162 h 2237474"/>
              <a:gd name="connsiteX71" fmla="*/ 7164601 w 12192000"/>
              <a:gd name="connsiteY71" fmla="*/ 1606490 h 2237474"/>
              <a:gd name="connsiteX72" fmla="*/ 7114651 w 12192000"/>
              <a:gd name="connsiteY72" fmla="*/ 1620959 h 2237474"/>
              <a:gd name="connsiteX73" fmla="*/ 7092727 w 12192000"/>
              <a:gd name="connsiteY73" fmla="*/ 1623628 h 2237474"/>
              <a:gd name="connsiteX74" fmla="*/ 7031309 w 12192000"/>
              <a:gd name="connsiteY74" fmla="*/ 1619451 h 2237474"/>
              <a:gd name="connsiteX75" fmla="*/ 6999084 w 12192000"/>
              <a:gd name="connsiteY75" fmla="*/ 1634317 h 2237474"/>
              <a:gd name="connsiteX76" fmla="*/ 6992107 w 12192000"/>
              <a:gd name="connsiteY76" fmla="*/ 1636860 h 2237474"/>
              <a:gd name="connsiteX77" fmla="*/ 6991765 w 12192000"/>
              <a:gd name="connsiteY77" fmla="*/ 1636725 h 2237474"/>
              <a:gd name="connsiteX78" fmla="*/ 6900177 w 12192000"/>
              <a:gd name="connsiteY78" fmla="*/ 1636016 h 2237474"/>
              <a:gd name="connsiteX79" fmla="*/ 6795372 w 12192000"/>
              <a:gd name="connsiteY79" fmla="*/ 1644845 h 2237474"/>
              <a:gd name="connsiteX80" fmla="*/ 6692251 w 12192000"/>
              <a:gd name="connsiteY80" fmla="*/ 1656357 h 2237474"/>
              <a:gd name="connsiteX81" fmla="*/ 6655235 w 12192000"/>
              <a:gd name="connsiteY81" fmla="*/ 1661869 h 2237474"/>
              <a:gd name="connsiteX82" fmla="*/ 6587857 w 12192000"/>
              <a:gd name="connsiteY82" fmla="*/ 1665769 h 2237474"/>
              <a:gd name="connsiteX83" fmla="*/ 6554894 w 12192000"/>
              <a:gd name="connsiteY83" fmla="*/ 1664428 h 2237474"/>
              <a:gd name="connsiteX84" fmla="*/ 6516595 w 12192000"/>
              <a:gd name="connsiteY84" fmla="*/ 1667475 h 2237474"/>
              <a:gd name="connsiteX85" fmla="*/ 6508541 w 12192000"/>
              <a:gd name="connsiteY85" fmla="*/ 1668757 h 2237474"/>
              <a:gd name="connsiteX86" fmla="*/ 6471012 w 12192000"/>
              <a:gd name="connsiteY86" fmla="*/ 1678604 h 2237474"/>
              <a:gd name="connsiteX87" fmla="*/ 6415265 w 12192000"/>
              <a:gd name="connsiteY87" fmla="*/ 1665317 h 2237474"/>
              <a:gd name="connsiteX88" fmla="*/ 6364035 w 12192000"/>
              <a:gd name="connsiteY88" fmla="*/ 1667683 h 2237474"/>
              <a:gd name="connsiteX89" fmla="*/ 6280959 w 12192000"/>
              <a:gd name="connsiteY89" fmla="*/ 1689329 h 2237474"/>
              <a:gd name="connsiteX90" fmla="*/ 6243319 w 12192000"/>
              <a:gd name="connsiteY90" fmla="*/ 1695560 h 2237474"/>
              <a:gd name="connsiteX91" fmla="*/ 6098321 w 12192000"/>
              <a:gd name="connsiteY91" fmla="*/ 1721646 h 2237474"/>
              <a:gd name="connsiteX92" fmla="*/ 5880652 w 12192000"/>
              <a:gd name="connsiteY92" fmla="*/ 1779643 h 2237474"/>
              <a:gd name="connsiteX93" fmla="*/ 5785959 w 12192000"/>
              <a:gd name="connsiteY93" fmla="*/ 1775307 h 2237474"/>
              <a:gd name="connsiteX94" fmla="*/ 5643534 w 12192000"/>
              <a:gd name="connsiteY94" fmla="*/ 1802919 h 2237474"/>
              <a:gd name="connsiteX95" fmla="*/ 5518799 w 12192000"/>
              <a:gd name="connsiteY95" fmla="*/ 1818312 h 2237474"/>
              <a:gd name="connsiteX96" fmla="*/ 5505014 w 12192000"/>
              <a:gd name="connsiteY96" fmla="*/ 1819259 h 2237474"/>
              <a:gd name="connsiteX97" fmla="*/ 5453307 w 12192000"/>
              <a:gd name="connsiteY97" fmla="*/ 1815450 h 2237474"/>
              <a:gd name="connsiteX98" fmla="*/ 5364192 w 12192000"/>
              <a:gd name="connsiteY98" fmla="*/ 1826074 h 2237474"/>
              <a:gd name="connsiteX99" fmla="*/ 5350380 w 12192000"/>
              <a:gd name="connsiteY99" fmla="*/ 1830891 h 2237474"/>
              <a:gd name="connsiteX100" fmla="*/ 5259633 w 12192000"/>
              <a:gd name="connsiteY100" fmla="*/ 1837160 h 2237474"/>
              <a:gd name="connsiteX101" fmla="*/ 5197513 w 12192000"/>
              <a:gd name="connsiteY101" fmla="*/ 1844718 h 2237474"/>
              <a:gd name="connsiteX102" fmla="*/ 5168852 w 12192000"/>
              <a:gd name="connsiteY102" fmla="*/ 1844846 h 2237474"/>
              <a:gd name="connsiteX103" fmla="*/ 5114927 w 12192000"/>
              <a:gd name="connsiteY103" fmla="*/ 1847827 h 2237474"/>
              <a:gd name="connsiteX104" fmla="*/ 5108970 w 12192000"/>
              <a:gd name="connsiteY104" fmla="*/ 1847935 h 2237474"/>
              <a:gd name="connsiteX105" fmla="*/ 5067961 w 12192000"/>
              <a:gd name="connsiteY105" fmla="*/ 1845917 h 2237474"/>
              <a:gd name="connsiteX106" fmla="*/ 5007075 w 12192000"/>
              <a:gd name="connsiteY106" fmla="*/ 1838626 h 2237474"/>
              <a:gd name="connsiteX107" fmla="*/ 4944087 w 12192000"/>
              <a:gd name="connsiteY107" fmla="*/ 1823332 h 2237474"/>
              <a:gd name="connsiteX108" fmla="*/ 4907662 w 12192000"/>
              <a:gd name="connsiteY108" fmla="*/ 1816900 h 2237474"/>
              <a:gd name="connsiteX109" fmla="*/ 4882386 w 12192000"/>
              <a:gd name="connsiteY109" fmla="*/ 1809844 h 2237474"/>
              <a:gd name="connsiteX110" fmla="*/ 4811440 w 12192000"/>
              <a:gd name="connsiteY110" fmla="*/ 1804655 h 2237474"/>
              <a:gd name="connsiteX111" fmla="*/ 4691075 w 12192000"/>
              <a:gd name="connsiteY111" fmla="*/ 1801389 h 2237474"/>
              <a:gd name="connsiteX112" fmla="*/ 4611738 w 12192000"/>
              <a:gd name="connsiteY112" fmla="*/ 1776964 h 2237474"/>
              <a:gd name="connsiteX113" fmla="*/ 4560070 w 12192000"/>
              <a:gd name="connsiteY113" fmla="*/ 1785640 h 2237474"/>
              <a:gd name="connsiteX114" fmla="*/ 4536503 w 12192000"/>
              <a:gd name="connsiteY114" fmla="*/ 1785334 h 2237474"/>
              <a:gd name="connsiteX115" fmla="*/ 4513724 w 12192000"/>
              <a:gd name="connsiteY115" fmla="*/ 1791996 h 2237474"/>
              <a:gd name="connsiteX116" fmla="*/ 4459810 w 12192000"/>
              <a:gd name="connsiteY116" fmla="*/ 1797886 h 2237474"/>
              <a:gd name="connsiteX117" fmla="*/ 4379064 w 12192000"/>
              <a:gd name="connsiteY117" fmla="*/ 1817177 h 2237474"/>
              <a:gd name="connsiteX118" fmla="*/ 4319209 w 12192000"/>
              <a:gd name="connsiteY118" fmla="*/ 1834833 h 2237474"/>
              <a:gd name="connsiteX119" fmla="*/ 4290981 w 12192000"/>
              <a:gd name="connsiteY119" fmla="*/ 1839677 h 2237474"/>
              <a:gd name="connsiteX120" fmla="*/ 4285792 w 12192000"/>
              <a:gd name="connsiteY120" fmla="*/ 1836231 h 2237474"/>
              <a:gd name="connsiteX121" fmla="*/ 4238372 w 12192000"/>
              <a:gd name="connsiteY121" fmla="*/ 1851480 h 2237474"/>
              <a:gd name="connsiteX122" fmla="*/ 4232517 w 12192000"/>
              <a:gd name="connsiteY122" fmla="*/ 1852567 h 2237474"/>
              <a:gd name="connsiteX123" fmla="*/ 4191732 w 12192000"/>
              <a:gd name="connsiteY123" fmla="*/ 1857328 h 2237474"/>
              <a:gd name="connsiteX124" fmla="*/ 4065532 w 12192000"/>
              <a:gd name="connsiteY124" fmla="*/ 1855477 h 2237474"/>
              <a:gd name="connsiteX125" fmla="*/ 4028460 w 12192000"/>
              <a:gd name="connsiteY125" fmla="*/ 1855137 h 2237474"/>
              <a:gd name="connsiteX126" fmla="*/ 4002267 w 12192000"/>
              <a:gd name="connsiteY126" fmla="*/ 1852352 h 2237474"/>
              <a:gd name="connsiteX127" fmla="*/ 3931396 w 12192000"/>
              <a:gd name="connsiteY127" fmla="*/ 1858915 h 2237474"/>
              <a:gd name="connsiteX128" fmla="*/ 3812162 w 12192000"/>
              <a:gd name="connsiteY128" fmla="*/ 1875501 h 2237474"/>
              <a:gd name="connsiteX129" fmla="*/ 3729530 w 12192000"/>
              <a:gd name="connsiteY129" fmla="*/ 1864513 h 2237474"/>
              <a:gd name="connsiteX130" fmla="*/ 3680177 w 12192000"/>
              <a:gd name="connsiteY130" fmla="*/ 1881552 h 2237474"/>
              <a:gd name="connsiteX131" fmla="*/ 3567259 w 12192000"/>
              <a:gd name="connsiteY131" fmla="*/ 1893482 h 2237474"/>
              <a:gd name="connsiteX132" fmla="*/ 3405770 w 12192000"/>
              <a:gd name="connsiteY132" fmla="*/ 1904591 h 2237474"/>
              <a:gd name="connsiteX133" fmla="*/ 3280097 w 12192000"/>
              <a:gd name="connsiteY133" fmla="*/ 1919610 h 2237474"/>
              <a:gd name="connsiteX134" fmla="*/ 3123424 w 12192000"/>
              <a:gd name="connsiteY134" fmla="*/ 1952930 h 2237474"/>
              <a:gd name="connsiteX135" fmla="*/ 3009910 w 12192000"/>
              <a:gd name="connsiteY135" fmla="*/ 1957866 h 2237474"/>
              <a:gd name="connsiteX136" fmla="*/ 2995934 w 12192000"/>
              <a:gd name="connsiteY136" fmla="*/ 1967085 h 2237474"/>
              <a:gd name="connsiteX137" fmla="*/ 2980071 w 12192000"/>
              <a:gd name="connsiteY137" fmla="*/ 1972988 h 2237474"/>
              <a:gd name="connsiteX138" fmla="*/ 2978094 w 12192000"/>
              <a:gd name="connsiteY138" fmla="*/ 1972369 h 2237474"/>
              <a:gd name="connsiteX139" fmla="*/ 2942858 w 12192000"/>
              <a:gd name="connsiteY139" fmla="*/ 1981367 h 2237474"/>
              <a:gd name="connsiteX140" fmla="*/ 2875436 w 12192000"/>
              <a:gd name="connsiteY140" fmla="*/ 1996977 h 2237474"/>
              <a:gd name="connsiteX141" fmla="*/ 2874892 w 12192000"/>
              <a:gd name="connsiteY141" fmla="*/ 1996085 h 2237474"/>
              <a:gd name="connsiteX142" fmla="*/ 2864145 w 12192000"/>
              <a:gd name="connsiteY142" fmla="*/ 1994061 h 2237474"/>
              <a:gd name="connsiteX143" fmla="*/ 2843662 w 12192000"/>
              <a:gd name="connsiteY143" fmla="*/ 1992498 h 2237474"/>
              <a:gd name="connsiteX144" fmla="*/ 2796128 w 12192000"/>
              <a:gd name="connsiteY144" fmla="*/ 1976403 h 2237474"/>
              <a:gd name="connsiteX145" fmla="*/ 2756784 w 12192000"/>
              <a:gd name="connsiteY145" fmla="*/ 1985116 h 2237474"/>
              <a:gd name="connsiteX146" fmla="*/ 2748833 w 12192000"/>
              <a:gd name="connsiteY146" fmla="*/ 1986323 h 2237474"/>
              <a:gd name="connsiteX147" fmla="*/ 2748661 w 12192000"/>
              <a:gd name="connsiteY147" fmla="*/ 1986122 h 2237474"/>
              <a:gd name="connsiteX148" fmla="*/ 2740251 w 12192000"/>
              <a:gd name="connsiteY148" fmla="*/ 1986946 h 2237474"/>
              <a:gd name="connsiteX149" fmla="*/ 2718916 w 12192000"/>
              <a:gd name="connsiteY149" fmla="*/ 1990867 h 2237474"/>
              <a:gd name="connsiteX150" fmla="*/ 2713522 w 12192000"/>
              <a:gd name="connsiteY150" fmla="*/ 1990173 h 2237474"/>
              <a:gd name="connsiteX151" fmla="*/ 2680597 w 12192000"/>
              <a:gd name="connsiteY151" fmla="*/ 1984996 h 2237474"/>
              <a:gd name="connsiteX152" fmla="*/ 2578178 w 12192000"/>
              <a:gd name="connsiteY152" fmla="*/ 1990531 h 2237474"/>
              <a:gd name="connsiteX153" fmla="*/ 2476147 w 12192000"/>
              <a:gd name="connsiteY153" fmla="*/ 1998305 h 2237474"/>
              <a:gd name="connsiteX154" fmla="*/ 2373568 w 12192000"/>
              <a:gd name="connsiteY154" fmla="*/ 2003219 h 2237474"/>
              <a:gd name="connsiteX155" fmla="*/ 2321399 w 12192000"/>
              <a:gd name="connsiteY155" fmla="*/ 1989467 h 2237474"/>
              <a:gd name="connsiteX156" fmla="*/ 2315525 w 12192000"/>
              <a:gd name="connsiteY156" fmla="*/ 1989708 h 2237474"/>
              <a:gd name="connsiteX157" fmla="*/ 2300792 w 12192000"/>
              <a:gd name="connsiteY157" fmla="*/ 1994290 h 2237474"/>
              <a:gd name="connsiteX158" fmla="*/ 2295469 w 12192000"/>
              <a:gd name="connsiteY158" fmla="*/ 1996659 h 2237474"/>
              <a:gd name="connsiteX159" fmla="*/ 2287219 w 12192000"/>
              <a:gd name="connsiteY159" fmla="*/ 1998750 h 2237474"/>
              <a:gd name="connsiteX160" fmla="*/ 2286948 w 12192000"/>
              <a:gd name="connsiteY160" fmla="*/ 1998596 h 2237474"/>
              <a:gd name="connsiteX161" fmla="*/ 2243069 w 12192000"/>
              <a:gd name="connsiteY161" fmla="*/ 2015111 h 2237474"/>
              <a:gd name="connsiteX162" fmla="*/ 2186609 w 12192000"/>
              <a:gd name="connsiteY162" fmla="*/ 2008263 h 2237474"/>
              <a:gd name="connsiteX163" fmla="*/ 2164831 w 12192000"/>
              <a:gd name="connsiteY163" fmla="*/ 2010143 h 2237474"/>
              <a:gd name="connsiteX164" fmla="*/ 2152836 w 12192000"/>
              <a:gd name="connsiteY164" fmla="*/ 2010048 h 2237474"/>
              <a:gd name="connsiteX165" fmla="*/ 2117102 w 12192000"/>
              <a:gd name="connsiteY165" fmla="*/ 2023004 h 2237474"/>
              <a:gd name="connsiteX166" fmla="*/ 2111935 w 12192000"/>
              <a:gd name="connsiteY166" fmla="*/ 2023163 h 2237474"/>
              <a:gd name="connsiteX167" fmla="*/ 2089991 w 12192000"/>
              <a:gd name="connsiteY167" fmla="*/ 2034193 h 2237474"/>
              <a:gd name="connsiteX168" fmla="*/ 2058061 w 12192000"/>
              <a:gd name="connsiteY168" fmla="*/ 2047942 h 2237474"/>
              <a:gd name="connsiteX169" fmla="*/ 2055737 w 12192000"/>
              <a:gd name="connsiteY169" fmla="*/ 2047704 h 2237474"/>
              <a:gd name="connsiteX170" fmla="*/ 2042244 w 12192000"/>
              <a:gd name="connsiteY170" fmla="*/ 2055560 h 2237474"/>
              <a:gd name="connsiteX171" fmla="*/ 1976224 w 12192000"/>
              <a:gd name="connsiteY171" fmla="*/ 2074257 h 2237474"/>
              <a:gd name="connsiteX172" fmla="*/ 1877728 w 12192000"/>
              <a:gd name="connsiteY172" fmla="*/ 2101004 h 2237474"/>
              <a:gd name="connsiteX173" fmla="*/ 1759056 w 12192000"/>
              <a:gd name="connsiteY173" fmla="*/ 2125608 h 2237474"/>
              <a:gd name="connsiteX174" fmla="*/ 1637948 w 12192000"/>
              <a:gd name="connsiteY174" fmla="*/ 2172597 h 2237474"/>
              <a:gd name="connsiteX175" fmla="*/ 1434549 w 12192000"/>
              <a:gd name="connsiteY175" fmla="*/ 2234522 h 2237474"/>
              <a:gd name="connsiteX176" fmla="*/ 1398481 w 12192000"/>
              <a:gd name="connsiteY176" fmla="*/ 2237074 h 2237474"/>
              <a:gd name="connsiteX177" fmla="*/ 1398407 w 12192000"/>
              <a:gd name="connsiteY177" fmla="*/ 2237095 h 2237474"/>
              <a:gd name="connsiteX178" fmla="*/ 1370962 w 12192000"/>
              <a:gd name="connsiteY178" fmla="*/ 2237474 h 2237474"/>
              <a:gd name="connsiteX179" fmla="*/ 1356367 w 12192000"/>
              <a:gd name="connsiteY179" fmla="*/ 2235089 h 2237474"/>
              <a:gd name="connsiteX180" fmla="*/ 1324828 w 12192000"/>
              <a:gd name="connsiteY180" fmla="*/ 2231968 h 2237474"/>
              <a:gd name="connsiteX181" fmla="*/ 1297744 w 12192000"/>
              <a:gd name="connsiteY181" fmla="*/ 2235849 h 2237474"/>
              <a:gd name="connsiteX182" fmla="*/ 1286236 w 12192000"/>
              <a:gd name="connsiteY182" fmla="*/ 2233135 h 2237474"/>
              <a:gd name="connsiteX183" fmla="*/ 1283504 w 12192000"/>
              <a:gd name="connsiteY183" fmla="*/ 2233797 h 2237474"/>
              <a:gd name="connsiteX184" fmla="*/ 1279765 w 12192000"/>
              <a:gd name="connsiteY184" fmla="*/ 2229639 h 2237474"/>
              <a:gd name="connsiteX185" fmla="*/ 1195347 w 12192000"/>
              <a:gd name="connsiteY185" fmla="*/ 2212354 h 2237474"/>
              <a:gd name="connsiteX186" fmla="*/ 970251 w 12192000"/>
              <a:gd name="connsiteY186" fmla="*/ 2221029 h 2237474"/>
              <a:gd name="connsiteX187" fmla="*/ 812914 w 12192000"/>
              <a:gd name="connsiteY187" fmla="*/ 2202752 h 2237474"/>
              <a:gd name="connsiteX188" fmla="*/ 800195 w 12192000"/>
              <a:gd name="connsiteY188" fmla="*/ 2209407 h 2237474"/>
              <a:gd name="connsiteX189" fmla="*/ 784978 w 12192000"/>
              <a:gd name="connsiteY189" fmla="*/ 2212360 h 2237474"/>
              <a:gd name="connsiteX190" fmla="*/ 681987 w 12192000"/>
              <a:gd name="connsiteY190" fmla="*/ 2216757 h 2237474"/>
              <a:gd name="connsiteX191" fmla="*/ 669923 w 12192000"/>
              <a:gd name="connsiteY191" fmla="*/ 2211682 h 2237474"/>
              <a:gd name="connsiteX192" fmla="*/ 648680 w 12192000"/>
              <a:gd name="connsiteY192" fmla="*/ 2206229 h 2237474"/>
              <a:gd name="connsiteX193" fmla="*/ 597225 w 12192000"/>
              <a:gd name="connsiteY193" fmla="*/ 2180999 h 2237474"/>
              <a:gd name="connsiteX194" fmla="*/ 558449 w 12192000"/>
              <a:gd name="connsiteY194" fmla="*/ 2182346 h 2237474"/>
              <a:gd name="connsiteX195" fmla="*/ 550517 w 12192000"/>
              <a:gd name="connsiteY195" fmla="*/ 2182060 h 2237474"/>
              <a:gd name="connsiteX196" fmla="*/ 550309 w 12192000"/>
              <a:gd name="connsiteY196" fmla="*/ 2181825 h 2237474"/>
              <a:gd name="connsiteX197" fmla="*/ 541836 w 12192000"/>
              <a:gd name="connsiteY197" fmla="*/ 2181063 h 2237474"/>
              <a:gd name="connsiteX198" fmla="*/ 536057 w 12192000"/>
              <a:gd name="connsiteY198" fmla="*/ 2181537 h 2237474"/>
              <a:gd name="connsiteX199" fmla="*/ 520671 w 12192000"/>
              <a:gd name="connsiteY199" fmla="*/ 2180980 h 2237474"/>
              <a:gd name="connsiteX200" fmla="*/ 515024 w 12192000"/>
              <a:gd name="connsiteY200" fmla="*/ 2179258 h 2237474"/>
              <a:gd name="connsiteX201" fmla="*/ 512278 w 12192000"/>
              <a:gd name="connsiteY201" fmla="*/ 2176369 h 2237474"/>
              <a:gd name="connsiteX202" fmla="*/ 480419 w 12192000"/>
              <a:gd name="connsiteY202" fmla="*/ 2167807 h 2237474"/>
              <a:gd name="connsiteX203" fmla="*/ 413835 w 12192000"/>
              <a:gd name="connsiteY203" fmla="*/ 2156783 h 2237474"/>
              <a:gd name="connsiteX204" fmla="*/ 376513 w 12192000"/>
              <a:gd name="connsiteY204" fmla="*/ 2154014 h 2237474"/>
              <a:gd name="connsiteX205" fmla="*/ 273386 w 12192000"/>
              <a:gd name="connsiteY205" fmla="*/ 2142551 h 2237474"/>
              <a:gd name="connsiteX206" fmla="*/ 169207 w 12192000"/>
              <a:gd name="connsiteY206" fmla="*/ 2128100 h 2237474"/>
              <a:gd name="connsiteX207" fmla="*/ 93149 w 12192000"/>
              <a:gd name="connsiteY207" fmla="*/ 2105324 h 2237474"/>
              <a:gd name="connsiteX208" fmla="*/ 88109 w 12192000"/>
              <a:gd name="connsiteY208" fmla="*/ 2106704 h 2237474"/>
              <a:gd name="connsiteX209" fmla="*/ 80022 w 12192000"/>
              <a:gd name="connsiteY209" fmla="*/ 2107254 h 2237474"/>
              <a:gd name="connsiteX210" fmla="*/ 79717 w 12192000"/>
              <a:gd name="connsiteY210" fmla="*/ 2107046 h 2237474"/>
              <a:gd name="connsiteX211" fmla="*/ 72352 w 12192000"/>
              <a:gd name="connsiteY211" fmla="*/ 2107991 h 2237474"/>
              <a:gd name="connsiteX212" fmla="*/ 37645 w 12192000"/>
              <a:gd name="connsiteY212" fmla="*/ 2115401 h 2237474"/>
              <a:gd name="connsiteX213" fmla="*/ 4572 w 12192000"/>
              <a:gd name="connsiteY213" fmla="*/ 2111091 h 2237474"/>
              <a:gd name="connsiteX214" fmla="*/ 0 w 12192000"/>
              <a:gd name="connsiteY214" fmla="*/ 2110468 h 2237474"/>
              <a:gd name="connsiteX215" fmla="*/ 0 w 12192000"/>
              <a:gd name="connsiteY21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213486 w 12192000"/>
              <a:gd name="connsiteY69" fmla="*/ 1580987 h 2237474"/>
              <a:gd name="connsiteX70" fmla="*/ 7183121 w 12192000"/>
              <a:gd name="connsiteY70" fmla="*/ 1595162 h 2237474"/>
              <a:gd name="connsiteX71" fmla="*/ 7164601 w 12192000"/>
              <a:gd name="connsiteY71" fmla="*/ 1606490 h 2237474"/>
              <a:gd name="connsiteX72" fmla="*/ 7092727 w 12192000"/>
              <a:gd name="connsiteY72" fmla="*/ 1623628 h 2237474"/>
              <a:gd name="connsiteX73" fmla="*/ 7031309 w 12192000"/>
              <a:gd name="connsiteY73" fmla="*/ 1619451 h 2237474"/>
              <a:gd name="connsiteX74" fmla="*/ 6999084 w 12192000"/>
              <a:gd name="connsiteY74" fmla="*/ 1634317 h 2237474"/>
              <a:gd name="connsiteX75" fmla="*/ 6992107 w 12192000"/>
              <a:gd name="connsiteY75" fmla="*/ 1636860 h 2237474"/>
              <a:gd name="connsiteX76" fmla="*/ 6991765 w 12192000"/>
              <a:gd name="connsiteY76" fmla="*/ 1636725 h 2237474"/>
              <a:gd name="connsiteX77" fmla="*/ 6900177 w 12192000"/>
              <a:gd name="connsiteY77" fmla="*/ 1636016 h 2237474"/>
              <a:gd name="connsiteX78" fmla="*/ 6795372 w 12192000"/>
              <a:gd name="connsiteY78" fmla="*/ 1644845 h 2237474"/>
              <a:gd name="connsiteX79" fmla="*/ 6692251 w 12192000"/>
              <a:gd name="connsiteY79" fmla="*/ 1656357 h 2237474"/>
              <a:gd name="connsiteX80" fmla="*/ 6655235 w 12192000"/>
              <a:gd name="connsiteY80" fmla="*/ 1661869 h 2237474"/>
              <a:gd name="connsiteX81" fmla="*/ 6587857 w 12192000"/>
              <a:gd name="connsiteY81" fmla="*/ 1665769 h 2237474"/>
              <a:gd name="connsiteX82" fmla="*/ 6554894 w 12192000"/>
              <a:gd name="connsiteY82" fmla="*/ 1664428 h 2237474"/>
              <a:gd name="connsiteX83" fmla="*/ 6516595 w 12192000"/>
              <a:gd name="connsiteY83" fmla="*/ 1667475 h 2237474"/>
              <a:gd name="connsiteX84" fmla="*/ 6508541 w 12192000"/>
              <a:gd name="connsiteY84" fmla="*/ 1668757 h 2237474"/>
              <a:gd name="connsiteX85" fmla="*/ 6471012 w 12192000"/>
              <a:gd name="connsiteY85" fmla="*/ 1678604 h 2237474"/>
              <a:gd name="connsiteX86" fmla="*/ 6415265 w 12192000"/>
              <a:gd name="connsiteY86" fmla="*/ 1665317 h 2237474"/>
              <a:gd name="connsiteX87" fmla="*/ 6364035 w 12192000"/>
              <a:gd name="connsiteY87" fmla="*/ 1667683 h 2237474"/>
              <a:gd name="connsiteX88" fmla="*/ 6280959 w 12192000"/>
              <a:gd name="connsiteY88" fmla="*/ 1689329 h 2237474"/>
              <a:gd name="connsiteX89" fmla="*/ 6243319 w 12192000"/>
              <a:gd name="connsiteY89" fmla="*/ 1695560 h 2237474"/>
              <a:gd name="connsiteX90" fmla="*/ 6098321 w 12192000"/>
              <a:gd name="connsiteY90" fmla="*/ 1721646 h 2237474"/>
              <a:gd name="connsiteX91" fmla="*/ 5880652 w 12192000"/>
              <a:gd name="connsiteY91" fmla="*/ 1779643 h 2237474"/>
              <a:gd name="connsiteX92" fmla="*/ 5785959 w 12192000"/>
              <a:gd name="connsiteY92" fmla="*/ 1775307 h 2237474"/>
              <a:gd name="connsiteX93" fmla="*/ 5643534 w 12192000"/>
              <a:gd name="connsiteY93" fmla="*/ 1802919 h 2237474"/>
              <a:gd name="connsiteX94" fmla="*/ 5518799 w 12192000"/>
              <a:gd name="connsiteY94" fmla="*/ 1818312 h 2237474"/>
              <a:gd name="connsiteX95" fmla="*/ 5505014 w 12192000"/>
              <a:gd name="connsiteY95" fmla="*/ 1819259 h 2237474"/>
              <a:gd name="connsiteX96" fmla="*/ 5453307 w 12192000"/>
              <a:gd name="connsiteY96" fmla="*/ 1815450 h 2237474"/>
              <a:gd name="connsiteX97" fmla="*/ 5364192 w 12192000"/>
              <a:gd name="connsiteY97" fmla="*/ 1826074 h 2237474"/>
              <a:gd name="connsiteX98" fmla="*/ 5350380 w 12192000"/>
              <a:gd name="connsiteY98" fmla="*/ 1830891 h 2237474"/>
              <a:gd name="connsiteX99" fmla="*/ 5259633 w 12192000"/>
              <a:gd name="connsiteY99" fmla="*/ 1837160 h 2237474"/>
              <a:gd name="connsiteX100" fmla="*/ 5197513 w 12192000"/>
              <a:gd name="connsiteY100" fmla="*/ 1844718 h 2237474"/>
              <a:gd name="connsiteX101" fmla="*/ 5168852 w 12192000"/>
              <a:gd name="connsiteY101" fmla="*/ 1844846 h 2237474"/>
              <a:gd name="connsiteX102" fmla="*/ 5114927 w 12192000"/>
              <a:gd name="connsiteY102" fmla="*/ 1847827 h 2237474"/>
              <a:gd name="connsiteX103" fmla="*/ 5108970 w 12192000"/>
              <a:gd name="connsiteY103" fmla="*/ 1847935 h 2237474"/>
              <a:gd name="connsiteX104" fmla="*/ 5067961 w 12192000"/>
              <a:gd name="connsiteY104" fmla="*/ 1845917 h 2237474"/>
              <a:gd name="connsiteX105" fmla="*/ 5007075 w 12192000"/>
              <a:gd name="connsiteY105" fmla="*/ 1838626 h 2237474"/>
              <a:gd name="connsiteX106" fmla="*/ 4944087 w 12192000"/>
              <a:gd name="connsiteY106" fmla="*/ 1823332 h 2237474"/>
              <a:gd name="connsiteX107" fmla="*/ 4907662 w 12192000"/>
              <a:gd name="connsiteY107" fmla="*/ 1816900 h 2237474"/>
              <a:gd name="connsiteX108" fmla="*/ 4882386 w 12192000"/>
              <a:gd name="connsiteY108" fmla="*/ 1809844 h 2237474"/>
              <a:gd name="connsiteX109" fmla="*/ 4811440 w 12192000"/>
              <a:gd name="connsiteY109" fmla="*/ 1804655 h 2237474"/>
              <a:gd name="connsiteX110" fmla="*/ 4691075 w 12192000"/>
              <a:gd name="connsiteY110" fmla="*/ 1801389 h 2237474"/>
              <a:gd name="connsiteX111" fmla="*/ 4611738 w 12192000"/>
              <a:gd name="connsiteY111" fmla="*/ 1776964 h 2237474"/>
              <a:gd name="connsiteX112" fmla="*/ 4560070 w 12192000"/>
              <a:gd name="connsiteY112" fmla="*/ 1785640 h 2237474"/>
              <a:gd name="connsiteX113" fmla="*/ 4536503 w 12192000"/>
              <a:gd name="connsiteY113" fmla="*/ 1785334 h 2237474"/>
              <a:gd name="connsiteX114" fmla="*/ 4513724 w 12192000"/>
              <a:gd name="connsiteY114" fmla="*/ 1791996 h 2237474"/>
              <a:gd name="connsiteX115" fmla="*/ 4459810 w 12192000"/>
              <a:gd name="connsiteY115" fmla="*/ 1797886 h 2237474"/>
              <a:gd name="connsiteX116" fmla="*/ 4379064 w 12192000"/>
              <a:gd name="connsiteY116" fmla="*/ 1817177 h 2237474"/>
              <a:gd name="connsiteX117" fmla="*/ 4319209 w 12192000"/>
              <a:gd name="connsiteY117" fmla="*/ 1834833 h 2237474"/>
              <a:gd name="connsiteX118" fmla="*/ 4290981 w 12192000"/>
              <a:gd name="connsiteY118" fmla="*/ 1839677 h 2237474"/>
              <a:gd name="connsiteX119" fmla="*/ 4285792 w 12192000"/>
              <a:gd name="connsiteY119" fmla="*/ 1836231 h 2237474"/>
              <a:gd name="connsiteX120" fmla="*/ 4238372 w 12192000"/>
              <a:gd name="connsiteY120" fmla="*/ 1851480 h 2237474"/>
              <a:gd name="connsiteX121" fmla="*/ 4232517 w 12192000"/>
              <a:gd name="connsiteY121" fmla="*/ 1852567 h 2237474"/>
              <a:gd name="connsiteX122" fmla="*/ 4191732 w 12192000"/>
              <a:gd name="connsiteY122" fmla="*/ 1857328 h 2237474"/>
              <a:gd name="connsiteX123" fmla="*/ 4065532 w 12192000"/>
              <a:gd name="connsiteY123" fmla="*/ 1855477 h 2237474"/>
              <a:gd name="connsiteX124" fmla="*/ 4028460 w 12192000"/>
              <a:gd name="connsiteY124" fmla="*/ 1855137 h 2237474"/>
              <a:gd name="connsiteX125" fmla="*/ 4002267 w 12192000"/>
              <a:gd name="connsiteY125" fmla="*/ 1852352 h 2237474"/>
              <a:gd name="connsiteX126" fmla="*/ 3931396 w 12192000"/>
              <a:gd name="connsiteY126" fmla="*/ 1858915 h 2237474"/>
              <a:gd name="connsiteX127" fmla="*/ 3812162 w 12192000"/>
              <a:gd name="connsiteY127" fmla="*/ 1875501 h 2237474"/>
              <a:gd name="connsiteX128" fmla="*/ 3729530 w 12192000"/>
              <a:gd name="connsiteY128" fmla="*/ 1864513 h 2237474"/>
              <a:gd name="connsiteX129" fmla="*/ 3680177 w 12192000"/>
              <a:gd name="connsiteY129" fmla="*/ 1881552 h 2237474"/>
              <a:gd name="connsiteX130" fmla="*/ 3567259 w 12192000"/>
              <a:gd name="connsiteY130" fmla="*/ 1893482 h 2237474"/>
              <a:gd name="connsiteX131" fmla="*/ 3405770 w 12192000"/>
              <a:gd name="connsiteY131" fmla="*/ 1904591 h 2237474"/>
              <a:gd name="connsiteX132" fmla="*/ 3280097 w 12192000"/>
              <a:gd name="connsiteY132" fmla="*/ 1919610 h 2237474"/>
              <a:gd name="connsiteX133" fmla="*/ 3123424 w 12192000"/>
              <a:gd name="connsiteY133" fmla="*/ 1952930 h 2237474"/>
              <a:gd name="connsiteX134" fmla="*/ 3009910 w 12192000"/>
              <a:gd name="connsiteY134" fmla="*/ 1957866 h 2237474"/>
              <a:gd name="connsiteX135" fmla="*/ 2995934 w 12192000"/>
              <a:gd name="connsiteY135" fmla="*/ 1967085 h 2237474"/>
              <a:gd name="connsiteX136" fmla="*/ 2980071 w 12192000"/>
              <a:gd name="connsiteY136" fmla="*/ 1972988 h 2237474"/>
              <a:gd name="connsiteX137" fmla="*/ 2978094 w 12192000"/>
              <a:gd name="connsiteY137" fmla="*/ 1972369 h 2237474"/>
              <a:gd name="connsiteX138" fmla="*/ 2942858 w 12192000"/>
              <a:gd name="connsiteY138" fmla="*/ 1981367 h 2237474"/>
              <a:gd name="connsiteX139" fmla="*/ 2875436 w 12192000"/>
              <a:gd name="connsiteY139" fmla="*/ 1996977 h 2237474"/>
              <a:gd name="connsiteX140" fmla="*/ 2874892 w 12192000"/>
              <a:gd name="connsiteY140" fmla="*/ 1996085 h 2237474"/>
              <a:gd name="connsiteX141" fmla="*/ 2864145 w 12192000"/>
              <a:gd name="connsiteY141" fmla="*/ 1994061 h 2237474"/>
              <a:gd name="connsiteX142" fmla="*/ 2843662 w 12192000"/>
              <a:gd name="connsiteY142" fmla="*/ 1992498 h 2237474"/>
              <a:gd name="connsiteX143" fmla="*/ 2796128 w 12192000"/>
              <a:gd name="connsiteY143" fmla="*/ 1976403 h 2237474"/>
              <a:gd name="connsiteX144" fmla="*/ 2756784 w 12192000"/>
              <a:gd name="connsiteY144" fmla="*/ 1985116 h 2237474"/>
              <a:gd name="connsiteX145" fmla="*/ 2748833 w 12192000"/>
              <a:gd name="connsiteY145" fmla="*/ 1986323 h 2237474"/>
              <a:gd name="connsiteX146" fmla="*/ 2748661 w 12192000"/>
              <a:gd name="connsiteY146" fmla="*/ 1986122 h 2237474"/>
              <a:gd name="connsiteX147" fmla="*/ 2740251 w 12192000"/>
              <a:gd name="connsiteY147" fmla="*/ 1986946 h 2237474"/>
              <a:gd name="connsiteX148" fmla="*/ 2718916 w 12192000"/>
              <a:gd name="connsiteY148" fmla="*/ 1990867 h 2237474"/>
              <a:gd name="connsiteX149" fmla="*/ 2713522 w 12192000"/>
              <a:gd name="connsiteY149" fmla="*/ 1990173 h 2237474"/>
              <a:gd name="connsiteX150" fmla="*/ 2680597 w 12192000"/>
              <a:gd name="connsiteY150" fmla="*/ 1984996 h 2237474"/>
              <a:gd name="connsiteX151" fmla="*/ 2578178 w 12192000"/>
              <a:gd name="connsiteY151" fmla="*/ 1990531 h 2237474"/>
              <a:gd name="connsiteX152" fmla="*/ 2476147 w 12192000"/>
              <a:gd name="connsiteY152" fmla="*/ 1998305 h 2237474"/>
              <a:gd name="connsiteX153" fmla="*/ 2373568 w 12192000"/>
              <a:gd name="connsiteY153" fmla="*/ 2003219 h 2237474"/>
              <a:gd name="connsiteX154" fmla="*/ 2321399 w 12192000"/>
              <a:gd name="connsiteY154" fmla="*/ 1989467 h 2237474"/>
              <a:gd name="connsiteX155" fmla="*/ 2315525 w 12192000"/>
              <a:gd name="connsiteY155" fmla="*/ 1989708 h 2237474"/>
              <a:gd name="connsiteX156" fmla="*/ 2300792 w 12192000"/>
              <a:gd name="connsiteY156" fmla="*/ 1994290 h 2237474"/>
              <a:gd name="connsiteX157" fmla="*/ 2295469 w 12192000"/>
              <a:gd name="connsiteY157" fmla="*/ 1996659 h 2237474"/>
              <a:gd name="connsiteX158" fmla="*/ 2287219 w 12192000"/>
              <a:gd name="connsiteY158" fmla="*/ 1998750 h 2237474"/>
              <a:gd name="connsiteX159" fmla="*/ 2286948 w 12192000"/>
              <a:gd name="connsiteY159" fmla="*/ 1998596 h 2237474"/>
              <a:gd name="connsiteX160" fmla="*/ 2243069 w 12192000"/>
              <a:gd name="connsiteY160" fmla="*/ 2015111 h 2237474"/>
              <a:gd name="connsiteX161" fmla="*/ 2186609 w 12192000"/>
              <a:gd name="connsiteY161" fmla="*/ 2008263 h 2237474"/>
              <a:gd name="connsiteX162" fmla="*/ 2164831 w 12192000"/>
              <a:gd name="connsiteY162" fmla="*/ 2010143 h 2237474"/>
              <a:gd name="connsiteX163" fmla="*/ 2152836 w 12192000"/>
              <a:gd name="connsiteY163" fmla="*/ 2010048 h 2237474"/>
              <a:gd name="connsiteX164" fmla="*/ 2117102 w 12192000"/>
              <a:gd name="connsiteY164" fmla="*/ 2023004 h 2237474"/>
              <a:gd name="connsiteX165" fmla="*/ 2111935 w 12192000"/>
              <a:gd name="connsiteY165" fmla="*/ 2023163 h 2237474"/>
              <a:gd name="connsiteX166" fmla="*/ 2089991 w 12192000"/>
              <a:gd name="connsiteY166" fmla="*/ 2034193 h 2237474"/>
              <a:gd name="connsiteX167" fmla="*/ 2058061 w 12192000"/>
              <a:gd name="connsiteY167" fmla="*/ 2047942 h 2237474"/>
              <a:gd name="connsiteX168" fmla="*/ 2055737 w 12192000"/>
              <a:gd name="connsiteY168" fmla="*/ 2047704 h 2237474"/>
              <a:gd name="connsiteX169" fmla="*/ 2042244 w 12192000"/>
              <a:gd name="connsiteY169" fmla="*/ 2055560 h 2237474"/>
              <a:gd name="connsiteX170" fmla="*/ 1976224 w 12192000"/>
              <a:gd name="connsiteY170" fmla="*/ 2074257 h 2237474"/>
              <a:gd name="connsiteX171" fmla="*/ 1877728 w 12192000"/>
              <a:gd name="connsiteY171" fmla="*/ 2101004 h 2237474"/>
              <a:gd name="connsiteX172" fmla="*/ 1759056 w 12192000"/>
              <a:gd name="connsiteY172" fmla="*/ 2125608 h 2237474"/>
              <a:gd name="connsiteX173" fmla="*/ 1637948 w 12192000"/>
              <a:gd name="connsiteY173" fmla="*/ 2172597 h 2237474"/>
              <a:gd name="connsiteX174" fmla="*/ 1434549 w 12192000"/>
              <a:gd name="connsiteY174" fmla="*/ 2234522 h 2237474"/>
              <a:gd name="connsiteX175" fmla="*/ 1398481 w 12192000"/>
              <a:gd name="connsiteY175" fmla="*/ 2237074 h 2237474"/>
              <a:gd name="connsiteX176" fmla="*/ 1398407 w 12192000"/>
              <a:gd name="connsiteY176" fmla="*/ 2237095 h 2237474"/>
              <a:gd name="connsiteX177" fmla="*/ 1370962 w 12192000"/>
              <a:gd name="connsiteY177" fmla="*/ 2237474 h 2237474"/>
              <a:gd name="connsiteX178" fmla="*/ 1356367 w 12192000"/>
              <a:gd name="connsiteY178" fmla="*/ 2235089 h 2237474"/>
              <a:gd name="connsiteX179" fmla="*/ 1324828 w 12192000"/>
              <a:gd name="connsiteY179" fmla="*/ 2231968 h 2237474"/>
              <a:gd name="connsiteX180" fmla="*/ 1297744 w 12192000"/>
              <a:gd name="connsiteY180" fmla="*/ 2235849 h 2237474"/>
              <a:gd name="connsiteX181" fmla="*/ 1286236 w 12192000"/>
              <a:gd name="connsiteY181" fmla="*/ 2233135 h 2237474"/>
              <a:gd name="connsiteX182" fmla="*/ 1283504 w 12192000"/>
              <a:gd name="connsiteY182" fmla="*/ 2233797 h 2237474"/>
              <a:gd name="connsiteX183" fmla="*/ 1279765 w 12192000"/>
              <a:gd name="connsiteY183" fmla="*/ 2229639 h 2237474"/>
              <a:gd name="connsiteX184" fmla="*/ 1195347 w 12192000"/>
              <a:gd name="connsiteY184" fmla="*/ 2212354 h 2237474"/>
              <a:gd name="connsiteX185" fmla="*/ 970251 w 12192000"/>
              <a:gd name="connsiteY185" fmla="*/ 2221029 h 2237474"/>
              <a:gd name="connsiteX186" fmla="*/ 812914 w 12192000"/>
              <a:gd name="connsiteY186" fmla="*/ 2202752 h 2237474"/>
              <a:gd name="connsiteX187" fmla="*/ 800195 w 12192000"/>
              <a:gd name="connsiteY187" fmla="*/ 2209407 h 2237474"/>
              <a:gd name="connsiteX188" fmla="*/ 784978 w 12192000"/>
              <a:gd name="connsiteY188" fmla="*/ 2212360 h 2237474"/>
              <a:gd name="connsiteX189" fmla="*/ 681987 w 12192000"/>
              <a:gd name="connsiteY189" fmla="*/ 2216757 h 2237474"/>
              <a:gd name="connsiteX190" fmla="*/ 669923 w 12192000"/>
              <a:gd name="connsiteY190" fmla="*/ 2211682 h 2237474"/>
              <a:gd name="connsiteX191" fmla="*/ 648680 w 12192000"/>
              <a:gd name="connsiteY191" fmla="*/ 2206229 h 2237474"/>
              <a:gd name="connsiteX192" fmla="*/ 597225 w 12192000"/>
              <a:gd name="connsiteY192" fmla="*/ 2180999 h 2237474"/>
              <a:gd name="connsiteX193" fmla="*/ 558449 w 12192000"/>
              <a:gd name="connsiteY193" fmla="*/ 2182346 h 2237474"/>
              <a:gd name="connsiteX194" fmla="*/ 550517 w 12192000"/>
              <a:gd name="connsiteY194" fmla="*/ 2182060 h 2237474"/>
              <a:gd name="connsiteX195" fmla="*/ 550309 w 12192000"/>
              <a:gd name="connsiteY195" fmla="*/ 2181825 h 2237474"/>
              <a:gd name="connsiteX196" fmla="*/ 541836 w 12192000"/>
              <a:gd name="connsiteY196" fmla="*/ 2181063 h 2237474"/>
              <a:gd name="connsiteX197" fmla="*/ 536057 w 12192000"/>
              <a:gd name="connsiteY197" fmla="*/ 2181537 h 2237474"/>
              <a:gd name="connsiteX198" fmla="*/ 520671 w 12192000"/>
              <a:gd name="connsiteY198" fmla="*/ 2180980 h 2237474"/>
              <a:gd name="connsiteX199" fmla="*/ 515024 w 12192000"/>
              <a:gd name="connsiteY199" fmla="*/ 2179258 h 2237474"/>
              <a:gd name="connsiteX200" fmla="*/ 512278 w 12192000"/>
              <a:gd name="connsiteY200" fmla="*/ 2176369 h 2237474"/>
              <a:gd name="connsiteX201" fmla="*/ 480419 w 12192000"/>
              <a:gd name="connsiteY201" fmla="*/ 2167807 h 2237474"/>
              <a:gd name="connsiteX202" fmla="*/ 413835 w 12192000"/>
              <a:gd name="connsiteY202" fmla="*/ 2156783 h 2237474"/>
              <a:gd name="connsiteX203" fmla="*/ 376513 w 12192000"/>
              <a:gd name="connsiteY203" fmla="*/ 2154014 h 2237474"/>
              <a:gd name="connsiteX204" fmla="*/ 273386 w 12192000"/>
              <a:gd name="connsiteY204" fmla="*/ 2142551 h 2237474"/>
              <a:gd name="connsiteX205" fmla="*/ 169207 w 12192000"/>
              <a:gd name="connsiteY205" fmla="*/ 2128100 h 2237474"/>
              <a:gd name="connsiteX206" fmla="*/ 93149 w 12192000"/>
              <a:gd name="connsiteY206" fmla="*/ 2105324 h 2237474"/>
              <a:gd name="connsiteX207" fmla="*/ 88109 w 12192000"/>
              <a:gd name="connsiteY207" fmla="*/ 2106704 h 2237474"/>
              <a:gd name="connsiteX208" fmla="*/ 80022 w 12192000"/>
              <a:gd name="connsiteY208" fmla="*/ 2107254 h 2237474"/>
              <a:gd name="connsiteX209" fmla="*/ 79717 w 12192000"/>
              <a:gd name="connsiteY209" fmla="*/ 2107046 h 2237474"/>
              <a:gd name="connsiteX210" fmla="*/ 72352 w 12192000"/>
              <a:gd name="connsiteY210" fmla="*/ 2107991 h 2237474"/>
              <a:gd name="connsiteX211" fmla="*/ 37645 w 12192000"/>
              <a:gd name="connsiteY211" fmla="*/ 2115401 h 2237474"/>
              <a:gd name="connsiteX212" fmla="*/ 4572 w 12192000"/>
              <a:gd name="connsiteY212" fmla="*/ 2111091 h 2237474"/>
              <a:gd name="connsiteX213" fmla="*/ 0 w 12192000"/>
              <a:gd name="connsiteY213" fmla="*/ 2110468 h 2237474"/>
              <a:gd name="connsiteX214" fmla="*/ 0 w 12192000"/>
              <a:gd name="connsiteY21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183121 w 12192000"/>
              <a:gd name="connsiteY69" fmla="*/ 1595162 h 2237474"/>
              <a:gd name="connsiteX70" fmla="*/ 7164601 w 12192000"/>
              <a:gd name="connsiteY70" fmla="*/ 1606490 h 2237474"/>
              <a:gd name="connsiteX71" fmla="*/ 7092727 w 12192000"/>
              <a:gd name="connsiteY71" fmla="*/ 1623628 h 2237474"/>
              <a:gd name="connsiteX72" fmla="*/ 7031309 w 12192000"/>
              <a:gd name="connsiteY72" fmla="*/ 1619451 h 2237474"/>
              <a:gd name="connsiteX73" fmla="*/ 6999084 w 12192000"/>
              <a:gd name="connsiteY73" fmla="*/ 1634317 h 2237474"/>
              <a:gd name="connsiteX74" fmla="*/ 6992107 w 12192000"/>
              <a:gd name="connsiteY74" fmla="*/ 1636860 h 2237474"/>
              <a:gd name="connsiteX75" fmla="*/ 6991765 w 12192000"/>
              <a:gd name="connsiteY75" fmla="*/ 1636725 h 2237474"/>
              <a:gd name="connsiteX76" fmla="*/ 6900177 w 12192000"/>
              <a:gd name="connsiteY76" fmla="*/ 1636016 h 2237474"/>
              <a:gd name="connsiteX77" fmla="*/ 6795372 w 12192000"/>
              <a:gd name="connsiteY77" fmla="*/ 1644845 h 2237474"/>
              <a:gd name="connsiteX78" fmla="*/ 6692251 w 12192000"/>
              <a:gd name="connsiteY78" fmla="*/ 1656357 h 2237474"/>
              <a:gd name="connsiteX79" fmla="*/ 6655235 w 12192000"/>
              <a:gd name="connsiteY79" fmla="*/ 1661869 h 2237474"/>
              <a:gd name="connsiteX80" fmla="*/ 6587857 w 12192000"/>
              <a:gd name="connsiteY80" fmla="*/ 1665769 h 2237474"/>
              <a:gd name="connsiteX81" fmla="*/ 6554894 w 12192000"/>
              <a:gd name="connsiteY81" fmla="*/ 1664428 h 2237474"/>
              <a:gd name="connsiteX82" fmla="*/ 6516595 w 12192000"/>
              <a:gd name="connsiteY82" fmla="*/ 1667475 h 2237474"/>
              <a:gd name="connsiteX83" fmla="*/ 6508541 w 12192000"/>
              <a:gd name="connsiteY83" fmla="*/ 1668757 h 2237474"/>
              <a:gd name="connsiteX84" fmla="*/ 6471012 w 12192000"/>
              <a:gd name="connsiteY84" fmla="*/ 1678604 h 2237474"/>
              <a:gd name="connsiteX85" fmla="*/ 6415265 w 12192000"/>
              <a:gd name="connsiteY85" fmla="*/ 1665317 h 2237474"/>
              <a:gd name="connsiteX86" fmla="*/ 6364035 w 12192000"/>
              <a:gd name="connsiteY86" fmla="*/ 1667683 h 2237474"/>
              <a:gd name="connsiteX87" fmla="*/ 6280959 w 12192000"/>
              <a:gd name="connsiteY87" fmla="*/ 1689329 h 2237474"/>
              <a:gd name="connsiteX88" fmla="*/ 6243319 w 12192000"/>
              <a:gd name="connsiteY88" fmla="*/ 1695560 h 2237474"/>
              <a:gd name="connsiteX89" fmla="*/ 6098321 w 12192000"/>
              <a:gd name="connsiteY89" fmla="*/ 1721646 h 2237474"/>
              <a:gd name="connsiteX90" fmla="*/ 5880652 w 12192000"/>
              <a:gd name="connsiteY90" fmla="*/ 1779643 h 2237474"/>
              <a:gd name="connsiteX91" fmla="*/ 5785959 w 12192000"/>
              <a:gd name="connsiteY91" fmla="*/ 1775307 h 2237474"/>
              <a:gd name="connsiteX92" fmla="*/ 5643534 w 12192000"/>
              <a:gd name="connsiteY92" fmla="*/ 1802919 h 2237474"/>
              <a:gd name="connsiteX93" fmla="*/ 5518799 w 12192000"/>
              <a:gd name="connsiteY93" fmla="*/ 1818312 h 2237474"/>
              <a:gd name="connsiteX94" fmla="*/ 5505014 w 12192000"/>
              <a:gd name="connsiteY94" fmla="*/ 1819259 h 2237474"/>
              <a:gd name="connsiteX95" fmla="*/ 5453307 w 12192000"/>
              <a:gd name="connsiteY95" fmla="*/ 1815450 h 2237474"/>
              <a:gd name="connsiteX96" fmla="*/ 5364192 w 12192000"/>
              <a:gd name="connsiteY96" fmla="*/ 1826074 h 2237474"/>
              <a:gd name="connsiteX97" fmla="*/ 5350380 w 12192000"/>
              <a:gd name="connsiteY97" fmla="*/ 1830891 h 2237474"/>
              <a:gd name="connsiteX98" fmla="*/ 5259633 w 12192000"/>
              <a:gd name="connsiteY98" fmla="*/ 1837160 h 2237474"/>
              <a:gd name="connsiteX99" fmla="*/ 5197513 w 12192000"/>
              <a:gd name="connsiteY99" fmla="*/ 1844718 h 2237474"/>
              <a:gd name="connsiteX100" fmla="*/ 5168852 w 12192000"/>
              <a:gd name="connsiteY100" fmla="*/ 1844846 h 2237474"/>
              <a:gd name="connsiteX101" fmla="*/ 5114927 w 12192000"/>
              <a:gd name="connsiteY101" fmla="*/ 1847827 h 2237474"/>
              <a:gd name="connsiteX102" fmla="*/ 5108970 w 12192000"/>
              <a:gd name="connsiteY102" fmla="*/ 1847935 h 2237474"/>
              <a:gd name="connsiteX103" fmla="*/ 5067961 w 12192000"/>
              <a:gd name="connsiteY103" fmla="*/ 1845917 h 2237474"/>
              <a:gd name="connsiteX104" fmla="*/ 5007075 w 12192000"/>
              <a:gd name="connsiteY104" fmla="*/ 1838626 h 2237474"/>
              <a:gd name="connsiteX105" fmla="*/ 4944087 w 12192000"/>
              <a:gd name="connsiteY105" fmla="*/ 1823332 h 2237474"/>
              <a:gd name="connsiteX106" fmla="*/ 4907662 w 12192000"/>
              <a:gd name="connsiteY106" fmla="*/ 1816900 h 2237474"/>
              <a:gd name="connsiteX107" fmla="*/ 4882386 w 12192000"/>
              <a:gd name="connsiteY107" fmla="*/ 1809844 h 2237474"/>
              <a:gd name="connsiteX108" fmla="*/ 4811440 w 12192000"/>
              <a:gd name="connsiteY108" fmla="*/ 1804655 h 2237474"/>
              <a:gd name="connsiteX109" fmla="*/ 4691075 w 12192000"/>
              <a:gd name="connsiteY109" fmla="*/ 1801389 h 2237474"/>
              <a:gd name="connsiteX110" fmla="*/ 4611738 w 12192000"/>
              <a:gd name="connsiteY110" fmla="*/ 1776964 h 2237474"/>
              <a:gd name="connsiteX111" fmla="*/ 4560070 w 12192000"/>
              <a:gd name="connsiteY111" fmla="*/ 1785640 h 2237474"/>
              <a:gd name="connsiteX112" fmla="*/ 4536503 w 12192000"/>
              <a:gd name="connsiteY112" fmla="*/ 1785334 h 2237474"/>
              <a:gd name="connsiteX113" fmla="*/ 4513724 w 12192000"/>
              <a:gd name="connsiteY113" fmla="*/ 1791996 h 2237474"/>
              <a:gd name="connsiteX114" fmla="*/ 4459810 w 12192000"/>
              <a:gd name="connsiteY114" fmla="*/ 1797886 h 2237474"/>
              <a:gd name="connsiteX115" fmla="*/ 4379064 w 12192000"/>
              <a:gd name="connsiteY115" fmla="*/ 1817177 h 2237474"/>
              <a:gd name="connsiteX116" fmla="*/ 4319209 w 12192000"/>
              <a:gd name="connsiteY116" fmla="*/ 1834833 h 2237474"/>
              <a:gd name="connsiteX117" fmla="*/ 4290981 w 12192000"/>
              <a:gd name="connsiteY117" fmla="*/ 1839677 h 2237474"/>
              <a:gd name="connsiteX118" fmla="*/ 4285792 w 12192000"/>
              <a:gd name="connsiteY118" fmla="*/ 1836231 h 2237474"/>
              <a:gd name="connsiteX119" fmla="*/ 4238372 w 12192000"/>
              <a:gd name="connsiteY119" fmla="*/ 1851480 h 2237474"/>
              <a:gd name="connsiteX120" fmla="*/ 4232517 w 12192000"/>
              <a:gd name="connsiteY120" fmla="*/ 1852567 h 2237474"/>
              <a:gd name="connsiteX121" fmla="*/ 4191732 w 12192000"/>
              <a:gd name="connsiteY121" fmla="*/ 1857328 h 2237474"/>
              <a:gd name="connsiteX122" fmla="*/ 4065532 w 12192000"/>
              <a:gd name="connsiteY122" fmla="*/ 1855477 h 2237474"/>
              <a:gd name="connsiteX123" fmla="*/ 4028460 w 12192000"/>
              <a:gd name="connsiteY123" fmla="*/ 1855137 h 2237474"/>
              <a:gd name="connsiteX124" fmla="*/ 4002267 w 12192000"/>
              <a:gd name="connsiteY124" fmla="*/ 1852352 h 2237474"/>
              <a:gd name="connsiteX125" fmla="*/ 3931396 w 12192000"/>
              <a:gd name="connsiteY125" fmla="*/ 1858915 h 2237474"/>
              <a:gd name="connsiteX126" fmla="*/ 3812162 w 12192000"/>
              <a:gd name="connsiteY126" fmla="*/ 1875501 h 2237474"/>
              <a:gd name="connsiteX127" fmla="*/ 3729530 w 12192000"/>
              <a:gd name="connsiteY127" fmla="*/ 1864513 h 2237474"/>
              <a:gd name="connsiteX128" fmla="*/ 3680177 w 12192000"/>
              <a:gd name="connsiteY128" fmla="*/ 1881552 h 2237474"/>
              <a:gd name="connsiteX129" fmla="*/ 3567259 w 12192000"/>
              <a:gd name="connsiteY129" fmla="*/ 1893482 h 2237474"/>
              <a:gd name="connsiteX130" fmla="*/ 3405770 w 12192000"/>
              <a:gd name="connsiteY130" fmla="*/ 1904591 h 2237474"/>
              <a:gd name="connsiteX131" fmla="*/ 3280097 w 12192000"/>
              <a:gd name="connsiteY131" fmla="*/ 1919610 h 2237474"/>
              <a:gd name="connsiteX132" fmla="*/ 3123424 w 12192000"/>
              <a:gd name="connsiteY132" fmla="*/ 1952930 h 2237474"/>
              <a:gd name="connsiteX133" fmla="*/ 3009910 w 12192000"/>
              <a:gd name="connsiteY133" fmla="*/ 1957866 h 2237474"/>
              <a:gd name="connsiteX134" fmla="*/ 2995934 w 12192000"/>
              <a:gd name="connsiteY134" fmla="*/ 1967085 h 2237474"/>
              <a:gd name="connsiteX135" fmla="*/ 2980071 w 12192000"/>
              <a:gd name="connsiteY135" fmla="*/ 1972988 h 2237474"/>
              <a:gd name="connsiteX136" fmla="*/ 2978094 w 12192000"/>
              <a:gd name="connsiteY136" fmla="*/ 1972369 h 2237474"/>
              <a:gd name="connsiteX137" fmla="*/ 2942858 w 12192000"/>
              <a:gd name="connsiteY137" fmla="*/ 1981367 h 2237474"/>
              <a:gd name="connsiteX138" fmla="*/ 2875436 w 12192000"/>
              <a:gd name="connsiteY138" fmla="*/ 1996977 h 2237474"/>
              <a:gd name="connsiteX139" fmla="*/ 2874892 w 12192000"/>
              <a:gd name="connsiteY139" fmla="*/ 1996085 h 2237474"/>
              <a:gd name="connsiteX140" fmla="*/ 2864145 w 12192000"/>
              <a:gd name="connsiteY140" fmla="*/ 1994061 h 2237474"/>
              <a:gd name="connsiteX141" fmla="*/ 2843662 w 12192000"/>
              <a:gd name="connsiteY141" fmla="*/ 1992498 h 2237474"/>
              <a:gd name="connsiteX142" fmla="*/ 2796128 w 12192000"/>
              <a:gd name="connsiteY142" fmla="*/ 1976403 h 2237474"/>
              <a:gd name="connsiteX143" fmla="*/ 2756784 w 12192000"/>
              <a:gd name="connsiteY143" fmla="*/ 1985116 h 2237474"/>
              <a:gd name="connsiteX144" fmla="*/ 2748833 w 12192000"/>
              <a:gd name="connsiteY144" fmla="*/ 1986323 h 2237474"/>
              <a:gd name="connsiteX145" fmla="*/ 2748661 w 12192000"/>
              <a:gd name="connsiteY145" fmla="*/ 1986122 h 2237474"/>
              <a:gd name="connsiteX146" fmla="*/ 2740251 w 12192000"/>
              <a:gd name="connsiteY146" fmla="*/ 1986946 h 2237474"/>
              <a:gd name="connsiteX147" fmla="*/ 2718916 w 12192000"/>
              <a:gd name="connsiteY147" fmla="*/ 1990867 h 2237474"/>
              <a:gd name="connsiteX148" fmla="*/ 2713522 w 12192000"/>
              <a:gd name="connsiteY148" fmla="*/ 1990173 h 2237474"/>
              <a:gd name="connsiteX149" fmla="*/ 2680597 w 12192000"/>
              <a:gd name="connsiteY149" fmla="*/ 1984996 h 2237474"/>
              <a:gd name="connsiteX150" fmla="*/ 2578178 w 12192000"/>
              <a:gd name="connsiteY150" fmla="*/ 1990531 h 2237474"/>
              <a:gd name="connsiteX151" fmla="*/ 2476147 w 12192000"/>
              <a:gd name="connsiteY151" fmla="*/ 1998305 h 2237474"/>
              <a:gd name="connsiteX152" fmla="*/ 2373568 w 12192000"/>
              <a:gd name="connsiteY152" fmla="*/ 2003219 h 2237474"/>
              <a:gd name="connsiteX153" fmla="*/ 2321399 w 12192000"/>
              <a:gd name="connsiteY153" fmla="*/ 1989467 h 2237474"/>
              <a:gd name="connsiteX154" fmla="*/ 2315525 w 12192000"/>
              <a:gd name="connsiteY154" fmla="*/ 1989708 h 2237474"/>
              <a:gd name="connsiteX155" fmla="*/ 2300792 w 12192000"/>
              <a:gd name="connsiteY155" fmla="*/ 1994290 h 2237474"/>
              <a:gd name="connsiteX156" fmla="*/ 2295469 w 12192000"/>
              <a:gd name="connsiteY156" fmla="*/ 1996659 h 2237474"/>
              <a:gd name="connsiteX157" fmla="*/ 2287219 w 12192000"/>
              <a:gd name="connsiteY157" fmla="*/ 1998750 h 2237474"/>
              <a:gd name="connsiteX158" fmla="*/ 2286948 w 12192000"/>
              <a:gd name="connsiteY158" fmla="*/ 1998596 h 2237474"/>
              <a:gd name="connsiteX159" fmla="*/ 2243069 w 12192000"/>
              <a:gd name="connsiteY159" fmla="*/ 2015111 h 2237474"/>
              <a:gd name="connsiteX160" fmla="*/ 2186609 w 12192000"/>
              <a:gd name="connsiteY160" fmla="*/ 2008263 h 2237474"/>
              <a:gd name="connsiteX161" fmla="*/ 2164831 w 12192000"/>
              <a:gd name="connsiteY161" fmla="*/ 2010143 h 2237474"/>
              <a:gd name="connsiteX162" fmla="*/ 2152836 w 12192000"/>
              <a:gd name="connsiteY162" fmla="*/ 2010048 h 2237474"/>
              <a:gd name="connsiteX163" fmla="*/ 2117102 w 12192000"/>
              <a:gd name="connsiteY163" fmla="*/ 2023004 h 2237474"/>
              <a:gd name="connsiteX164" fmla="*/ 2111935 w 12192000"/>
              <a:gd name="connsiteY164" fmla="*/ 2023163 h 2237474"/>
              <a:gd name="connsiteX165" fmla="*/ 2089991 w 12192000"/>
              <a:gd name="connsiteY165" fmla="*/ 2034193 h 2237474"/>
              <a:gd name="connsiteX166" fmla="*/ 2058061 w 12192000"/>
              <a:gd name="connsiteY166" fmla="*/ 2047942 h 2237474"/>
              <a:gd name="connsiteX167" fmla="*/ 2055737 w 12192000"/>
              <a:gd name="connsiteY167" fmla="*/ 2047704 h 2237474"/>
              <a:gd name="connsiteX168" fmla="*/ 2042244 w 12192000"/>
              <a:gd name="connsiteY168" fmla="*/ 2055560 h 2237474"/>
              <a:gd name="connsiteX169" fmla="*/ 1976224 w 12192000"/>
              <a:gd name="connsiteY169" fmla="*/ 2074257 h 2237474"/>
              <a:gd name="connsiteX170" fmla="*/ 1877728 w 12192000"/>
              <a:gd name="connsiteY170" fmla="*/ 2101004 h 2237474"/>
              <a:gd name="connsiteX171" fmla="*/ 1759056 w 12192000"/>
              <a:gd name="connsiteY171" fmla="*/ 2125608 h 2237474"/>
              <a:gd name="connsiteX172" fmla="*/ 1637948 w 12192000"/>
              <a:gd name="connsiteY172" fmla="*/ 2172597 h 2237474"/>
              <a:gd name="connsiteX173" fmla="*/ 1434549 w 12192000"/>
              <a:gd name="connsiteY173" fmla="*/ 2234522 h 2237474"/>
              <a:gd name="connsiteX174" fmla="*/ 1398481 w 12192000"/>
              <a:gd name="connsiteY174" fmla="*/ 2237074 h 2237474"/>
              <a:gd name="connsiteX175" fmla="*/ 1398407 w 12192000"/>
              <a:gd name="connsiteY175" fmla="*/ 2237095 h 2237474"/>
              <a:gd name="connsiteX176" fmla="*/ 1370962 w 12192000"/>
              <a:gd name="connsiteY176" fmla="*/ 2237474 h 2237474"/>
              <a:gd name="connsiteX177" fmla="*/ 1356367 w 12192000"/>
              <a:gd name="connsiteY177" fmla="*/ 2235089 h 2237474"/>
              <a:gd name="connsiteX178" fmla="*/ 1324828 w 12192000"/>
              <a:gd name="connsiteY178" fmla="*/ 2231968 h 2237474"/>
              <a:gd name="connsiteX179" fmla="*/ 1297744 w 12192000"/>
              <a:gd name="connsiteY179" fmla="*/ 2235849 h 2237474"/>
              <a:gd name="connsiteX180" fmla="*/ 1286236 w 12192000"/>
              <a:gd name="connsiteY180" fmla="*/ 2233135 h 2237474"/>
              <a:gd name="connsiteX181" fmla="*/ 1283504 w 12192000"/>
              <a:gd name="connsiteY181" fmla="*/ 2233797 h 2237474"/>
              <a:gd name="connsiteX182" fmla="*/ 1279765 w 12192000"/>
              <a:gd name="connsiteY182" fmla="*/ 2229639 h 2237474"/>
              <a:gd name="connsiteX183" fmla="*/ 1195347 w 12192000"/>
              <a:gd name="connsiteY183" fmla="*/ 2212354 h 2237474"/>
              <a:gd name="connsiteX184" fmla="*/ 970251 w 12192000"/>
              <a:gd name="connsiteY184" fmla="*/ 2221029 h 2237474"/>
              <a:gd name="connsiteX185" fmla="*/ 812914 w 12192000"/>
              <a:gd name="connsiteY185" fmla="*/ 2202752 h 2237474"/>
              <a:gd name="connsiteX186" fmla="*/ 800195 w 12192000"/>
              <a:gd name="connsiteY186" fmla="*/ 2209407 h 2237474"/>
              <a:gd name="connsiteX187" fmla="*/ 784978 w 12192000"/>
              <a:gd name="connsiteY187" fmla="*/ 2212360 h 2237474"/>
              <a:gd name="connsiteX188" fmla="*/ 681987 w 12192000"/>
              <a:gd name="connsiteY188" fmla="*/ 2216757 h 2237474"/>
              <a:gd name="connsiteX189" fmla="*/ 669923 w 12192000"/>
              <a:gd name="connsiteY189" fmla="*/ 2211682 h 2237474"/>
              <a:gd name="connsiteX190" fmla="*/ 648680 w 12192000"/>
              <a:gd name="connsiteY190" fmla="*/ 2206229 h 2237474"/>
              <a:gd name="connsiteX191" fmla="*/ 597225 w 12192000"/>
              <a:gd name="connsiteY191" fmla="*/ 2180999 h 2237474"/>
              <a:gd name="connsiteX192" fmla="*/ 558449 w 12192000"/>
              <a:gd name="connsiteY192" fmla="*/ 2182346 h 2237474"/>
              <a:gd name="connsiteX193" fmla="*/ 550517 w 12192000"/>
              <a:gd name="connsiteY193" fmla="*/ 2182060 h 2237474"/>
              <a:gd name="connsiteX194" fmla="*/ 550309 w 12192000"/>
              <a:gd name="connsiteY194" fmla="*/ 2181825 h 2237474"/>
              <a:gd name="connsiteX195" fmla="*/ 541836 w 12192000"/>
              <a:gd name="connsiteY195" fmla="*/ 2181063 h 2237474"/>
              <a:gd name="connsiteX196" fmla="*/ 536057 w 12192000"/>
              <a:gd name="connsiteY196" fmla="*/ 2181537 h 2237474"/>
              <a:gd name="connsiteX197" fmla="*/ 520671 w 12192000"/>
              <a:gd name="connsiteY197" fmla="*/ 2180980 h 2237474"/>
              <a:gd name="connsiteX198" fmla="*/ 515024 w 12192000"/>
              <a:gd name="connsiteY198" fmla="*/ 2179258 h 2237474"/>
              <a:gd name="connsiteX199" fmla="*/ 512278 w 12192000"/>
              <a:gd name="connsiteY199" fmla="*/ 2176369 h 2237474"/>
              <a:gd name="connsiteX200" fmla="*/ 480419 w 12192000"/>
              <a:gd name="connsiteY200" fmla="*/ 2167807 h 2237474"/>
              <a:gd name="connsiteX201" fmla="*/ 413835 w 12192000"/>
              <a:gd name="connsiteY201" fmla="*/ 2156783 h 2237474"/>
              <a:gd name="connsiteX202" fmla="*/ 376513 w 12192000"/>
              <a:gd name="connsiteY202" fmla="*/ 2154014 h 2237474"/>
              <a:gd name="connsiteX203" fmla="*/ 273386 w 12192000"/>
              <a:gd name="connsiteY203" fmla="*/ 2142551 h 2237474"/>
              <a:gd name="connsiteX204" fmla="*/ 169207 w 12192000"/>
              <a:gd name="connsiteY204" fmla="*/ 2128100 h 2237474"/>
              <a:gd name="connsiteX205" fmla="*/ 93149 w 12192000"/>
              <a:gd name="connsiteY205" fmla="*/ 2105324 h 2237474"/>
              <a:gd name="connsiteX206" fmla="*/ 88109 w 12192000"/>
              <a:gd name="connsiteY206" fmla="*/ 2106704 h 2237474"/>
              <a:gd name="connsiteX207" fmla="*/ 80022 w 12192000"/>
              <a:gd name="connsiteY207" fmla="*/ 2107254 h 2237474"/>
              <a:gd name="connsiteX208" fmla="*/ 79717 w 12192000"/>
              <a:gd name="connsiteY208" fmla="*/ 2107046 h 2237474"/>
              <a:gd name="connsiteX209" fmla="*/ 72352 w 12192000"/>
              <a:gd name="connsiteY209" fmla="*/ 2107991 h 2237474"/>
              <a:gd name="connsiteX210" fmla="*/ 37645 w 12192000"/>
              <a:gd name="connsiteY210" fmla="*/ 2115401 h 2237474"/>
              <a:gd name="connsiteX211" fmla="*/ 4572 w 12192000"/>
              <a:gd name="connsiteY211" fmla="*/ 2111091 h 2237474"/>
              <a:gd name="connsiteX212" fmla="*/ 0 w 12192000"/>
              <a:gd name="connsiteY212" fmla="*/ 2110468 h 2237474"/>
              <a:gd name="connsiteX213" fmla="*/ 0 w 12192000"/>
              <a:gd name="connsiteY21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183121 w 12192000"/>
              <a:gd name="connsiteY69" fmla="*/ 1595162 h 2237474"/>
              <a:gd name="connsiteX70" fmla="*/ 7164601 w 12192000"/>
              <a:gd name="connsiteY70" fmla="*/ 1606490 h 2237474"/>
              <a:gd name="connsiteX71" fmla="*/ 7092727 w 12192000"/>
              <a:gd name="connsiteY71" fmla="*/ 1623628 h 2237474"/>
              <a:gd name="connsiteX72" fmla="*/ 7031309 w 12192000"/>
              <a:gd name="connsiteY72" fmla="*/ 1619451 h 2237474"/>
              <a:gd name="connsiteX73" fmla="*/ 6999084 w 12192000"/>
              <a:gd name="connsiteY73" fmla="*/ 1634317 h 2237474"/>
              <a:gd name="connsiteX74" fmla="*/ 6992107 w 12192000"/>
              <a:gd name="connsiteY74" fmla="*/ 1636860 h 2237474"/>
              <a:gd name="connsiteX75" fmla="*/ 6991765 w 12192000"/>
              <a:gd name="connsiteY75" fmla="*/ 1636725 h 2237474"/>
              <a:gd name="connsiteX76" fmla="*/ 6900177 w 12192000"/>
              <a:gd name="connsiteY76" fmla="*/ 1636016 h 2237474"/>
              <a:gd name="connsiteX77" fmla="*/ 6795372 w 12192000"/>
              <a:gd name="connsiteY77" fmla="*/ 1644845 h 2237474"/>
              <a:gd name="connsiteX78" fmla="*/ 6692251 w 12192000"/>
              <a:gd name="connsiteY78" fmla="*/ 1656357 h 2237474"/>
              <a:gd name="connsiteX79" fmla="*/ 6655235 w 12192000"/>
              <a:gd name="connsiteY79" fmla="*/ 1661869 h 2237474"/>
              <a:gd name="connsiteX80" fmla="*/ 6554894 w 12192000"/>
              <a:gd name="connsiteY80" fmla="*/ 1664428 h 2237474"/>
              <a:gd name="connsiteX81" fmla="*/ 6516595 w 12192000"/>
              <a:gd name="connsiteY81" fmla="*/ 1667475 h 2237474"/>
              <a:gd name="connsiteX82" fmla="*/ 6508541 w 12192000"/>
              <a:gd name="connsiteY82" fmla="*/ 1668757 h 2237474"/>
              <a:gd name="connsiteX83" fmla="*/ 6471012 w 12192000"/>
              <a:gd name="connsiteY83" fmla="*/ 1678604 h 2237474"/>
              <a:gd name="connsiteX84" fmla="*/ 6415265 w 12192000"/>
              <a:gd name="connsiteY84" fmla="*/ 1665317 h 2237474"/>
              <a:gd name="connsiteX85" fmla="*/ 6364035 w 12192000"/>
              <a:gd name="connsiteY85" fmla="*/ 1667683 h 2237474"/>
              <a:gd name="connsiteX86" fmla="*/ 6280959 w 12192000"/>
              <a:gd name="connsiteY86" fmla="*/ 1689329 h 2237474"/>
              <a:gd name="connsiteX87" fmla="*/ 6243319 w 12192000"/>
              <a:gd name="connsiteY87" fmla="*/ 1695560 h 2237474"/>
              <a:gd name="connsiteX88" fmla="*/ 6098321 w 12192000"/>
              <a:gd name="connsiteY88" fmla="*/ 1721646 h 2237474"/>
              <a:gd name="connsiteX89" fmla="*/ 5880652 w 12192000"/>
              <a:gd name="connsiteY89" fmla="*/ 1779643 h 2237474"/>
              <a:gd name="connsiteX90" fmla="*/ 5785959 w 12192000"/>
              <a:gd name="connsiteY90" fmla="*/ 1775307 h 2237474"/>
              <a:gd name="connsiteX91" fmla="*/ 5643534 w 12192000"/>
              <a:gd name="connsiteY91" fmla="*/ 1802919 h 2237474"/>
              <a:gd name="connsiteX92" fmla="*/ 5518799 w 12192000"/>
              <a:gd name="connsiteY92" fmla="*/ 1818312 h 2237474"/>
              <a:gd name="connsiteX93" fmla="*/ 5505014 w 12192000"/>
              <a:gd name="connsiteY93" fmla="*/ 1819259 h 2237474"/>
              <a:gd name="connsiteX94" fmla="*/ 5453307 w 12192000"/>
              <a:gd name="connsiteY94" fmla="*/ 1815450 h 2237474"/>
              <a:gd name="connsiteX95" fmla="*/ 5364192 w 12192000"/>
              <a:gd name="connsiteY95" fmla="*/ 1826074 h 2237474"/>
              <a:gd name="connsiteX96" fmla="*/ 5350380 w 12192000"/>
              <a:gd name="connsiteY96" fmla="*/ 1830891 h 2237474"/>
              <a:gd name="connsiteX97" fmla="*/ 5259633 w 12192000"/>
              <a:gd name="connsiteY97" fmla="*/ 1837160 h 2237474"/>
              <a:gd name="connsiteX98" fmla="*/ 5197513 w 12192000"/>
              <a:gd name="connsiteY98" fmla="*/ 1844718 h 2237474"/>
              <a:gd name="connsiteX99" fmla="*/ 5168852 w 12192000"/>
              <a:gd name="connsiteY99" fmla="*/ 1844846 h 2237474"/>
              <a:gd name="connsiteX100" fmla="*/ 5114927 w 12192000"/>
              <a:gd name="connsiteY100" fmla="*/ 1847827 h 2237474"/>
              <a:gd name="connsiteX101" fmla="*/ 5108970 w 12192000"/>
              <a:gd name="connsiteY101" fmla="*/ 1847935 h 2237474"/>
              <a:gd name="connsiteX102" fmla="*/ 5067961 w 12192000"/>
              <a:gd name="connsiteY102" fmla="*/ 1845917 h 2237474"/>
              <a:gd name="connsiteX103" fmla="*/ 5007075 w 12192000"/>
              <a:gd name="connsiteY103" fmla="*/ 1838626 h 2237474"/>
              <a:gd name="connsiteX104" fmla="*/ 4944087 w 12192000"/>
              <a:gd name="connsiteY104" fmla="*/ 1823332 h 2237474"/>
              <a:gd name="connsiteX105" fmla="*/ 4907662 w 12192000"/>
              <a:gd name="connsiteY105" fmla="*/ 1816900 h 2237474"/>
              <a:gd name="connsiteX106" fmla="*/ 4882386 w 12192000"/>
              <a:gd name="connsiteY106" fmla="*/ 1809844 h 2237474"/>
              <a:gd name="connsiteX107" fmla="*/ 4811440 w 12192000"/>
              <a:gd name="connsiteY107" fmla="*/ 1804655 h 2237474"/>
              <a:gd name="connsiteX108" fmla="*/ 4691075 w 12192000"/>
              <a:gd name="connsiteY108" fmla="*/ 1801389 h 2237474"/>
              <a:gd name="connsiteX109" fmla="*/ 4611738 w 12192000"/>
              <a:gd name="connsiteY109" fmla="*/ 1776964 h 2237474"/>
              <a:gd name="connsiteX110" fmla="*/ 4560070 w 12192000"/>
              <a:gd name="connsiteY110" fmla="*/ 1785640 h 2237474"/>
              <a:gd name="connsiteX111" fmla="*/ 4536503 w 12192000"/>
              <a:gd name="connsiteY111" fmla="*/ 1785334 h 2237474"/>
              <a:gd name="connsiteX112" fmla="*/ 4513724 w 12192000"/>
              <a:gd name="connsiteY112" fmla="*/ 1791996 h 2237474"/>
              <a:gd name="connsiteX113" fmla="*/ 4459810 w 12192000"/>
              <a:gd name="connsiteY113" fmla="*/ 1797886 h 2237474"/>
              <a:gd name="connsiteX114" fmla="*/ 4379064 w 12192000"/>
              <a:gd name="connsiteY114" fmla="*/ 1817177 h 2237474"/>
              <a:gd name="connsiteX115" fmla="*/ 4319209 w 12192000"/>
              <a:gd name="connsiteY115" fmla="*/ 1834833 h 2237474"/>
              <a:gd name="connsiteX116" fmla="*/ 4290981 w 12192000"/>
              <a:gd name="connsiteY116" fmla="*/ 1839677 h 2237474"/>
              <a:gd name="connsiteX117" fmla="*/ 4285792 w 12192000"/>
              <a:gd name="connsiteY117" fmla="*/ 1836231 h 2237474"/>
              <a:gd name="connsiteX118" fmla="*/ 4238372 w 12192000"/>
              <a:gd name="connsiteY118" fmla="*/ 1851480 h 2237474"/>
              <a:gd name="connsiteX119" fmla="*/ 4232517 w 12192000"/>
              <a:gd name="connsiteY119" fmla="*/ 1852567 h 2237474"/>
              <a:gd name="connsiteX120" fmla="*/ 4191732 w 12192000"/>
              <a:gd name="connsiteY120" fmla="*/ 1857328 h 2237474"/>
              <a:gd name="connsiteX121" fmla="*/ 4065532 w 12192000"/>
              <a:gd name="connsiteY121" fmla="*/ 1855477 h 2237474"/>
              <a:gd name="connsiteX122" fmla="*/ 4028460 w 12192000"/>
              <a:gd name="connsiteY122" fmla="*/ 1855137 h 2237474"/>
              <a:gd name="connsiteX123" fmla="*/ 4002267 w 12192000"/>
              <a:gd name="connsiteY123" fmla="*/ 1852352 h 2237474"/>
              <a:gd name="connsiteX124" fmla="*/ 3931396 w 12192000"/>
              <a:gd name="connsiteY124" fmla="*/ 1858915 h 2237474"/>
              <a:gd name="connsiteX125" fmla="*/ 3812162 w 12192000"/>
              <a:gd name="connsiteY125" fmla="*/ 1875501 h 2237474"/>
              <a:gd name="connsiteX126" fmla="*/ 3729530 w 12192000"/>
              <a:gd name="connsiteY126" fmla="*/ 1864513 h 2237474"/>
              <a:gd name="connsiteX127" fmla="*/ 3680177 w 12192000"/>
              <a:gd name="connsiteY127" fmla="*/ 1881552 h 2237474"/>
              <a:gd name="connsiteX128" fmla="*/ 3567259 w 12192000"/>
              <a:gd name="connsiteY128" fmla="*/ 1893482 h 2237474"/>
              <a:gd name="connsiteX129" fmla="*/ 3405770 w 12192000"/>
              <a:gd name="connsiteY129" fmla="*/ 1904591 h 2237474"/>
              <a:gd name="connsiteX130" fmla="*/ 3280097 w 12192000"/>
              <a:gd name="connsiteY130" fmla="*/ 1919610 h 2237474"/>
              <a:gd name="connsiteX131" fmla="*/ 3123424 w 12192000"/>
              <a:gd name="connsiteY131" fmla="*/ 1952930 h 2237474"/>
              <a:gd name="connsiteX132" fmla="*/ 3009910 w 12192000"/>
              <a:gd name="connsiteY132" fmla="*/ 1957866 h 2237474"/>
              <a:gd name="connsiteX133" fmla="*/ 2995934 w 12192000"/>
              <a:gd name="connsiteY133" fmla="*/ 1967085 h 2237474"/>
              <a:gd name="connsiteX134" fmla="*/ 2980071 w 12192000"/>
              <a:gd name="connsiteY134" fmla="*/ 1972988 h 2237474"/>
              <a:gd name="connsiteX135" fmla="*/ 2978094 w 12192000"/>
              <a:gd name="connsiteY135" fmla="*/ 1972369 h 2237474"/>
              <a:gd name="connsiteX136" fmla="*/ 2942858 w 12192000"/>
              <a:gd name="connsiteY136" fmla="*/ 1981367 h 2237474"/>
              <a:gd name="connsiteX137" fmla="*/ 2875436 w 12192000"/>
              <a:gd name="connsiteY137" fmla="*/ 1996977 h 2237474"/>
              <a:gd name="connsiteX138" fmla="*/ 2874892 w 12192000"/>
              <a:gd name="connsiteY138" fmla="*/ 1996085 h 2237474"/>
              <a:gd name="connsiteX139" fmla="*/ 2864145 w 12192000"/>
              <a:gd name="connsiteY139" fmla="*/ 1994061 h 2237474"/>
              <a:gd name="connsiteX140" fmla="*/ 2843662 w 12192000"/>
              <a:gd name="connsiteY140" fmla="*/ 1992498 h 2237474"/>
              <a:gd name="connsiteX141" fmla="*/ 2796128 w 12192000"/>
              <a:gd name="connsiteY141" fmla="*/ 1976403 h 2237474"/>
              <a:gd name="connsiteX142" fmla="*/ 2756784 w 12192000"/>
              <a:gd name="connsiteY142" fmla="*/ 1985116 h 2237474"/>
              <a:gd name="connsiteX143" fmla="*/ 2748833 w 12192000"/>
              <a:gd name="connsiteY143" fmla="*/ 1986323 h 2237474"/>
              <a:gd name="connsiteX144" fmla="*/ 2748661 w 12192000"/>
              <a:gd name="connsiteY144" fmla="*/ 1986122 h 2237474"/>
              <a:gd name="connsiteX145" fmla="*/ 2740251 w 12192000"/>
              <a:gd name="connsiteY145" fmla="*/ 1986946 h 2237474"/>
              <a:gd name="connsiteX146" fmla="*/ 2718916 w 12192000"/>
              <a:gd name="connsiteY146" fmla="*/ 1990867 h 2237474"/>
              <a:gd name="connsiteX147" fmla="*/ 2713522 w 12192000"/>
              <a:gd name="connsiteY147" fmla="*/ 1990173 h 2237474"/>
              <a:gd name="connsiteX148" fmla="*/ 2680597 w 12192000"/>
              <a:gd name="connsiteY148" fmla="*/ 1984996 h 2237474"/>
              <a:gd name="connsiteX149" fmla="*/ 2578178 w 12192000"/>
              <a:gd name="connsiteY149" fmla="*/ 1990531 h 2237474"/>
              <a:gd name="connsiteX150" fmla="*/ 2476147 w 12192000"/>
              <a:gd name="connsiteY150" fmla="*/ 1998305 h 2237474"/>
              <a:gd name="connsiteX151" fmla="*/ 2373568 w 12192000"/>
              <a:gd name="connsiteY151" fmla="*/ 2003219 h 2237474"/>
              <a:gd name="connsiteX152" fmla="*/ 2321399 w 12192000"/>
              <a:gd name="connsiteY152" fmla="*/ 1989467 h 2237474"/>
              <a:gd name="connsiteX153" fmla="*/ 2315525 w 12192000"/>
              <a:gd name="connsiteY153" fmla="*/ 1989708 h 2237474"/>
              <a:gd name="connsiteX154" fmla="*/ 2300792 w 12192000"/>
              <a:gd name="connsiteY154" fmla="*/ 1994290 h 2237474"/>
              <a:gd name="connsiteX155" fmla="*/ 2295469 w 12192000"/>
              <a:gd name="connsiteY155" fmla="*/ 1996659 h 2237474"/>
              <a:gd name="connsiteX156" fmla="*/ 2287219 w 12192000"/>
              <a:gd name="connsiteY156" fmla="*/ 1998750 h 2237474"/>
              <a:gd name="connsiteX157" fmla="*/ 2286948 w 12192000"/>
              <a:gd name="connsiteY157" fmla="*/ 1998596 h 2237474"/>
              <a:gd name="connsiteX158" fmla="*/ 2243069 w 12192000"/>
              <a:gd name="connsiteY158" fmla="*/ 2015111 h 2237474"/>
              <a:gd name="connsiteX159" fmla="*/ 2186609 w 12192000"/>
              <a:gd name="connsiteY159" fmla="*/ 2008263 h 2237474"/>
              <a:gd name="connsiteX160" fmla="*/ 2164831 w 12192000"/>
              <a:gd name="connsiteY160" fmla="*/ 2010143 h 2237474"/>
              <a:gd name="connsiteX161" fmla="*/ 2152836 w 12192000"/>
              <a:gd name="connsiteY161" fmla="*/ 2010048 h 2237474"/>
              <a:gd name="connsiteX162" fmla="*/ 2117102 w 12192000"/>
              <a:gd name="connsiteY162" fmla="*/ 2023004 h 2237474"/>
              <a:gd name="connsiteX163" fmla="*/ 2111935 w 12192000"/>
              <a:gd name="connsiteY163" fmla="*/ 2023163 h 2237474"/>
              <a:gd name="connsiteX164" fmla="*/ 2089991 w 12192000"/>
              <a:gd name="connsiteY164" fmla="*/ 2034193 h 2237474"/>
              <a:gd name="connsiteX165" fmla="*/ 2058061 w 12192000"/>
              <a:gd name="connsiteY165" fmla="*/ 2047942 h 2237474"/>
              <a:gd name="connsiteX166" fmla="*/ 2055737 w 12192000"/>
              <a:gd name="connsiteY166" fmla="*/ 2047704 h 2237474"/>
              <a:gd name="connsiteX167" fmla="*/ 2042244 w 12192000"/>
              <a:gd name="connsiteY167" fmla="*/ 2055560 h 2237474"/>
              <a:gd name="connsiteX168" fmla="*/ 1976224 w 12192000"/>
              <a:gd name="connsiteY168" fmla="*/ 2074257 h 2237474"/>
              <a:gd name="connsiteX169" fmla="*/ 1877728 w 12192000"/>
              <a:gd name="connsiteY169" fmla="*/ 2101004 h 2237474"/>
              <a:gd name="connsiteX170" fmla="*/ 1759056 w 12192000"/>
              <a:gd name="connsiteY170" fmla="*/ 2125608 h 2237474"/>
              <a:gd name="connsiteX171" fmla="*/ 1637948 w 12192000"/>
              <a:gd name="connsiteY171" fmla="*/ 2172597 h 2237474"/>
              <a:gd name="connsiteX172" fmla="*/ 1434549 w 12192000"/>
              <a:gd name="connsiteY172" fmla="*/ 2234522 h 2237474"/>
              <a:gd name="connsiteX173" fmla="*/ 1398481 w 12192000"/>
              <a:gd name="connsiteY173" fmla="*/ 2237074 h 2237474"/>
              <a:gd name="connsiteX174" fmla="*/ 1398407 w 12192000"/>
              <a:gd name="connsiteY174" fmla="*/ 2237095 h 2237474"/>
              <a:gd name="connsiteX175" fmla="*/ 1370962 w 12192000"/>
              <a:gd name="connsiteY175" fmla="*/ 2237474 h 2237474"/>
              <a:gd name="connsiteX176" fmla="*/ 1356367 w 12192000"/>
              <a:gd name="connsiteY176" fmla="*/ 2235089 h 2237474"/>
              <a:gd name="connsiteX177" fmla="*/ 1324828 w 12192000"/>
              <a:gd name="connsiteY177" fmla="*/ 2231968 h 2237474"/>
              <a:gd name="connsiteX178" fmla="*/ 1297744 w 12192000"/>
              <a:gd name="connsiteY178" fmla="*/ 2235849 h 2237474"/>
              <a:gd name="connsiteX179" fmla="*/ 1286236 w 12192000"/>
              <a:gd name="connsiteY179" fmla="*/ 2233135 h 2237474"/>
              <a:gd name="connsiteX180" fmla="*/ 1283504 w 12192000"/>
              <a:gd name="connsiteY180" fmla="*/ 2233797 h 2237474"/>
              <a:gd name="connsiteX181" fmla="*/ 1279765 w 12192000"/>
              <a:gd name="connsiteY181" fmla="*/ 2229639 h 2237474"/>
              <a:gd name="connsiteX182" fmla="*/ 1195347 w 12192000"/>
              <a:gd name="connsiteY182" fmla="*/ 2212354 h 2237474"/>
              <a:gd name="connsiteX183" fmla="*/ 970251 w 12192000"/>
              <a:gd name="connsiteY183" fmla="*/ 2221029 h 2237474"/>
              <a:gd name="connsiteX184" fmla="*/ 812914 w 12192000"/>
              <a:gd name="connsiteY184" fmla="*/ 2202752 h 2237474"/>
              <a:gd name="connsiteX185" fmla="*/ 800195 w 12192000"/>
              <a:gd name="connsiteY185" fmla="*/ 2209407 h 2237474"/>
              <a:gd name="connsiteX186" fmla="*/ 784978 w 12192000"/>
              <a:gd name="connsiteY186" fmla="*/ 2212360 h 2237474"/>
              <a:gd name="connsiteX187" fmla="*/ 681987 w 12192000"/>
              <a:gd name="connsiteY187" fmla="*/ 2216757 h 2237474"/>
              <a:gd name="connsiteX188" fmla="*/ 669923 w 12192000"/>
              <a:gd name="connsiteY188" fmla="*/ 2211682 h 2237474"/>
              <a:gd name="connsiteX189" fmla="*/ 648680 w 12192000"/>
              <a:gd name="connsiteY189" fmla="*/ 2206229 h 2237474"/>
              <a:gd name="connsiteX190" fmla="*/ 597225 w 12192000"/>
              <a:gd name="connsiteY190" fmla="*/ 2180999 h 2237474"/>
              <a:gd name="connsiteX191" fmla="*/ 558449 w 12192000"/>
              <a:gd name="connsiteY191" fmla="*/ 2182346 h 2237474"/>
              <a:gd name="connsiteX192" fmla="*/ 550517 w 12192000"/>
              <a:gd name="connsiteY192" fmla="*/ 2182060 h 2237474"/>
              <a:gd name="connsiteX193" fmla="*/ 550309 w 12192000"/>
              <a:gd name="connsiteY193" fmla="*/ 2181825 h 2237474"/>
              <a:gd name="connsiteX194" fmla="*/ 541836 w 12192000"/>
              <a:gd name="connsiteY194" fmla="*/ 2181063 h 2237474"/>
              <a:gd name="connsiteX195" fmla="*/ 536057 w 12192000"/>
              <a:gd name="connsiteY195" fmla="*/ 2181537 h 2237474"/>
              <a:gd name="connsiteX196" fmla="*/ 520671 w 12192000"/>
              <a:gd name="connsiteY196" fmla="*/ 2180980 h 2237474"/>
              <a:gd name="connsiteX197" fmla="*/ 515024 w 12192000"/>
              <a:gd name="connsiteY197" fmla="*/ 2179258 h 2237474"/>
              <a:gd name="connsiteX198" fmla="*/ 512278 w 12192000"/>
              <a:gd name="connsiteY198" fmla="*/ 2176369 h 2237474"/>
              <a:gd name="connsiteX199" fmla="*/ 480419 w 12192000"/>
              <a:gd name="connsiteY199" fmla="*/ 2167807 h 2237474"/>
              <a:gd name="connsiteX200" fmla="*/ 413835 w 12192000"/>
              <a:gd name="connsiteY200" fmla="*/ 2156783 h 2237474"/>
              <a:gd name="connsiteX201" fmla="*/ 376513 w 12192000"/>
              <a:gd name="connsiteY201" fmla="*/ 2154014 h 2237474"/>
              <a:gd name="connsiteX202" fmla="*/ 273386 w 12192000"/>
              <a:gd name="connsiteY202" fmla="*/ 2142551 h 2237474"/>
              <a:gd name="connsiteX203" fmla="*/ 169207 w 12192000"/>
              <a:gd name="connsiteY203" fmla="*/ 2128100 h 2237474"/>
              <a:gd name="connsiteX204" fmla="*/ 93149 w 12192000"/>
              <a:gd name="connsiteY204" fmla="*/ 2105324 h 2237474"/>
              <a:gd name="connsiteX205" fmla="*/ 88109 w 12192000"/>
              <a:gd name="connsiteY205" fmla="*/ 2106704 h 2237474"/>
              <a:gd name="connsiteX206" fmla="*/ 80022 w 12192000"/>
              <a:gd name="connsiteY206" fmla="*/ 2107254 h 2237474"/>
              <a:gd name="connsiteX207" fmla="*/ 79717 w 12192000"/>
              <a:gd name="connsiteY207" fmla="*/ 2107046 h 2237474"/>
              <a:gd name="connsiteX208" fmla="*/ 72352 w 12192000"/>
              <a:gd name="connsiteY208" fmla="*/ 2107991 h 2237474"/>
              <a:gd name="connsiteX209" fmla="*/ 37645 w 12192000"/>
              <a:gd name="connsiteY209" fmla="*/ 2115401 h 2237474"/>
              <a:gd name="connsiteX210" fmla="*/ 4572 w 12192000"/>
              <a:gd name="connsiteY210" fmla="*/ 2111091 h 2237474"/>
              <a:gd name="connsiteX211" fmla="*/ 0 w 12192000"/>
              <a:gd name="connsiteY211" fmla="*/ 2110468 h 2237474"/>
              <a:gd name="connsiteX212" fmla="*/ 0 w 12192000"/>
              <a:gd name="connsiteY21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183121 w 12192000"/>
              <a:gd name="connsiteY69" fmla="*/ 1595162 h 2237474"/>
              <a:gd name="connsiteX70" fmla="*/ 7164601 w 12192000"/>
              <a:gd name="connsiteY70" fmla="*/ 1606490 h 2237474"/>
              <a:gd name="connsiteX71" fmla="*/ 7092727 w 12192000"/>
              <a:gd name="connsiteY71" fmla="*/ 1623628 h 2237474"/>
              <a:gd name="connsiteX72" fmla="*/ 7031309 w 12192000"/>
              <a:gd name="connsiteY72" fmla="*/ 1619451 h 2237474"/>
              <a:gd name="connsiteX73" fmla="*/ 6999084 w 12192000"/>
              <a:gd name="connsiteY73" fmla="*/ 1634317 h 2237474"/>
              <a:gd name="connsiteX74" fmla="*/ 6992107 w 12192000"/>
              <a:gd name="connsiteY74" fmla="*/ 1636860 h 2237474"/>
              <a:gd name="connsiteX75" fmla="*/ 6900177 w 12192000"/>
              <a:gd name="connsiteY75" fmla="*/ 1636016 h 2237474"/>
              <a:gd name="connsiteX76" fmla="*/ 6795372 w 12192000"/>
              <a:gd name="connsiteY76" fmla="*/ 1644845 h 2237474"/>
              <a:gd name="connsiteX77" fmla="*/ 6692251 w 12192000"/>
              <a:gd name="connsiteY77" fmla="*/ 1656357 h 2237474"/>
              <a:gd name="connsiteX78" fmla="*/ 6655235 w 12192000"/>
              <a:gd name="connsiteY78" fmla="*/ 1661869 h 2237474"/>
              <a:gd name="connsiteX79" fmla="*/ 6554894 w 12192000"/>
              <a:gd name="connsiteY79" fmla="*/ 1664428 h 2237474"/>
              <a:gd name="connsiteX80" fmla="*/ 6516595 w 12192000"/>
              <a:gd name="connsiteY80" fmla="*/ 1667475 h 2237474"/>
              <a:gd name="connsiteX81" fmla="*/ 6508541 w 12192000"/>
              <a:gd name="connsiteY81" fmla="*/ 1668757 h 2237474"/>
              <a:gd name="connsiteX82" fmla="*/ 6471012 w 12192000"/>
              <a:gd name="connsiteY82" fmla="*/ 1678604 h 2237474"/>
              <a:gd name="connsiteX83" fmla="*/ 6415265 w 12192000"/>
              <a:gd name="connsiteY83" fmla="*/ 1665317 h 2237474"/>
              <a:gd name="connsiteX84" fmla="*/ 6364035 w 12192000"/>
              <a:gd name="connsiteY84" fmla="*/ 1667683 h 2237474"/>
              <a:gd name="connsiteX85" fmla="*/ 6280959 w 12192000"/>
              <a:gd name="connsiteY85" fmla="*/ 1689329 h 2237474"/>
              <a:gd name="connsiteX86" fmla="*/ 6243319 w 12192000"/>
              <a:gd name="connsiteY86" fmla="*/ 1695560 h 2237474"/>
              <a:gd name="connsiteX87" fmla="*/ 6098321 w 12192000"/>
              <a:gd name="connsiteY87" fmla="*/ 1721646 h 2237474"/>
              <a:gd name="connsiteX88" fmla="*/ 5880652 w 12192000"/>
              <a:gd name="connsiteY88" fmla="*/ 1779643 h 2237474"/>
              <a:gd name="connsiteX89" fmla="*/ 5785959 w 12192000"/>
              <a:gd name="connsiteY89" fmla="*/ 1775307 h 2237474"/>
              <a:gd name="connsiteX90" fmla="*/ 5643534 w 12192000"/>
              <a:gd name="connsiteY90" fmla="*/ 1802919 h 2237474"/>
              <a:gd name="connsiteX91" fmla="*/ 5518799 w 12192000"/>
              <a:gd name="connsiteY91" fmla="*/ 1818312 h 2237474"/>
              <a:gd name="connsiteX92" fmla="*/ 5505014 w 12192000"/>
              <a:gd name="connsiteY92" fmla="*/ 1819259 h 2237474"/>
              <a:gd name="connsiteX93" fmla="*/ 5453307 w 12192000"/>
              <a:gd name="connsiteY93" fmla="*/ 1815450 h 2237474"/>
              <a:gd name="connsiteX94" fmla="*/ 5364192 w 12192000"/>
              <a:gd name="connsiteY94" fmla="*/ 1826074 h 2237474"/>
              <a:gd name="connsiteX95" fmla="*/ 5350380 w 12192000"/>
              <a:gd name="connsiteY95" fmla="*/ 1830891 h 2237474"/>
              <a:gd name="connsiteX96" fmla="*/ 5259633 w 12192000"/>
              <a:gd name="connsiteY96" fmla="*/ 1837160 h 2237474"/>
              <a:gd name="connsiteX97" fmla="*/ 5197513 w 12192000"/>
              <a:gd name="connsiteY97" fmla="*/ 1844718 h 2237474"/>
              <a:gd name="connsiteX98" fmla="*/ 5168852 w 12192000"/>
              <a:gd name="connsiteY98" fmla="*/ 1844846 h 2237474"/>
              <a:gd name="connsiteX99" fmla="*/ 5114927 w 12192000"/>
              <a:gd name="connsiteY99" fmla="*/ 1847827 h 2237474"/>
              <a:gd name="connsiteX100" fmla="*/ 5108970 w 12192000"/>
              <a:gd name="connsiteY100" fmla="*/ 1847935 h 2237474"/>
              <a:gd name="connsiteX101" fmla="*/ 5067961 w 12192000"/>
              <a:gd name="connsiteY101" fmla="*/ 1845917 h 2237474"/>
              <a:gd name="connsiteX102" fmla="*/ 5007075 w 12192000"/>
              <a:gd name="connsiteY102" fmla="*/ 1838626 h 2237474"/>
              <a:gd name="connsiteX103" fmla="*/ 4944087 w 12192000"/>
              <a:gd name="connsiteY103" fmla="*/ 1823332 h 2237474"/>
              <a:gd name="connsiteX104" fmla="*/ 4907662 w 12192000"/>
              <a:gd name="connsiteY104" fmla="*/ 1816900 h 2237474"/>
              <a:gd name="connsiteX105" fmla="*/ 4882386 w 12192000"/>
              <a:gd name="connsiteY105" fmla="*/ 1809844 h 2237474"/>
              <a:gd name="connsiteX106" fmla="*/ 4811440 w 12192000"/>
              <a:gd name="connsiteY106" fmla="*/ 1804655 h 2237474"/>
              <a:gd name="connsiteX107" fmla="*/ 4691075 w 12192000"/>
              <a:gd name="connsiteY107" fmla="*/ 1801389 h 2237474"/>
              <a:gd name="connsiteX108" fmla="*/ 4611738 w 12192000"/>
              <a:gd name="connsiteY108" fmla="*/ 1776964 h 2237474"/>
              <a:gd name="connsiteX109" fmla="*/ 4560070 w 12192000"/>
              <a:gd name="connsiteY109" fmla="*/ 1785640 h 2237474"/>
              <a:gd name="connsiteX110" fmla="*/ 4536503 w 12192000"/>
              <a:gd name="connsiteY110" fmla="*/ 1785334 h 2237474"/>
              <a:gd name="connsiteX111" fmla="*/ 4513724 w 12192000"/>
              <a:gd name="connsiteY111" fmla="*/ 1791996 h 2237474"/>
              <a:gd name="connsiteX112" fmla="*/ 4459810 w 12192000"/>
              <a:gd name="connsiteY112" fmla="*/ 1797886 h 2237474"/>
              <a:gd name="connsiteX113" fmla="*/ 4379064 w 12192000"/>
              <a:gd name="connsiteY113" fmla="*/ 1817177 h 2237474"/>
              <a:gd name="connsiteX114" fmla="*/ 4319209 w 12192000"/>
              <a:gd name="connsiteY114" fmla="*/ 1834833 h 2237474"/>
              <a:gd name="connsiteX115" fmla="*/ 4290981 w 12192000"/>
              <a:gd name="connsiteY115" fmla="*/ 1839677 h 2237474"/>
              <a:gd name="connsiteX116" fmla="*/ 4285792 w 12192000"/>
              <a:gd name="connsiteY116" fmla="*/ 1836231 h 2237474"/>
              <a:gd name="connsiteX117" fmla="*/ 4238372 w 12192000"/>
              <a:gd name="connsiteY117" fmla="*/ 1851480 h 2237474"/>
              <a:gd name="connsiteX118" fmla="*/ 4232517 w 12192000"/>
              <a:gd name="connsiteY118" fmla="*/ 1852567 h 2237474"/>
              <a:gd name="connsiteX119" fmla="*/ 4191732 w 12192000"/>
              <a:gd name="connsiteY119" fmla="*/ 1857328 h 2237474"/>
              <a:gd name="connsiteX120" fmla="*/ 4065532 w 12192000"/>
              <a:gd name="connsiteY120" fmla="*/ 1855477 h 2237474"/>
              <a:gd name="connsiteX121" fmla="*/ 4028460 w 12192000"/>
              <a:gd name="connsiteY121" fmla="*/ 1855137 h 2237474"/>
              <a:gd name="connsiteX122" fmla="*/ 4002267 w 12192000"/>
              <a:gd name="connsiteY122" fmla="*/ 1852352 h 2237474"/>
              <a:gd name="connsiteX123" fmla="*/ 3931396 w 12192000"/>
              <a:gd name="connsiteY123" fmla="*/ 1858915 h 2237474"/>
              <a:gd name="connsiteX124" fmla="*/ 3812162 w 12192000"/>
              <a:gd name="connsiteY124" fmla="*/ 1875501 h 2237474"/>
              <a:gd name="connsiteX125" fmla="*/ 3729530 w 12192000"/>
              <a:gd name="connsiteY125" fmla="*/ 1864513 h 2237474"/>
              <a:gd name="connsiteX126" fmla="*/ 3680177 w 12192000"/>
              <a:gd name="connsiteY126" fmla="*/ 1881552 h 2237474"/>
              <a:gd name="connsiteX127" fmla="*/ 3567259 w 12192000"/>
              <a:gd name="connsiteY127" fmla="*/ 1893482 h 2237474"/>
              <a:gd name="connsiteX128" fmla="*/ 3405770 w 12192000"/>
              <a:gd name="connsiteY128" fmla="*/ 1904591 h 2237474"/>
              <a:gd name="connsiteX129" fmla="*/ 3280097 w 12192000"/>
              <a:gd name="connsiteY129" fmla="*/ 1919610 h 2237474"/>
              <a:gd name="connsiteX130" fmla="*/ 3123424 w 12192000"/>
              <a:gd name="connsiteY130" fmla="*/ 1952930 h 2237474"/>
              <a:gd name="connsiteX131" fmla="*/ 3009910 w 12192000"/>
              <a:gd name="connsiteY131" fmla="*/ 1957866 h 2237474"/>
              <a:gd name="connsiteX132" fmla="*/ 2995934 w 12192000"/>
              <a:gd name="connsiteY132" fmla="*/ 1967085 h 2237474"/>
              <a:gd name="connsiteX133" fmla="*/ 2980071 w 12192000"/>
              <a:gd name="connsiteY133" fmla="*/ 1972988 h 2237474"/>
              <a:gd name="connsiteX134" fmla="*/ 2978094 w 12192000"/>
              <a:gd name="connsiteY134" fmla="*/ 1972369 h 2237474"/>
              <a:gd name="connsiteX135" fmla="*/ 2942858 w 12192000"/>
              <a:gd name="connsiteY135" fmla="*/ 1981367 h 2237474"/>
              <a:gd name="connsiteX136" fmla="*/ 2875436 w 12192000"/>
              <a:gd name="connsiteY136" fmla="*/ 1996977 h 2237474"/>
              <a:gd name="connsiteX137" fmla="*/ 2874892 w 12192000"/>
              <a:gd name="connsiteY137" fmla="*/ 1996085 h 2237474"/>
              <a:gd name="connsiteX138" fmla="*/ 2864145 w 12192000"/>
              <a:gd name="connsiteY138" fmla="*/ 1994061 h 2237474"/>
              <a:gd name="connsiteX139" fmla="*/ 2843662 w 12192000"/>
              <a:gd name="connsiteY139" fmla="*/ 1992498 h 2237474"/>
              <a:gd name="connsiteX140" fmla="*/ 2796128 w 12192000"/>
              <a:gd name="connsiteY140" fmla="*/ 1976403 h 2237474"/>
              <a:gd name="connsiteX141" fmla="*/ 2756784 w 12192000"/>
              <a:gd name="connsiteY141" fmla="*/ 1985116 h 2237474"/>
              <a:gd name="connsiteX142" fmla="*/ 2748833 w 12192000"/>
              <a:gd name="connsiteY142" fmla="*/ 1986323 h 2237474"/>
              <a:gd name="connsiteX143" fmla="*/ 2748661 w 12192000"/>
              <a:gd name="connsiteY143" fmla="*/ 1986122 h 2237474"/>
              <a:gd name="connsiteX144" fmla="*/ 2740251 w 12192000"/>
              <a:gd name="connsiteY144" fmla="*/ 1986946 h 2237474"/>
              <a:gd name="connsiteX145" fmla="*/ 2718916 w 12192000"/>
              <a:gd name="connsiteY145" fmla="*/ 1990867 h 2237474"/>
              <a:gd name="connsiteX146" fmla="*/ 2713522 w 12192000"/>
              <a:gd name="connsiteY146" fmla="*/ 1990173 h 2237474"/>
              <a:gd name="connsiteX147" fmla="*/ 2680597 w 12192000"/>
              <a:gd name="connsiteY147" fmla="*/ 1984996 h 2237474"/>
              <a:gd name="connsiteX148" fmla="*/ 2578178 w 12192000"/>
              <a:gd name="connsiteY148" fmla="*/ 1990531 h 2237474"/>
              <a:gd name="connsiteX149" fmla="*/ 2476147 w 12192000"/>
              <a:gd name="connsiteY149" fmla="*/ 1998305 h 2237474"/>
              <a:gd name="connsiteX150" fmla="*/ 2373568 w 12192000"/>
              <a:gd name="connsiteY150" fmla="*/ 2003219 h 2237474"/>
              <a:gd name="connsiteX151" fmla="*/ 2321399 w 12192000"/>
              <a:gd name="connsiteY151" fmla="*/ 1989467 h 2237474"/>
              <a:gd name="connsiteX152" fmla="*/ 2315525 w 12192000"/>
              <a:gd name="connsiteY152" fmla="*/ 1989708 h 2237474"/>
              <a:gd name="connsiteX153" fmla="*/ 2300792 w 12192000"/>
              <a:gd name="connsiteY153" fmla="*/ 1994290 h 2237474"/>
              <a:gd name="connsiteX154" fmla="*/ 2295469 w 12192000"/>
              <a:gd name="connsiteY154" fmla="*/ 1996659 h 2237474"/>
              <a:gd name="connsiteX155" fmla="*/ 2287219 w 12192000"/>
              <a:gd name="connsiteY155" fmla="*/ 1998750 h 2237474"/>
              <a:gd name="connsiteX156" fmla="*/ 2286948 w 12192000"/>
              <a:gd name="connsiteY156" fmla="*/ 1998596 h 2237474"/>
              <a:gd name="connsiteX157" fmla="*/ 2243069 w 12192000"/>
              <a:gd name="connsiteY157" fmla="*/ 2015111 h 2237474"/>
              <a:gd name="connsiteX158" fmla="*/ 2186609 w 12192000"/>
              <a:gd name="connsiteY158" fmla="*/ 2008263 h 2237474"/>
              <a:gd name="connsiteX159" fmla="*/ 2164831 w 12192000"/>
              <a:gd name="connsiteY159" fmla="*/ 2010143 h 2237474"/>
              <a:gd name="connsiteX160" fmla="*/ 2152836 w 12192000"/>
              <a:gd name="connsiteY160" fmla="*/ 2010048 h 2237474"/>
              <a:gd name="connsiteX161" fmla="*/ 2117102 w 12192000"/>
              <a:gd name="connsiteY161" fmla="*/ 2023004 h 2237474"/>
              <a:gd name="connsiteX162" fmla="*/ 2111935 w 12192000"/>
              <a:gd name="connsiteY162" fmla="*/ 2023163 h 2237474"/>
              <a:gd name="connsiteX163" fmla="*/ 2089991 w 12192000"/>
              <a:gd name="connsiteY163" fmla="*/ 2034193 h 2237474"/>
              <a:gd name="connsiteX164" fmla="*/ 2058061 w 12192000"/>
              <a:gd name="connsiteY164" fmla="*/ 2047942 h 2237474"/>
              <a:gd name="connsiteX165" fmla="*/ 2055737 w 12192000"/>
              <a:gd name="connsiteY165" fmla="*/ 2047704 h 2237474"/>
              <a:gd name="connsiteX166" fmla="*/ 2042244 w 12192000"/>
              <a:gd name="connsiteY166" fmla="*/ 2055560 h 2237474"/>
              <a:gd name="connsiteX167" fmla="*/ 1976224 w 12192000"/>
              <a:gd name="connsiteY167" fmla="*/ 2074257 h 2237474"/>
              <a:gd name="connsiteX168" fmla="*/ 1877728 w 12192000"/>
              <a:gd name="connsiteY168" fmla="*/ 2101004 h 2237474"/>
              <a:gd name="connsiteX169" fmla="*/ 1759056 w 12192000"/>
              <a:gd name="connsiteY169" fmla="*/ 2125608 h 2237474"/>
              <a:gd name="connsiteX170" fmla="*/ 1637948 w 12192000"/>
              <a:gd name="connsiteY170" fmla="*/ 2172597 h 2237474"/>
              <a:gd name="connsiteX171" fmla="*/ 1434549 w 12192000"/>
              <a:gd name="connsiteY171" fmla="*/ 2234522 h 2237474"/>
              <a:gd name="connsiteX172" fmla="*/ 1398481 w 12192000"/>
              <a:gd name="connsiteY172" fmla="*/ 2237074 h 2237474"/>
              <a:gd name="connsiteX173" fmla="*/ 1398407 w 12192000"/>
              <a:gd name="connsiteY173" fmla="*/ 2237095 h 2237474"/>
              <a:gd name="connsiteX174" fmla="*/ 1370962 w 12192000"/>
              <a:gd name="connsiteY174" fmla="*/ 2237474 h 2237474"/>
              <a:gd name="connsiteX175" fmla="*/ 1356367 w 12192000"/>
              <a:gd name="connsiteY175" fmla="*/ 2235089 h 2237474"/>
              <a:gd name="connsiteX176" fmla="*/ 1324828 w 12192000"/>
              <a:gd name="connsiteY176" fmla="*/ 2231968 h 2237474"/>
              <a:gd name="connsiteX177" fmla="*/ 1297744 w 12192000"/>
              <a:gd name="connsiteY177" fmla="*/ 2235849 h 2237474"/>
              <a:gd name="connsiteX178" fmla="*/ 1286236 w 12192000"/>
              <a:gd name="connsiteY178" fmla="*/ 2233135 h 2237474"/>
              <a:gd name="connsiteX179" fmla="*/ 1283504 w 12192000"/>
              <a:gd name="connsiteY179" fmla="*/ 2233797 h 2237474"/>
              <a:gd name="connsiteX180" fmla="*/ 1279765 w 12192000"/>
              <a:gd name="connsiteY180" fmla="*/ 2229639 h 2237474"/>
              <a:gd name="connsiteX181" fmla="*/ 1195347 w 12192000"/>
              <a:gd name="connsiteY181" fmla="*/ 2212354 h 2237474"/>
              <a:gd name="connsiteX182" fmla="*/ 970251 w 12192000"/>
              <a:gd name="connsiteY182" fmla="*/ 2221029 h 2237474"/>
              <a:gd name="connsiteX183" fmla="*/ 812914 w 12192000"/>
              <a:gd name="connsiteY183" fmla="*/ 2202752 h 2237474"/>
              <a:gd name="connsiteX184" fmla="*/ 800195 w 12192000"/>
              <a:gd name="connsiteY184" fmla="*/ 2209407 h 2237474"/>
              <a:gd name="connsiteX185" fmla="*/ 784978 w 12192000"/>
              <a:gd name="connsiteY185" fmla="*/ 2212360 h 2237474"/>
              <a:gd name="connsiteX186" fmla="*/ 681987 w 12192000"/>
              <a:gd name="connsiteY186" fmla="*/ 2216757 h 2237474"/>
              <a:gd name="connsiteX187" fmla="*/ 669923 w 12192000"/>
              <a:gd name="connsiteY187" fmla="*/ 2211682 h 2237474"/>
              <a:gd name="connsiteX188" fmla="*/ 648680 w 12192000"/>
              <a:gd name="connsiteY188" fmla="*/ 2206229 h 2237474"/>
              <a:gd name="connsiteX189" fmla="*/ 597225 w 12192000"/>
              <a:gd name="connsiteY189" fmla="*/ 2180999 h 2237474"/>
              <a:gd name="connsiteX190" fmla="*/ 558449 w 12192000"/>
              <a:gd name="connsiteY190" fmla="*/ 2182346 h 2237474"/>
              <a:gd name="connsiteX191" fmla="*/ 550517 w 12192000"/>
              <a:gd name="connsiteY191" fmla="*/ 2182060 h 2237474"/>
              <a:gd name="connsiteX192" fmla="*/ 550309 w 12192000"/>
              <a:gd name="connsiteY192" fmla="*/ 2181825 h 2237474"/>
              <a:gd name="connsiteX193" fmla="*/ 541836 w 12192000"/>
              <a:gd name="connsiteY193" fmla="*/ 2181063 h 2237474"/>
              <a:gd name="connsiteX194" fmla="*/ 536057 w 12192000"/>
              <a:gd name="connsiteY194" fmla="*/ 2181537 h 2237474"/>
              <a:gd name="connsiteX195" fmla="*/ 520671 w 12192000"/>
              <a:gd name="connsiteY195" fmla="*/ 2180980 h 2237474"/>
              <a:gd name="connsiteX196" fmla="*/ 515024 w 12192000"/>
              <a:gd name="connsiteY196" fmla="*/ 2179258 h 2237474"/>
              <a:gd name="connsiteX197" fmla="*/ 512278 w 12192000"/>
              <a:gd name="connsiteY197" fmla="*/ 2176369 h 2237474"/>
              <a:gd name="connsiteX198" fmla="*/ 480419 w 12192000"/>
              <a:gd name="connsiteY198" fmla="*/ 2167807 h 2237474"/>
              <a:gd name="connsiteX199" fmla="*/ 413835 w 12192000"/>
              <a:gd name="connsiteY199" fmla="*/ 2156783 h 2237474"/>
              <a:gd name="connsiteX200" fmla="*/ 376513 w 12192000"/>
              <a:gd name="connsiteY200" fmla="*/ 2154014 h 2237474"/>
              <a:gd name="connsiteX201" fmla="*/ 273386 w 12192000"/>
              <a:gd name="connsiteY201" fmla="*/ 2142551 h 2237474"/>
              <a:gd name="connsiteX202" fmla="*/ 169207 w 12192000"/>
              <a:gd name="connsiteY202" fmla="*/ 2128100 h 2237474"/>
              <a:gd name="connsiteX203" fmla="*/ 93149 w 12192000"/>
              <a:gd name="connsiteY203" fmla="*/ 2105324 h 2237474"/>
              <a:gd name="connsiteX204" fmla="*/ 88109 w 12192000"/>
              <a:gd name="connsiteY204" fmla="*/ 2106704 h 2237474"/>
              <a:gd name="connsiteX205" fmla="*/ 80022 w 12192000"/>
              <a:gd name="connsiteY205" fmla="*/ 2107254 h 2237474"/>
              <a:gd name="connsiteX206" fmla="*/ 79717 w 12192000"/>
              <a:gd name="connsiteY206" fmla="*/ 2107046 h 2237474"/>
              <a:gd name="connsiteX207" fmla="*/ 72352 w 12192000"/>
              <a:gd name="connsiteY207" fmla="*/ 2107991 h 2237474"/>
              <a:gd name="connsiteX208" fmla="*/ 37645 w 12192000"/>
              <a:gd name="connsiteY208" fmla="*/ 2115401 h 2237474"/>
              <a:gd name="connsiteX209" fmla="*/ 4572 w 12192000"/>
              <a:gd name="connsiteY209" fmla="*/ 2111091 h 2237474"/>
              <a:gd name="connsiteX210" fmla="*/ 0 w 12192000"/>
              <a:gd name="connsiteY210" fmla="*/ 2110468 h 2237474"/>
              <a:gd name="connsiteX211" fmla="*/ 0 w 12192000"/>
              <a:gd name="connsiteY21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97365 w 12192000"/>
              <a:gd name="connsiteY46" fmla="*/ 1105869 h 2237474"/>
              <a:gd name="connsiteX47" fmla="*/ 8665605 w 12192000"/>
              <a:gd name="connsiteY47" fmla="*/ 1110791 h 2237474"/>
              <a:gd name="connsiteX48" fmla="*/ 8584946 w 12192000"/>
              <a:gd name="connsiteY48" fmla="*/ 1135226 h 2237474"/>
              <a:gd name="connsiteX49" fmla="*/ 8460755 w 12192000"/>
              <a:gd name="connsiteY49" fmla="*/ 1203427 h 2237474"/>
              <a:gd name="connsiteX50" fmla="*/ 8419755 w 12192000"/>
              <a:gd name="connsiteY50" fmla="*/ 1216260 h 2237474"/>
              <a:gd name="connsiteX51" fmla="*/ 8411626 w 12192000"/>
              <a:gd name="connsiteY51" fmla="*/ 1214397 h 2237474"/>
              <a:gd name="connsiteX52" fmla="*/ 8363469 w 12192000"/>
              <a:gd name="connsiteY52" fmla="*/ 1246658 h 2237474"/>
              <a:gd name="connsiteX53" fmla="*/ 8275497 w 12192000"/>
              <a:gd name="connsiteY53" fmla="*/ 1264396 h 2237474"/>
              <a:gd name="connsiteX54" fmla="*/ 8206287 w 12192000"/>
              <a:gd name="connsiteY54" fmla="*/ 1273060 h 2237474"/>
              <a:gd name="connsiteX55" fmla="*/ 8168705 w 12192000"/>
              <a:gd name="connsiteY55" fmla="*/ 1279956 h 2237474"/>
              <a:gd name="connsiteX56" fmla="*/ 8139997 w 12192000"/>
              <a:gd name="connsiteY56" fmla="*/ 1282713 h 2237474"/>
              <a:gd name="connsiteX57" fmla="*/ 8074238 w 12192000"/>
              <a:gd name="connsiteY57" fmla="*/ 1301895 h 2237474"/>
              <a:gd name="connsiteX58" fmla="*/ 7968292 w 12192000"/>
              <a:gd name="connsiteY58" fmla="*/ 1338779 h 2237474"/>
              <a:gd name="connsiteX59" fmla="*/ 7945122 w 12192000"/>
              <a:gd name="connsiteY59" fmla="*/ 1345477 h 2237474"/>
              <a:gd name="connsiteX60" fmla="*/ 7902328 w 12192000"/>
              <a:gd name="connsiteY60" fmla="*/ 1345865 h 2237474"/>
              <a:gd name="connsiteX61" fmla="*/ 7875879 w 12192000"/>
              <a:gd name="connsiteY61" fmla="*/ 1345646 h 2237474"/>
              <a:gd name="connsiteX62" fmla="*/ 7840612 w 12192000"/>
              <a:gd name="connsiteY62" fmla="*/ 1369373 h 2237474"/>
              <a:gd name="connsiteX63" fmla="*/ 7786819 w 12192000"/>
              <a:gd name="connsiteY63" fmla="*/ 1378970 h 2237474"/>
              <a:gd name="connsiteX64" fmla="*/ 7548172 w 12192000"/>
              <a:gd name="connsiteY64" fmla="*/ 1417460 h 2237474"/>
              <a:gd name="connsiteX65" fmla="*/ 7483437 w 12192000"/>
              <a:gd name="connsiteY65" fmla="*/ 1478152 h 2237474"/>
              <a:gd name="connsiteX66" fmla="*/ 7377870 w 12192000"/>
              <a:gd name="connsiteY66" fmla="*/ 1523319 h 2237474"/>
              <a:gd name="connsiteX67" fmla="*/ 7230737 w 12192000"/>
              <a:gd name="connsiteY67" fmla="*/ 1562633 h 2237474"/>
              <a:gd name="connsiteX68" fmla="*/ 7224458 w 12192000"/>
              <a:gd name="connsiteY68" fmla="*/ 1573008 h 2237474"/>
              <a:gd name="connsiteX69" fmla="*/ 7183121 w 12192000"/>
              <a:gd name="connsiteY69" fmla="*/ 1595162 h 2237474"/>
              <a:gd name="connsiteX70" fmla="*/ 7164601 w 12192000"/>
              <a:gd name="connsiteY70" fmla="*/ 1606490 h 2237474"/>
              <a:gd name="connsiteX71" fmla="*/ 7092727 w 12192000"/>
              <a:gd name="connsiteY71" fmla="*/ 1623628 h 2237474"/>
              <a:gd name="connsiteX72" fmla="*/ 7031309 w 12192000"/>
              <a:gd name="connsiteY72" fmla="*/ 1619451 h 2237474"/>
              <a:gd name="connsiteX73" fmla="*/ 6999084 w 12192000"/>
              <a:gd name="connsiteY73" fmla="*/ 1634317 h 2237474"/>
              <a:gd name="connsiteX74" fmla="*/ 6992107 w 12192000"/>
              <a:gd name="connsiteY74" fmla="*/ 1636860 h 2237474"/>
              <a:gd name="connsiteX75" fmla="*/ 6900177 w 12192000"/>
              <a:gd name="connsiteY75" fmla="*/ 1636016 h 2237474"/>
              <a:gd name="connsiteX76" fmla="*/ 6795372 w 12192000"/>
              <a:gd name="connsiteY76" fmla="*/ 1644845 h 2237474"/>
              <a:gd name="connsiteX77" fmla="*/ 6692251 w 12192000"/>
              <a:gd name="connsiteY77" fmla="*/ 1656357 h 2237474"/>
              <a:gd name="connsiteX78" fmla="*/ 6655235 w 12192000"/>
              <a:gd name="connsiteY78" fmla="*/ 1661869 h 2237474"/>
              <a:gd name="connsiteX79" fmla="*/ 6554894 w 12192000"/>
              <a:gd name="connsiteY79" fmla="*/ 1664428 h 2237474"/>
              <a:gd name="connsiteX80" fmla="*/ 6516595 w 12192000"/>
              <a:gd name="connsiteY80" fmla="*/ 1667475 h 2237474"/>
              <a:gd name="connsiteX81" fmla="*/ 6508541 w 12192000"/>
              <a:gd name="connsiteY81" fmla="*/ 1668757 h 2237474"/>
              <a:gd name="connsiteX82" fmla="*/ 6471012 w 12192000"/>
              <a:gd name="connsiteY82" fmla="*/ 1678604 h 2237474"/>
              <a:gd name="connsiteX83" fmla="*/ 6364035 w 12192000"/>
              <a:gd name="connsiteY83" fmla="*/ 1667683 h 2237474"/>
              <a:gd name="connsiteX84" fmla="*/ 6280959 w 12192000"/>
              <a:gd name="connsiteY84" fmla="*/ 1689329 h 2237474"/>
              <a:gd name="connsiteX85" fmla="*/ 6243319 w 12192000"/>
              <a:gd name="connsiteY85" fmla="*/ 1695560 h 2237474"/>
              <a:gd name="connsiteX86" fmla="*/ 6098321 w 12192000"/>
              <a:gd name="connsiteY86" fmla="*/ 1721646 h 2237474"/>
              <a:gd name="connsiteX87" fmla="*/ 5880652 w 12192000"/>
              <a:gd name="connsiteY87" fmla="*/ 1779643 h 2237474"/>
              <a:gd name="connsiteX88" fmla="*/ 5785959 w 12192000"/>
              <a:gd name="connsiteY88" fmla="*/ 1775307 h 2237474"/>
              <a:gd name="connsiteX89" fmla="*/ 5643534 w 12192000"/>
              <a:gd name="connsiteY89" fmla="*/ 1802919 h 2237474"/>
              <a:gd name="connsiteX90" fmla="*/ 5518799 w 12192000"/>
              <a:gd name="connsiteY90" fmla="*/ 1818312 h 2237474"/>
              <a:gd name="connsiteX91" fmla="*/ 5505014 w 12192000"/>
              <a:gd name="connsiteY91" fmla="*/ 1819259 h 2237474"/>
              <a:gd name="connsiteX92" fmla="*/ 5453307 w 12192000"/>
              <a:gd name="connsiteY92" fmla="*/ 1815450 h 2237474"/>
              <a:gd name="connsiteX93" fmla="*/ 5364192 w 12192000"/>
              <a:gd name="connsiteY93" fmla="*/ 1826074 h 2237474"/>
              <a:gd name="connsiteX94" fmla="*/ 5350380 w 12192000"/>
              <a:gd name="connsiteY94" fmla="*/ 1830891 h 2237474"/>
              <a:gd name="connsiteX95" fmla="*/ 5259633 w 12192000"/>
              <a:gd name="connsiteY95" fmla="*/ 1837160 h 2237474"/>
              <a:gd name="connsiteX96" fmla="*/ 5197513 w 12192000"/>
              <a:gd name="connsiteY96" fmla="*/ 1844718 h 2237474"/>
              <a:gd name="connsiteX97" fmla="*/ 5168852 w 12192000"/>
              <a:gd name="connsiteY97" fmla="*/ 1844846 h 2237474"/>
              <a:gd name="connsiteX98" fmla="*/ 5114927 w 12192000"/>
              <a:gd name="connsiteY98" fmla="*/ 1847827 h 2237474"/>
              <a:gd name="connsiteX99" fmla="*/ 5108970 w 12192000"/>
              <a:gd name="connsiteY99" fmla="*/ 1847935 h 2237474"/>
              <a:gd name="connsiteX100" fmla="*/ 5067961 w 12192000"/>
              <a:gd name="connsiteY100" fmla="*/ 1845917 h 2237474"/>
              <a:gd name="connsiteX101" fmla="*/ 5007075 w 12192000"/>
              <a:gd name="connsiteY101" fmla="*/ 1838626 h 2237474"/>
              <a:gd name="connsiteX102" fmla="*/ 4944087 w 12192000"/>
              <a:gd name="connsiteY102" fmla="*/ 1823332 h 2237474"/>
              <a:gd name="connsiteX103" fmla="*/ 4907662 w 12192000"/>
              <a:gd name="connsiteY103" fmla="*/ 1816900 h 2237474"/>
              <a:gd name="connsiteX104" fmla="*/ 4882386 w 12192000"/>
              <a:gd name="connsiteY104" fmla="*/ 1809844 h 2237474"/>
              <a:gd name="connsiteX105" fmla="*/ 4811440 w 12192000"/>
              <a:gd name="connsiteY105" fmla="*/ 1804655 h 2237474"/>
              <a:gd name="connsiteX106" fmla="*/ 4691075 w 12192000"/>
              <a:gd name="connsiteY106" fmla="*/ 1801389 h 2237474"/>
              <a:gd name="connsiteX107" fmla="*/ 4611738 w 12192000"/>
              <a:gd name="connsiteY107" fmla="*/ 1776964 h 2237474"/>
              <a:gd name="connsiteX108" fmla="*/ 4560070 w 12192000"/>
              <a:gd name="connsiteY108" fmla="*/ 1785640 h 2237474"/>
              <a:gd name="connsiteX109" fmla="*/ 4536503 w 12192000"/>
              <a:gd name="connsiteY109" fmla="*/ 1785334 h 2237474"/>
              <a:gd name="connsiteX110" fmla="*/ 4513724 w 12192000"/>
              <a:gd name="connsiteY110" fmla="*/ 1791996 h 2237474"/>
              <a:gd name="connsiteX111" fmla="*/ 4459810 w 12192000"/>
              <a:gd name="connsiteY111" fmla="*/ 1797886 h 2237474"/>
              <a:gd name="connsiteX112" fmla="*/ 4379064 w 12192000"/>
              <a:gd name="connsiteY112" fmla="*/ 1817177 h 2237474"/>
              <a:gd name="connsiteX113" fmla="*/ 4319209 w 12192000"/>
              <a:gd name="connsiteY113" fmla="*/ 1834833 h 2237474"/>
              <a:gd name="connsiteX114" fmla="*/ 4290981 w 12192000"/>
              <a:gd name="connsiteY114" fmla="*/ 1839677 h 2237474"/>
              <a:gd name="connsiteX115" fmla="*/ 4285792 w 12192000"/>
              <a:gd name="connsiteY115" fmla="*/ 1836231 h 2237474"/>
              <a:gd name="connsiteX116" fmla="*/ 4238372 w 12192000"/>
              <a:gd name="connsiteY116" fmla="*/ 1851480 h 2237474"/>
              <a:gd name="connsiteX117" fmla="*/ 4232517 w 12192000"/>
              <a:gd name="connsiteY117" fmla="*/ 1852567 h 2237474"/>
              <a:gd name="connsiteX118" fmla="*/ 4191732 w 12192000"/>
              <a:gd name="connsiteY118" fmla="*/ 1857328 h 2237474"/>
              <a:gd name="connsiteX119" fmla="*/ 4065532 w 12192000"/>
              <a:gd name="connsiteY119" fmla="*/ 1855477 h 2237474"/>
              <a:gd name="connsiteX120" fmla="*/ 4028460 w 12192000"/>
              <a:gd name="connsiteY120" fmla="*/ 1855137 h 2237474"/>
              <a:gd name="connsiteX121" fmla="*/ 4002267 w 12192000"/>
              <a:gd name="connsiteY121" fmla="*/ 1852352 h 2237474"/>
              <a:gd name="connsiteX122" fmla="*/ 3931396 w 12192000"/>
              <a:gd name="connsiteY122" fmla="*/ 1858915 h 2237474"/>
              <a:gd name="connsiteX123" fmla="*/ 3812162 w 12192000"/>
              <a:gd name="connsiteY123" fmla="*/ 1875501 h 2237474"/>
              <a:gd name="connsiteX124" fmla="*/ 3729530 w 12192000"/>
              <a:gd name="connsiteY124" fmla="*/ 1864513 h 2237474"/>
              <a:gd name="connsiteX125" fmla="*/ 3680177 w 12192000"/>
              <a:gd name="connsiteY125" fmla="*/ 1881552 h 2237474"/>
              <a:gd name="connsiteX126" fmla="*/ 3567259 w 12192000"/>
              <a:gd name="connsiteY126" fmla="*/ 1893482 h 2237474"/>
              <a:gd name="connsiteX127" fmla="*/ 3405770 w 12192000"/>
              <a:gd name="connsiteY127" fmla="*/ 1904591 h 2237474"/>
              <a:gd name="connsiteX128" fmla="*/ 3280097 w 12192000"/>
              <a:gd name="connsiteY128" fmla="*/ 1919610 h 2237474"/>
              <a:gd name="connsiteX129" fmla="*/ 3123424 w 12192000"/>
              <a:gd name="connsiteY129" fmla="*/ 1952930 h 2237474"/>
              <a:gd name="connsiteX130" fmla="*/ 3009910 w 12192000"/>
              <a:gd name="connsiteY130" fmla="*/ 1957866 h 2237474"/>
              <a:gd name="connsiteX131" fmla="*/ 2995934 w 12192000"/>
              <a:gd name="connsiteY131" fmla="*/ 1967085 h 2237474"/>
              <a:gd name="connsiteX132" fmla="*/ 2980071 w 12192000"/>
              <a:gd name="connsiteY132" fmla="*/ 1972988 h 2237474"/>
              <a:gd name="connsiteX133" fmla="*/ 2978094 w 12192000"/>
              <a:gd name="connsiteY133" fmla="*/ 1972369 h 2237474"/>
              <a:gd name="connsiteX134" fmla="*/ 2942858 w 12192000"/>
              <a:gd name="connsiteY134" fmla="*/ 1981367 h 2237474"/>
              <a:gd name="connsiteX135" fmla="*/ 2875436 w 12192000"/>
              <a:gd name="connsiteY135" fmla="*/ 1996977 h 2237474"/>
              <a:gd name="connsiteX136" fmla="*/ 2874892 w 12192000"/>
              <a:gd name="connsiteY136" fmla="*/ 1996085 h 2237474"/>
              <a:gd name="connsiteX137" fmla="*/ 2864145 w 12192000"/>
              <a:gd name="connsiteY137" fmla="*/ 1994061 h 2237474"/>
              <a:gd name="connsiteX138" fmla="*/ 2843662 w 12192000"/>
              <a:gd name="connsiteY138" fmla="*/ 1992498 h 2237474"/>
              <a:gd name="connsiteX139" fmla="*/ 2796128 w 12192000"/>
              <a:gd name="connsiteY139" fmla="*/ 1976403 h 2237474"/>
              <a:gd name="connsiteX140" fmla="*/ 2756784 w 12192000"/>
              <a:gd name="connsiteY140" fmla="*/ 1985116 h 2237474"/>
              <a:gd name="connsiteX141" fmla="*/ 2748833 w 12192000"/>
              <a:gd name="connsiteY141" fmla="*/ 1986323 h 2237474"/>
              <a:gd name="connsiteX142" fmla="*/ 2748661 w 12192000"/>
              <a:gd name="connsiteY142" fmla="*/ 1986122 h 2237474"/>
              <a:gd name="connsiteX143" fmla="*/ 2740251 w 12192000"/>
              <a:gd name="connsiteY143" fmla="*/ 1986946 h 2237474"/>
              <a:gd name="connsiteX144" fmla="*/ 2718916 w 12192000"/>
              <a:gd name="connsiteY144" fmla="*/ 1990867 h 2237474"/>
              <a:gd name="connsiteX145" fmla="*/ 2713522 w 12192000"/>
              <a:gd name="connsiteY145" fmla="*/ 1990173 h 2237474"/>
              <a:gd name="connsiteX146" fmla="*/ 2680597 w 12192000"/>
              <a:gd name="connsiteY146" fmla="*/ 1984996 h 2237474"/>
              <a:gd name="connsiteX147" fmla="*/ 2578178 w 12192000"/>
              <a:gd name="connsiteY147" fmla="*/ 1990531 h 2237474"/>
              <a:gd name="connsiteX148" fmla="*/ 2476147 w 12192000"/>
              <a:gd name="connsiteY148" fmla="*/ 1998305 h 2237474"/>
              <a:gd name="connsiteX149" fmla="*/ 2373568 w 12192000"/>
              <a:gd name="connsiteY149" fmla="*/ 2003219 h 2237474"/>
              <a:gd name="connsiteX150" fmla="*/ 2321399 w 12192000"/>
              <a:gd name="connsiteY150" fmla="*/ 1989467 h 2237474"/>
              <a:gd name="connsiteX151" fmla="*/ 2315525 w 12192000"/>
              <a:gd name="connsiteY151" fmla="*/ 1989708 h 2237474"/>
              <a:gd name="connsiteX152" fmla="*/ 2300792 w 12192000"/>
              <a:gd name="connsiteY152" fmla="*/ 1994290 h 2237474"/>
              <a:gd name="connsiteX153" fmla="*/ 2295469 w 12192000"/>
              <a:gd name="connsiteY153" fmla="*/ 1996659 h 2237474"/>
              <a:gd name="connsiteX154" fmla="*/ 2287219 w 12192000"/>
              <a:gd name="connsiteY154" fmla="*/ 1998750 h 2237474"/>
              <a:gd name="connsiteX155" fmla="*/ 2286948 w 12192000"/>
              <a:gd name="connsiteY155" fmla="*/ 1998596 h 2237474"/>
              <a:gd name="connsiteX156" fmla="*/ 2243069 w 12192000"/>
              <a:gd name="connsiteY156" fmla="*/ 2015111 h 2237474"/>
              <a:gd name="connsiteX157" fmla="*/ 2186609 w 12192000"/>
              <a:gd name="connsiteY157" fmla="*/ 2008263 h 2237474"/>
              <a:gd name="connsiteX158" fmla="*/ 2164831 w 12192000"/>
              <a:gd name="connsiteY158" fmla="*/ 2010143 h 2237474"/>
              <a:gd name="connsiteX159" fmla="*/ 2152836 w 12192000"/>
              <a:gd name="connsiteY159" fmla="*/ 2010048 h 2237474"/>
              <a:gd name="connsiteX160" fmla="*/ 2117102 w 12192000"/>
              <a:gd name="connsiteY160" fmla="*/ 2023004 h 2237474"/>
              <a:gd name="connsiteX161" fmla="*/ 2111935 w 12192000"/>
              <a:gd name="connsiteY161" fmla="*/ 2023163 h 2237474"/>
              <a:gd name="connsiteX162" fmla="*/ 2089991 w 12192000"/>
              <a:gd name="connsiteY162" fmla="*/ 2034193 h 2237474"/>
              <a:gd name="connsiteX163" fmla="*/ 2058061 w 12192000"/>
              <a:gd name="connsiteY163" fmla="*/ 2047942 h 2237474"/>
              <a:gd name="connsiteX164" fmla="*/ 2055737 w 12192000"/>
              <a:gd name="connsiteY164" fmla="*/ 2047704 h 2237474"/>
              <a:gd name="connsiteX165" fmla="*/ 2042244 w 12192000"/>
              <a:gd name="connsiteY165" fmla="*/ 2055560 h 2237474"/>
              <a:gd name="connsiteX166" fmla="*/ 1976224 w 12192000"/>
              <a:gd name="connsiteY166" fmla="*/ 2074257 h 2237474"/>
              <a:gd name="connsiteX167" fmla="*/ 1877728 w 12192000"/>
              <a:gd name="connsiteY167" fmla="*/ 2101004 h 2237474"/>
              <a:gd name="connsiteX168" fmla="*/ 1759056 w 12192000"/>
              <a:gd name="connsiteY168" fmla="*/ 2125608 h 2237474"/>
              <a:gd name="connsiteX169" fmla="*/ 1637948 w 12192000"/>
              <a:gd name="connsiteY169" fmla="*/ 2172597 h 2237474"/>
              <a:gd name="connsiteX170" fmla="*/ 1434549 w 12192000"/>
              <a:gd name="connsiteY170" fmla="*/ 2234522 h 2237474"/>
              <a:gd name="connsiteX171" fmla="*/ 1398481 w 12192000"/>
              <a:gd name="connsiteY171" fmla="*/ 2237074 h 2237474"/>
              <a:gd name="connsiteX172" fmla="*/ 1398407 w 12192000"/>
              <a:gd name="connsiteY172" fmla="*/ 2237095 h 2237474"/>
              <a:gd name="connsiteX173" fmla="*/ 1370962 w 12192000"/>
              <a:gd name="connsiteY173" fmla="*/ 2237474 h 2237474"/>
              <a:gd name="connsiteX174" fmla="*/ 1356367 w 12192000"/>
              <a:gd name="connsiteY174" fmla="*/ 2235089 h 2237474"/>
              <a:gd name="connsiteX175" fmla="*/ 1324828 w 12192000"/>
              <a:gd name="connsiteY175" fmla="*/ 2231968 h 2237474"/>
              <a:gd name="connsiteX176" fmla="*/ 1297744 w 12192000"/>
              <a:gd name="connsiteY176" fmla="*/ 2235849 h 2237474"/>
              <a:gd name="connsiteX177" fmla="*/ 1286236 w 12192000"/>
              <a:gd name="connsiteY177" fmla="*/ 2233135 h 2237474"/>
              <a:gd name="connsiteX178" fmla="*/ 1283504 w 12192000"/>
              <a:gd name="connsiteY178" fmla="*/ 2233797 h 2237474"/>
              <a:gd name="connsiteX179" fmla="*/ 1279765 w 12192000"/>
              <a:gd name="connsiteY179" fmla="*/ 2229639 h 2237474"/>
              <a:gd name="connsiteX180" fmla="*/ 1195347 w 12192000"/>
              <a:gd name="connsiteY180" fmla="*/ 2212354 h 2237474"/>
              <a:gd name="connsiteX181" fmla="*/ 970251 w 12192000"/>
              <a:gd name="connsiteY181" fmla="*/ 2221029 h 2237474"/>
              <a:gd name="connsiteX182" fmla="*/ 812914 w 12192000"/>
              <a:gd name="connsiteY182" fmla="*/ 2202752 h 2237474"/>
              <a:gd name="connsiteX183" fmla="*/ 800195 w 12192000"/>
              <a:gd name="connsiteY183" fmla="*/ 2209407 h 2237474"/>
              <a:gd name="connsiteX184" fmla="*/ 784978 w 12192000"/>
              <a:gd name="connsiteY184" fmla="*/ 2212360 h 2237474"/>
              <a:gd name="connsiteX185" fmla="*/ 681987 w 12192000"/>
              <a:gd name="connsiteY185" fmla="*/ 2216757 h 2237474"/>
              <a:gd name="connsiteX186" fmla="*/ 669923 w 12192000"/>
              <a:gd name="connsiteY186" fmla="*/ 2211682 h 2237474"/>
              <a:gd name="connsiteX187" fmla="*/ 648680 w 12192000"/>
              <a:gd name="connsiteY187" fmla="*/ 2206229 h 2237474"/>
              <a:gd name="connsiteX188" fmla="*/ 597225 w 12192000"/>
              <a:gd name="connsiteY188" fmla="*/ 2180999 h 2237474"/>
              <a:gd name="connsiteX189" fmla="*/ 558449 w 12192000"/>
              <a:gd name="connsiteY189" fmla="*/ 2182346 h 2237474"/>
              <a:gd name="connsiteX190" fmla="*/ 550517 w 12192000"/>
              <a:gd name="connsiteY190" fmla="*/ 2182060 h 2237474"/>
              <a:gd name="connsiteX191" fmla="*/ 550309 w 12192000"/>
              <a:gd name="connsiteY191" fmla="*/ 2181825 h 2237474"/>
              <a:gd name="connsiteX192" fmla="*/ 541836 w 12192000"/>
              <a:gd name="connsiteY192" fmla="*/ 2181063 h 2237474"/>
              <a:gd name="connsiteX193" fmla="*/ 536057 w 12192000"/>
              <a:gd name="connsiteY193" fmla="*/ 2181537 h 2237474"/>
              <a:gd name="connsiteX194" fmla="*/ 520671 w 12192000"/>
              <a:gd name="connsiteY194" fmla="*/ 2180980 h 2237474"/>
              <a:gd name="connsiteX195" fmla="*/ 515024 w 12192000"/>
              <a:gd name="connsiteY195" fmla="*/ 2179258 h 2237474"/>
              <a:gd name="connsiteX196" fmla="*/ 512278 w 12192000"/>
              <a:gd name="connsiteY196" fmla="*/ 2176369 h 2237474"/>
              <a:gd name="connsiteX197" fmla="*/ 480419 w 12192000"/>
              <a:gd name="connsiteY197" fmla="*/ 2167807 h 2237474"/>
              <a:gd name="connsiteX198" fmla="*/ 413835 w 12192000"/>
              <a:gd name="connsiteY198" fmla="*/ 2156783 h 2237474"/>
              <a:gd name="connsiteX199" fmla="*/ 376513 w 12192000"/>
              <a:gd name="connsiteY199" fmla="*/ 2154014 h 2237474"/>
              <a:gd name="connsiteX200" fmla="*/ 273386 w 12192000"/>
              <a:gd name="connsiteY200" fmla="*/ 2142551 h 2237474"/>
              <a:gd name="connsiteX201" fmla="*/ 169207 w 12192000"/>
              <a:gd name="connsiteY201" fmla="*/ 2128100 h 2237474"/>
              <a:gd name="connsiteX202" fmla="*/ 93149 w 12192000"/>
              <a:gd name="connsiteY202" fmla="*/ 2105324 h 2237474"/>
              <a:gd name="connsiteX203" fmla="*/ 88109 w 12192000"/>
              <a:gd name="connsiteY203" fmla="*/ 2106704 h 2237474"/>
              <a:gd name="connsiteX204" fmla="*/ 80022 w 12192000"/>
              <a:gd name="connsiteY204" fmla="*/ 2107254 h 2237474"/>
              <a:gd name="connsiteX205" fmla="*/ 79717 w 12192000"/>
              <a:gd name="connsiteY205" fmla="*/ 2107046 h 2237474"/>
              <a:gd name="connsiteX206" fmla="*/ 72352 w 12192000"/>
              <a:gd name="connsiteY206" fmla="*/ 2107991 h 2237474"/>
              <a:gd name="connsiteX207" fmla="*/ 37645 w 12192000"/>
              <a:gd name="connsiteY207" fmla="*/ 2115401 h 2237474"/>
              <a:gd name="connsiteX208" fmla="*/ 4572 w 12192000"/>
              <a:gd name="connsiteY208" fmla="*/ 2111091 h 2237474"/>
              <a:gd name="connsiteX209" fmla="*/ 0 w 12192000"/>
              <a:gd name="connsiteY209" fmla="*/ 2110468 h 2237474"/>
              <a:gd name="connsiteX210" fmla="*/ 0 w 12192000"/>
              <a:gd name="connsiteY21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65605 w 12192000"/>
              <a:gd name="connsiteY46" fmla="*/ 1110791 h 2237474"/>
              <a:gd name="connsiteX47" fmla="*/ 8584946 w 12192000"/>
              <a:gd name="connsiteY47" fmla="*/ 1135226 h 2237474"/>
              <a:gd name="connsiteX48" fmla="*/ 8460755 w 12192000"/>
              <a:gd name="connsiteY48" fmla="*/ 1203427 h 2237474"/>
              <a:gd name="connsiteX49" fmla="*/ 8419755 w 12192000"/>
              <a:gd name="connsiteY49" fmla="*/ 1216260 h 2237474"/>
              <a:gd name="connsiteX50" fmla="*/ 8411626 w 12192000"/>
              <a:gd name="connsiteY50" fmla="*/ 1214397 h 2237474"/>
              <a:gd name="connsiteX51" fmla="*/ 8363469 w 12192000"/>
              <a:gd name="connsiteY51" fmla="*/ 1246658 h 2237474"/>
              <a:gd name="connsiteX52" fmla="*/ 8275497 w 12192000"/>
              <a:gd name="connsiteY52" fmla="*/ 1264396 h 2237474"/>
              <a:gd name="connsiteX53" fmla="*/ 8206287 w 12192000"/>
              <a:gd name="connsiteY53" fmla="*/ 1273060 h 2237474"/>
              <a:gd name="connsiteX54" fmla="*/ 8168705 w 12192000"/>
              <a:gd name="connsiteY54" fmla="*/ 1279956 h 2237474"/>
              <a:gd name="connsiteX55" fmla="*/ 8139997 w 12192000"/>
              <a:gd name="connsiteY55" fmla="*/ 1282713 h 2237474"/>
              <a:gd name="connsiteX56" fmla="*/ 8074238 w 12192000"/>
              <a:gd name="connsiteY56" fmla="*/ 1301895 h 2237474"/>
              <a:gd name="connsiteX57" fmla="*/ 7968292 w 12192000"/>
              <a:gd name="connsiteY57" fmla="*/ 1338779 h 2237474"/>
              <a:gd name="connsiteX58" fmla="*/ 7945122 w 12192000"/>
              <a:gd name="connsiteY58" fmla="*/ 1345477 h 2237474"/>
              <a:gd name="connsiteX59" fmla="*/ 7902328 w 12192000"/>
              <a:gd name="connsiteY59" fmla="*/ 1345865 h 2237474"/>
              <a:gd name="connsiteX60" fmla="*/ 7875879 w 12192000"/>
              <a:gd name="connsiteY60" fmla="*/ 1345646 h 2237474"/>
              <a:gd name="connsiteX61" fmla="*/ 7840612 w 12192000"/>
              <a:gd name="connsiteY61" fmla="*/ 1369373 h 2237474"/>
              <a:gd name="connsiteX62" fmla="*/ 7786819 w 12192000"/>
              <a:gd name="connsiteY62" fmla="*/ 1378970 h 2237474"/>
              <a:gd name="connsiteX63" fmla="*/ 7548172 w 12192000"/>
              <a:gd name="connsiteY63" fmla="*/ 1417460 h 2237474"/>
              <a:gd name="connsiteX64" fmla="*/ 7483437 w 12192000"/>
              <a:gd name="connsiteY64" fmla="*/ 1478152 h 2237474"/>
              <a:gd name="connsiteX65" fmla="*/ 7377870 w 12192000"/>
              <a:gd name="connsiteY65" fmla="*/ 1523319 h 2237474"/>
              <a:gd name="connsiteX66" fmla="*/ 7230737 w 12192000"/>
              <a:gd name="connsiteY66" fmla="*/ 1562633 h 2237474"/>
              <a:gd name="connsiteX67" fmla="*/ 7224458 w 12192000"/>
              <a:gd name="connsiteY67" fmla="*/ 1573008 h 2237474"/>
              <a:gd name="connsiteX68" fmla="*/ 7183121 w 12192000"/>
              <a:gd name="connsiteY68" fmla="*/ 1595162 h 2237474"/>
              <a:gd name="connsiteX69" fmla="*/ 7164601 w 12192000"/>
              <a:gd name="connsiteY69" fmla="*/ 1606490 h 2237474"/>
              <a:gd name="connsiteX70" fmla="*/ 7092727 w 12192000"/>
              <a:gd name="connsiteY70" fmla="*/ 1623628 h 2237474"/>
              <a:gd name="connsiteX71" fmla="*/ 7031309 w 12192000"/>
              <a:gd name="connsiteY71" fmla="*/ 1619451 h 2237474"/>
              <a:gd name="connsiteX72" fmla="*/ 6999084 w 12192000"/>
              <a:gd name="connsiteY72" fmla="*/ 1634317 h 2237474"/>
              <a:gd name="connsiteX73" fmla="*/ 6992107 w 12192000"/>
              <a:gd name="connsiteY73" fmla="*/ 1636860 h 2237474"/>
              <a:gd name="connsiteX74" fmla="*/ 6900177 w 12192000"/>
              <a:gd name="connsiteY74" fmla="*/ 1636016 h 2237474"/>
              <a:gd name="connsiteX75" fmla="*/ 6795372 w 12192000"/>
              <a:gd name="connsiteY75" fmla="*/ 1644845 h 2237474"/>
              <a:gd name="connsiteX76" fmla="*/ 6692251 w 12192000"/>
              <a:gd name="connsiteY76" fmla="*/ 1656357 h 2237474"/>
              <a:gd name="connsiteX77" fmla="*/ 6655235 w 12192000"/>
              <a:gd name="connsiteY77" fmla="*/ 1661869 h 2237474"/>
              <a:gd name="connsiteX78" fmla="*/ 6554894 w 12192000"/>
              <a:gd name="connsiteY78" fmla="*/ 1664428 h 2237474"/>
              <a:gd name="connsiteX79" fmla="*/ 6516595 w 12192000"/>
              <a:gd name="connsiteY79" fmla="*/ 1667475 h 2237474"/>
              <a:gd name="connsiteX80" fmla="*/ 6508541 w 12192000"/>
              <a:gd name="connsiteY80" fmla="*/ 1668757 h 2237474"/>
              <a:gd name="connsiteX81" fmla="*/ 6471012 w 12192000"/>
              <a:gd name="connsiteY81" fmla="*/ 1678604 h 2237474"/>
              <a:gd name="connsiteX82" fmla="*/ 6364035 w 12192000"/>
              <a:gd name="connsiteY82" fmla="*/ 1667683 h 2237474"/>
              <a:gd name="connsiteX83" fmla="*/ 6280959 w 12192000"/>
              <a:gd name="connsiteY83" fmla="*/ 1689329 h 2237474"/>
              <a:gd name="connsiteX84" fmla="*/ 6243319 w 12192000"/>
              <a:gd name="connsiteY84" fmla="*/ 1695560 h 2237474"/>
              <a:gd name="connsiteX85" fmla="*/ 6098321 w 12192000"/>
              <a:gd name="connsiteY85" fmla="*/ 1721646 h 2237474"/>
              <a:gd name="connsiteX86" fmla="*/ 5880652 w 12192000"/>
              <a:gd name="connsiteY86" fmla="*/ 1779643 h 2237474"/>
              <a:gd name="connsiteX87" fmla="*/ 5785959 w 12192000"/>
              <a:gd name="connsiteY87" fmla="*/ 1775307 h 2237474"/>
              <a:gd name="connsiteX88" fmla="*/ 5643534 w 12192000"/>
              <a:gd name="connsiteY88" fmla="*/ 1802919 h 2237474"/>
              <a:gd name="connsiteX89" fmla="*/ 5518799 w 12192000"/>
              <a:gd name="connsiteY89" fmla="*/ 1818312 h 2237474"/>
              <a:gd name="connsiteX90" fmla="*/ 5505014 w 12192000"/>
              <a:gd name="connsiteY90" fmla="*/ 1819259 h 2237474"/>
              <a:gd name="connsiteX91" fmla="*/ 5453307 w 12192000"/>
              <a:gd name="connsiteY91" fmla="*/ 1815450 h 2237474"/>
              <a:gd name="connsiteX92" fmla="*/ 5364192 w 12192000"/>
              <a:gd name="connsiteY92" fmla="*/ 1826074 h 2237474"/>
              <a:gd name="connsiteX93" fmla="*/ 5350380 w 12192000"/>
              <a:gd name="connsiteY93" fmla="*/ 1830891 h 2237474"/>
              <a:gd name="connsiteX94" fmla="*/ 5259633 w 12192000"/>
              <a:gd name="connsiteY94" fmla="*/ 1837160 h 2237474"/>
              <a:gd name="connsiteX95" fmla="*/ 5197513 w 12192000"/>
              <a:gd name="connsiteY95" fmla="*/ 1844718 h 2237474"/>
              <a:gd name="connsiteX96" fmla="*/ 5168852 w 12192000"/>
              <a:gd name="connsiteY96" fmla="*/ 1844846 h 2237474"/>
              <a:gd name="connsiteX97" fmla="*/ 5114927 w 12192000"/>
              <a:gd name="connsiteY97" fmla="*/ 1847827 h 2237474"/>
              <a:gd name="connsiteX98" fmla="*/ 5108970 w 12192000"/>
              <a:gd name="connsiteY98" fmla="*/ 1847935 h 2237474"/>
              <a:gd name="connsiteX99" fmla="*/ 5067961 w 12192000"/>
              <a:gd name="connsiteY99" fmla="*/ 1845917 h 2237474"/>
              <a:gd name="connsiteX100" fmla="*/ 5007075 w 12192000"/>
              <a:gd name="connsiteY100" fmla="*/ 1838626 h 2237474"/>
              <a:gd name="connsiteX101" fmla="*/ 4944087 w 12192000"/>
              <a:gd name="connsiteY101" fmla="*/ 1823332 h 2237474"/>
              <a:gd name="connsiteX102" fmla="*/ 4907662 w 12192000"/>
              <a:gd name="connsiteY102" fmla="*/ 1816900 h 2237474"/>
              <a:gd name="connsiteX103" fmla="*/ 4882386 w 12192000"/>
              <a:gd name="connsiteY103" fmla="*/ 1809844 h 2237474"/>
              <a:gd name="connsiteX104" fmla="*/ 4811440 w 12192000"/>
              <a:gd name="connsiteY104" fmla="*/ 1804655 h 2237474"/>
              <a:gd name="connsiteX105" fmla="*/ 4691075 w 12192000"/>
              <a:gd name="connsiteY105" fmla="*/ 1801389 h 2237474"/>
              <a:gd name="connsiteX106" fmla="*/ 4611738 w 12192000"/>
              <a:gd name="connsiteY106" fmla="*/ 1776964 h 2237474"/>
              <a:gd name="connsiteX107" fmla="*/ 4560070 w 12192000"/>
              <a:gd name="connsiteY107" fmla="*/ 1785640 h 2237474"/>
              <a:gd name="connsiteX108" fmla="*/ 4536503 w 12192000"/>
              <a:gd name="connsiteY108" fmla="*/ 1785334 h 2237474"/>
              <a:gd name="connsiteX109" fmla="*/ 4513724 w 12192000"/>
              <a:gd name="connsiteY109" fmla="*/ 1791996 h 2237474"/>
              <a:gd name="connsiteX110" fmla="*/ 4459810 w 12192000"/>
              <a:gd name="connsiteY110" fmla="*/ 1797886 h 2237474"/>
              <a:gd name="connsiteX111" fmla="*/ 4379064 w 12192000"/>
              <a:gd name="connsiteY111" fmla="*/ 1817177 h 2237474"/>
              <a:gd name="connsiteX112" fmla="*/ 4319209 w 12192000"/>
              <a:gd name="connsiteY112" fmla="*/ 1834833 h 2237474"/>
              <a:gd name="connsiteX113" fmla="*/ 4290981 w 12192000"/>
              <a:gd name="connsiteY113" fmla="*/ 1839677 h 2237474"/>
              <a:gd name="connsiteX114" fmla="*/ 4285792 w 12192000"/>
              <a:gd name="connsiteY114" fmla="*/ 1836231 h 2237474"/>
              <a:gd name="connsiteX115" fmla="*/ 4238372 w 12192000"/>
              <a:gd name="connsiteY115" fmla="*/ 1851480 h 2237474"/>
              <a:gd name="connsiteX116" fmla="*/ 4232517 w 12192000"/>
              <a:gd name="connsiteY116" fmla="*/ 1852567 h 2237474"/>
              <a:gd name="connsiteX117" fmla="*/ 4191732 w 12192000"/>
              <a:gd name="connsiteY117" fmla="*/ 1857328 h 2237474"/>
              <a:gd name="connsiteX118" fmla="*/ 4065532 w 12192000"/>
              <a:gd name="connsiteY118" fmla="*/ 1855477 h 2237474"/>
              <a:gd name="connsiteX119" fmla="*/ 4028460 w 12192000"/>
              <a:gd name="connsiteY119" fmla="*/ 1855137 h 2237474"/>
              <a:gd name="connsiteX120" fmla="*/ 4002267 w 12192000"/>
              <a:gd name="connsiteY120" fmla="*/ 1852352 h 2237474"/>
              <a:gd name="connsiteX121" fmla="*/ 3931396 w 12192000"/>
              <a:gd name="connsiteY121" fmla="*/ 1858915 h 2237474"/>
              <a:gd name="connsiteX122" fmla="*/ 3812162 w 12192000"/>
              <a:gd name="connsiteY122" fmla="*/ 1875501 h 2237474"/>
              <a:gd name="connsiteX123" fmla="*/ 3729530 w 12192000"/>
              <a:gd name="connsiteY123" fmla="*/ 1864513 h 2237474"/>
              <a:gd name="connsiteX124" fmla="*/ 3680177 w 12192000"/>
              <a:gd name="connsiteY124" fmla="*/ 1881552 h 2237474"/>
              <a:gd name="connsiteX125" fmla="*/ 3567259 w 12192000"/>
              <a:gd name="connsiteY125" fmla="*/ 1893482 h 2237474"/>
              <a:gd name="connsiteX126" fmla="*/ 3405770 w 12192000"/>
              <a:gd name="connsiteY126" fmla="*/ 1904591 h 2237474"/>
              <a:gd name="connsiteX127" fmla="*/ 3280097 w 12192000"/>
              <a:gd name="connsiteY127" fmla="*/ 1919610 h 2237474"/>
              <a:gd name="connsiteX128" fmla="*/ 3123424 w 12192000"/>
              <a:gd name="connsiteY128" fmla="*/ 1952930 h 2237474"/>
              <a:gd name="connsiteX129" fmla="*/ 3009910 w 12192000"/>
              <a:gd name="connsiteY129" fmla="*/ 1957866 h 2237474"/>
              <a:gd name="connsiteX130" fmla="*/ 2995934 w 12192000"/>
              <a:gd name="connsiteY130" fmla="*/ 1967085 h 2237474"/>
              <a:gd name="connsiteX131" fmla="*/ 2980071 w 12192000"/>
              <a:gd name="connsiteY131" fmla="*/ 1972988 h 2237474"/>
              <a:gd name="connsiteX132" fmla="*/ 2978094 w 12192000"/>
              <a:gd name="connsiteY132" fmla="*/ 1972369 h 2237474"/>
              <a:gd name="connsiteX133" fmla="*/ 2942858 w 12192000"/>
              <a:gd name="connsiteY133" fmla="*/ 1981367 h 2237474"/>
              <a:gd name="connsiteX134" fmla="*/ 2875436 w 12192000"/>
              <a:gd name="connsiteY134" fmla="*/ 1996977 h 2237474"/>
              <a:gd name="connsiteX135" fmla="*/ 2874892 w 12192000"/>
              <a:gd name="connsiteY135" fmla="*/ 1996085 h 2237474"/>
              <a:gd name="connsiteX136" fmla="*/ 2864145 w 12192000"/>
              <a:gd name="connsiteY136" fmla="*/ 1994061 h 2237474"/>
              <a:gd name="connsiteX137" fmla="*/ 2843662 w 12192000"/>
              <a:gd name="connsiteY137" fmla="*/ 1992498 h 2237474"/>
              <a:gd name="connsiteX138" fmla="*/ 2796128 w 12192000"/>
              <a:gd name="connsiteY138" fmla="*/ 1976403 h 2237474"/>
              <a:gd name="connsiteX139" fmla="*/ 2756784 w 12192000"/>
              <a:gd name="connsiteY139" fmla="*/ 1985116 h 2237474"/>
              <a:gd name="connsiteX140" fmla="*/ 2748833 w 12192000"/>
              <a:gd name="connsiteY140" fmla="*/ 1986323 h 2237474"/>
              <a:gd name="connsiteX141" fmla="*/ 2748661 w 12192000"/>
              <a:gd name="connsiteY141" fmla="*/ 1986122 h 2237474"/>
              <a:gd name="connsiteX142" fmla="*/ 2740251 w 12192000"/>
              <a:gd name="connsiteY142" fmla="*/ 1986946 h 2237474"/>
              <a:gd name="connsiteX143" fmla="*/ 2718916 w 12192000"/>
              <a:gd name="connsiteY143" fmla="*/ 1990867 h 2237474"/>
              <a:gd name="connsiteX144" fmla="*/ 2713522 w 12192000"/>
              <a:gd name="connsiteY144" fmla="*/ 1990173 h 2237474"/>
              <a:gd name="connsiteX145" fmla="*/ 2680597 w 12192000"/>
              <a:gd name="connsiteY145" fmla="*/ 1984996 h 2237474"/>
              <a:gd name="connsiteX146" fmla="*/ 2578178 w 12192000"/>
              <a:gd name="connsiteY146" fmla="*/ 1990531 h 2237474"/>
              <a:gd name="connsiteX147" fmla="*/ 2476147 w 12192000"/>
              <a:gd name="connsiteY147" fmla="*/ 1998305 h 2237474"/>
              <a:gd name="connsiteX148" fmla="*/ 2373568 w 12192000"/>
              <a:gd name="connsiteY148" fmla="*/ 2003219 h 2237474"/>
              <a:gd name="connsiteX149" fmla="*/ 2321399 w 12192000"/>
              <a:gd name="connsiteY149" fmla="*/ 1989467 h 2237474"/>
              <a:gd name="connsiteX150" fmla="*/ 2315525 w 12192000"/>
              <a:gd name="connsiteY150" fmla="*/ 1989708 h 2237474"/>
              <a:gd name="connsiteX151" fmla="*/ 2300792 w 12192000"/>
              <a:gd name="connsiteY151" fmla="*/ 1994290 h 2237474"/>
              <a:gd name="connsiteX152" fmla="*/ 2295469 w 12192000"/>
              <a:gd name="connsiteY152" fmla="*/ 1996659 h 2237474"/>
              <a:gd name="connsiteX153" fmla="*/ 2287219 w 12192000"/>
              <a:gd name="connsiteY153" fmla="*/ 1998750 h 2237474"/>
              <a:gd name="connsiteX154" fmla="*/ 2286948 w 12192000"/>
              <a:gd name="connsiteY154" fmla="*/ 1998596 h 2237474"/>
              <a:gd name="connsiteX155" fmla="*/ 2243069 w 12192000"/>
              <a:gd name="connsiteY155" fmla="*/ 2015111 h 2237474"/>
              <a:gd name="connsiteX156" fmla="*/ 2186609 w 12192000"/>
              <a:gd name="connsiteY156" fmla="*/ 2008263 h 2237474"/>
              <a:gd name="connsiteX157" fmla="*/ 2164831 w 12192000"/>
              <a:gd name="connsiteY157" fmla="*/ 2010143 h 2237474"/>
              <a:gd name="connsiteX158" fmla="*/ 2152836 w 12192000"/>
              <a:gd name="connsiteY158" fmla="*/ 2010048 h 2237474"/>
              <a:gd name="connsiteX159" fmla="*/ 2117102 w 12192000"/>
              <a:gd name="connsiteY159" fmla="*/ 2023004 h 2237474"/>
              <a:gd name="connsiteX160" fmla="*/ 2111935 w 12192000"/>
              <a:gd name="connsiteY160" fmla="*/ 2023163 h 2237474"/>
              <a:gd name="connsiteX161" fmla="*/ 2089991 w 12192000"/>
              <a:gd name="connsiteY161" fmla="*/ 2034193 h 2237474"/>
              <a:gd name="connsiteX162" fmla="*/ 2058061 w 12192000"/>
              <a:gd name="connsiteY162" fmla="*/ 2047942 h 2237474"/>
              <a:gd name="connsiteX163" fmla="*/ 2055737 w 12192000"/>
              <a:gd name="connsiteY163" fmla="*/ 2047704 h 2237474"/>
              <a:gd name="connsiteX164" fmla="*/ 2042244 w 12192000"/>
              <a:gd name="connsiteY164" fmla="*/ 2055560 h 2237474"/>
              <a:gd name="connsiteX165" fmla="*/ 1976224 w 12192000"/>
              <a:gd name="connsiteY165" fmla="*/ 2074257 h 2237474"/>
              <a:gd name="connsiteX166" fmla="*/ 1877728 w 12192000"/>
              <a:gd name="connsiteY166" fmla="*/ 2101004 h 2237474"/>
              <a:gd name="connsiteX167" fmla="*/ 1759056 w 12192000"/>
              <a:gd name="connsiteY167" fmla="*/ 2125608 h 2237474"/>
              <a:gd name="connsiteX168" fmla="*/ 1637948 w 12192000"/>
              <a:gd name="connsiteY168" fmla="*/ 2172597 h 2237474"/>
              <a:gd name="connsiteX169" fmla="*/ 1434549 w 12192000"/>
              <a:gd name="connsiteY169" fmla="*/ 2234522 h 2237474"/>
              <a:gd name="connsiteX170" fmla="*/ 1398481 w 12192000"/>
              <a:gd name="connsiteY170" fmla="*/ 2237074 h 2237474"/>
              <a:gd name="connsiteX171" fmla="*/ 1398407 w 12192000"/>
              <a:gd name="connsiteY171" fmla="*/ 2237095 h 2237474"/>
              <a:gd name="connsiteX172" fmla="*/ 1370962 w 12192000"/>
              <a:gd name="connsiteY172" fmla="*/ 2237474 h 2237474"/>
              <a:gd name="connsiteX173" fmla="*/ 1356367 w 12192000"/>
              <a:gd name="connsiteY173" fmla="*/ 2235089 h 2237474"/>
              <a:gd name="connsiteX174" fmla="*/ 1324828 w 12192000"/>
              <a:gd name="connsiteY174" fmla="*/ 2231968 h 2237474"/>
              <a:gd name="connsiteX175" fmla="*/ 1297744 w 12192000"/>
              <a:gd name="connsiteY175" fmla="*/ 2235849 h 2237474"/>
              <a:gd name="connsiteX176" fmla="*/ 1286236 w 12192000"/>
              <a:gd name="connsiteY176" fmla="*/ 2233135 h 2237474"/>
              <a:gd name="connsiteX177" fmla="*/ 1283504 w 12192000"/>
              <a:gd name="connsiteY177" fmla="*/ 2233797 h 2237474"/>
              <a:gd name="connsiteX178" fmla="*/ 1279765 w 12192000"/>
              <a:gd name="connsiteY178" fmla="*/ 2229639 h 2237474"/>
              <a:gd name="connsiteX179" fmla="*/ 1195347 w 12192000"/>
              <a:gd name="connsiteY179" fmla="*/ 2212354 h 2237474"/>
              <a:gd name="connsiteX180" fmla="*/ 970251 w 12192000"/>
              <a:gd name="connsiteY180" fmla="*/ 2221029 h 2237474"/>
              <a:gd name="connsiteX181" fmla="*/ 812914 w 12192000"/>
              <a:gd name="connsiteY181" fmla="*/ 2202752 h 2237474"/>
              <a:gd name="connsiteX182" fmla="*/ 800195 w 12192000"/>
              <a:gd name="connsiteY182" fmla="*/ 2209407 h 2237474"/>
              <a:gd name="connsiteX183" fmla="*/ 784978 w 12192000"/>
              <a:gd name="connsiteY183" fmla="*/ 2212360 h 2237474"/>
              <a:gd name="connsiteX184" fmla="*/ 681987 w 12192000"/>
              <a:gd name="connsiteY184" fmla="*/ 2216757 h 2237474"/>
              <a:gd name="connsiteX185" fmla="*/ 669923 w 12192000"/>
              <a:gd name="connsiteY185" fmla="*/ 2211682 h 2237474"/>
              <a:gd name="connsiteX186" fmla="*/ 648680 w 12192000"/>
              <a:gd name="connsiteY186" fmla="*/ 2206229 h 2237474"/>
              <a:gd name="connsiteX187" fmla="*/ 597225 w 12192000"/>
              <a:gd name="connsiteY187" fmla="*/ 2180999 h 2237474"/>
              <a:gd name="connsiteX188" fmla="*/ 558449 w 12192000"/>
              <a:gd name="connsiteY188" fmla="*/ 2182346 h 2237474"/>
              <a:gd name="connsiteX189" fmla="*/ 550517 w 12192000"/>
              <a:gd name="connsiteY189" fmla="*/ 2182060 h 2237474"/>
              <a:gd name="connsiteX190" fmla="*/ 550309 w 12192000"/>
              <a:gd name="connsiteY190" fmla="*/ 2181825 h 2237474"/>
              <a:gd name="connsiteX191" fmla="*/ 541836 w 12192000"/>
              <a:gd name="connsiteY191" fmla="*/ 2181063 h 2237474"/>
              <a:gd name="connsiteX192" fmla="*/ 536057 w 12192000"/>
              <a:gd name="connsiteY192" fmla="*/ 2181537 h 2237474"/>
              <a:gd name="connsiteX193" fmla="*/ 520671 w 12192000"/>
              <a:gd name="connsiteY193" fmla="*/ 2180980 h 2237474"/>
              <a:gd name="connsiteX194" fmla="*/ 515024 w 12192000"/>
              <a:gd name="connsiteY194" fmla="*/ 2179258 h 2237474"/>
              <a:gd name="connsiteX195" fmla="*/ 512278 w 12192000"/>
              <a:gd name="connsiteY195" fmla="*/ 2176369 h 2237474"/>
              <a:gd name="connsiteX196" fmla="*/ 480419 w 12192000"/>
              <a:gd name="connsiteY196" fmla="*/ 2167807 h 2237474"/>
              <a:gd name="connsiteX197" fmla="*/ 413835 w 12192000"/>
              <a:gd name="connsiteY197" fmla="*/ 2156783 h 2237474"/>
              <a:gd name="connsiteX198" fmla="*/ 376513 w 12192000"/>
              <a:gd name="connsiteY198" fmla="*/ 2154014 h 2237474"/>
              <a:gd name="connsiteX199" fmla="*/ 273386 w 12192000"/>
              <a:gd name="connsiteY199" fmla="*/ 2142551 h 2237474"/>
              <a:gd name="connsiteX200" fmla="*/ 169207 w 12192000"/>
              <a:gd name="connsiteY200" fmla="*/ 2128100 h 2237474"/>
              <a:gd name="connsiteX201" fmla="*/ 93149 w 12192000"/>
              <a:gd name="connsiteY201" fmla="*/ 2105324 h 2237474"/>
              <a:gd name="connsiteX202" fmla="*/ 88109 w 12192000"/>
              <a:gd name="connsiteY202" fmla="*/ 2106704 h 2237474"/>
              <a:gd name="connsiteX203" fmla="*/ 80022 w 12192000"/>
              <a:gd name="connsiteY203" fmla="*/ 2107254 h 2237474"/>
              <a:gd name="connsiteX204" fmla="*/ 79717 w 12192000"/>
              <a:gd name="connsiteY204" fmla="*/ 2107046 h 2237474"/>
              <a:gd name="connsiteX205" fmla="*/ 72352 w 12192000"/>
              <a:gd name="connsiteY205" fmla="*/ 2107991 h 2237474"/>
              <a:gd name="connsiteX206" fmla="*/ 37645 w 12192000"/>
              <a:gd name="connsiteY206" fmla="*/ 2115401 h 2237474"/>
              <a:gd name="connsiteX207" fmla="*/ 4572 w 12192000"/>
              <a:gd name="connsiteY207" fmla="*/ 2111091 h 2237474"/>
              <a:gd name="connsiteX208" fmla="*/ 0 w 12192000"/>
              <a:gd name="connsiteY208" fmla="*/ 2110468 h 2237474"/>
              <a:gd name="connsiteX209" fmla="*/ 0 w 12192000"/>
              <a:gd name="connsiteY20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61459 w 12192000"/>
              <a:gd name="connsiteY24" fmla="*/ 862394 h 2237474"/>
              <a:gd name="connsiteX25" fmla="*/ 9705768 w 12192000"/>
              <a:gd name="connsiteY25" fmla="*/ 894610 h 2237474"/>
              <a:gd name="connsiteX26" fmla="*/ 9683005 w 12192000"/>
              <a:gd name="connsiteY26" fmla="*/ 894128 h 2237474"/>
              <a:gd name="connsiteX27" fmla="*/ 9594438 w 12192000"/>
              <a:gd name="connsiteY27" fmla="*/ 919051 h 2237474"/>
              <a:gd name="connsiteX28" fmla="*/ 9577033 w 12192000"/>
              <a:gd name="connsiteY28" fmla="*/ 922857 h 2237474"/>
              <a:gd name="connsiteX29" fmla="*/ 9544189 w 12192000"/>
              <a:gd name="connsiteY29" fmla="*/ 938966 h 2237474"/>
              <a:gd name="connsiteX30" fmla="*/ 9500499 w 12192000"/>
              <a:gd name="connsiteY30" fmla="*/ 954680 h 2237474"/>
              <a:gd name="connsiteX31" fmla="*/ 9428195 w 12192000"/>
              <a:gd name="connsiteY31" fmla="*/ 986225 h 2237474"/>
              <a:gd name="connsiteX32" fmla="*/ 9410017 w 12192000"/>
              <a:gd name="connsiteY32" fmla="*/ 993931 h 2237474"/>
              <a:gd name="connsiteX33" fmla="*/ 9392919 w 12192000"/>
              <a:gd name="connsiteY33" fmla="*/ 994656 h 2237474"/>
              <a:gd name="connsiteX34" fmla="*/ 9278619 w 12192000"/>
              <a:gd name="connsiteY34" fmla="*/ 1011878 h 2237474"/>
              <a:gd name="connsiteX35" fmla="*/ 9268019 w 12192000"/>
              <a:gd name="connsiteY35" fmla="*/ 1007442 h 2237474"/>
              <a:gd name="connsiteX36" fmla="*/ 9234662 w 12192000"/>
              <a:gd name="connsiteY36" fmla="*/ 1023056 h 2237474"/>
              <a:gd name="connsiteX37" fmla="*/ 9181033 w 12192000"/>
              <a:gd name="connsiteY37" fmla="*/ 1037921 h 2237474"/>
              <a:gd name="connsiteX38" fmla="*/ 9155969 w 12192000"/>
              <a:gd name="connsiteY38" fmla="*/ 1046804 h 2237474"/>
              <a:gd name="connsiteX39" fmla="*/ 9133985 w 12192000"/>
              <a:gd name="connsiteY39" fmla="*/ 1046450 h 2237474"/>
              <a:gd name="connsiteX40" fmla="*/ 9012987 w 12192000"/>
              <a:gd name="connsiteY40" fmla="*/ 1061986 h 2237474"/>
              <a:gd name="connsiteX41" fmla="*/ 8968445 w 12192000"/>
              <a:gd name="connsiteY41" fmla="*/ 1052169 h 2237474"/>
              <a:gd name="connsiteX42" fmla="*/ 8958984 w 12192000"/>
              <a:gd name="connsiteY42" fmla="*/ 1057212 h 2237474"/>
              <a:gd name="connsiteX43" fmla="*/ 8886001 w 12192000"/>
              <a:gd name="connsiteY43" fmla="*/ 1067468 h 2237474"/>
              <a:gd name="connsiteX44" fmla="*/ 8838610 w 12192000"/>
              <a:gd name="connsiteY44" fmla="*/ 1075091 h 2237474"/>
              <a:gd name="connsiteX45" fmla="*/ 8750383 w 12192000"/>
              <a:gd name="connsiteY45" fmla="*/ 1097387 h 2237474"/>
              <a:gd name="connsiteX46" fmla="*/ 8665605 w 12192000"/>
              <a:gd name="connsiteY46" fmla="*/ 1110791 h 2237474"/>
              <a:gd name="connsiteX47" fmla="*/ 8584946 w 12192000"/>
              <a:gd name="connsiteY47" fmla="*/ 1135226 h 2237474"/>
              <a:gd name="connsiteX48" fmla="*/ 8460755 w 12192000"/>
              <a:gd name="connsiteY48" fmla="*/ 1203427 h 2237474"/>
              <a:gd name="connsiteX49" fmla="*/ 8419755 w 12192000"/>
              <a:gd name="connsiteY49" fmla="*/ 1216260 h 2237474"/>
              <a:gd name="connsiteX50" fmla="*/ 8411626 w 12192000"/>
              <a:gd name="connsiteY50" fmla="*/ 1214397 h 2237474"/>
              <a:gd name="connsiteX51" fmla="*/ 8363469 w 12192000"/>
              <a:gd name="connsiteY51" fmla="*/ 1246658 h 2237474"/>
              <a:gd name="connsiteX52" fmla="*/ 8275497 w 12192000"/>
              <a:gd name="connsiteY52" fmla="*/ 1264396 h 2237474"/>
              <a:gd name="connsiteX53" fmla="*/ 8206287 w 12192000"/>
              <a:gd name="connsiteY53" fmla="*/ 1273060 h 2237474"/>
              <a:gd name="connsiteX54" fmla="*/ 8168705 w 12192000"/>
              <a:gd name="connsiteY54" fmla="*/ 1279956 h 2237474"/>
              <a:gd name="connsiteX55" fmla="*/ 8139997 w 12192000"/>
              <a:gd name="connsiteY55" fmla="*/ 1282713 h 2237474"/>
              <a:gd name="connsiteX56" fmla="*/ 8074238 w 12192000"/>
              <a:gd name="connsiteY56" fmla="*/ 1301895 h 2237474"/>
              <a:gd name="connsiteX57" fmla="*/ 7968292 w 12192000"/>
              <a:gd name="connsiteY57" fmla="*/ 1338779 h 2237474"/>
              <a:gd name="connsiteX58" fmla="*/ 7902328 w 12192000"/>
              <a:gd name="connsiteY58" fmla="*/ 1345865 h 2237474"/>
              <a:gd name="connsiteX59" fmla="*/ 7875879 w 12192000"/>
              <a:gd name="connsiteY59" fmla="*/ 1345646 h 2237474"/>
              <a:gd name="connsiteX60" fmla="*/ 7840612 w 12192000"/>
              <a:gd name="connsiteY60" fmla="*/ 1369373 h 2237474"/>
              <a:gd name="connsiteX61" fmla="*/ 7786819 w 12192000"/>
              <a:gd name="connsiteY61" fmla="*/ 1378970 h 2237474"/>
              <a:gd name="connsiteX62" fmla="*/ 7548172 w 12192000"/>
              <a:gd name="connsiteY62" fmla="*/ 1417460 h 2237474"/>
              <a:gd name="connsiteX63" fmla="*/ 7483437 w 12192000"/>
              <a:gd name="connsiteY63" fmla="*/ 1478152 h 2237474"/>
              <a:gd name="connsiteX64" fmla="*/ 7377870 w 12192000"/>
              <a:gd name="connsiteY64" fmla="*/ 1523319 h 2237474"/>
              <a:gd name="connsiteX65" fmla="*/ 7230737 w 12192000"/>
              <a:gd name="connsiteY65" fmla="*/ 1562633 h 2237474"/>
              <a:gd name="connsiteX66" fmla="*/ 7224458 w 12192000"/>
              <a:gd name="connsiteY66" fmla="*/ 1573008 h 2237474"/>
              <a:gd name="connsiteX67" fmla="*/ 7183121 w 12192000"/>
              <a:gd name="connsiteY67" fmla="*/ 1595162 h 2237474"/>
              <a:gd name="connsiteX68" fmla="*/ 7164601 w 12192000"/>
              <a:gd name="connsiteY68" fmla="*/ 1606490 h 2237474"/>
              <a:gd name="connsiteX69" fmla="*/ 7092727 w 12192000"/>
              <a:gd name="connsiteY69" fmla="*/ 1623628 h 2237474"/>
              <a:gd name="connsiteX70" fmla="*/ 7031309 w 12192000"/>
              <a:gd name="connsiteY70" fmla="*/ 1619451 h 2237474"/>
              <a:gd name="connsiteX71" fmla="*/ 6999084 w 12192000"/>
              <a:gd name="connsiteY71" fmla="*/ 1634317 h 2237474"/>
              <a:gd name="connsiteX72" fmla="*/ 6992107 w 12192000"/>
              <a:gd name="connsiteY72" fmla="*/ 1636860 h 2237474"/>
              <a:gd name="connsiteX73" fmla="*/ 6900177 w 12192000"/>
              <a:gd name="connsiteY73" fmla="*/ 1636016 h 2237474"/>
              <a:gd name="connsiteX74" fmla="*/ 6795372 w 12192000"/>
              <a:gd name="connsiteY74" fmla="*/ 1644845 h 2237474"/>
              <a:gd name="connsiteX75" fmla="*/ 6692251 w 12192000"/>
              <a:gd name="connsiteY75" fmla="*/ 1656357 h 2237474"/>
              <a:gd name="connsiteX76" fmla="*/ 6655235 w 12192000"/>
              <a:gd name="connsiteY76" fmla="*/ 1661869 h 2237474"/>
              <a:gd name="connsiteX77" fmla="*/ 6554894 w 12192000"/>
              <a:gd name="connsiteY77" fmla="*/ 1664428 h 2237474"/>
              <a:gd name="connsiteX78" fmla="*/ 6516595 w 12192000"/>
              <a:gd name="connsiteY78" fmla="*/ 1667475 h 2237474"/>
              <a:gd name="connsiteX79" fmla="*/ 6508541 w 12192000"/>
              <a:gd name="connsiteY79" fmla="*/ 1668757 h 2237474"/>
              <a:gd name="connsiteX80" fmla="*/ 6471012 w 12192000"/>
              <a:gd name="connsiteY80" fmla="*/ 1678604 h 2237474"/>
              <a:gd name="connsiteX81" fmla="*/ 6364035 w 12192000"/>
              <a:gd name="connsiteY81" fmla="*/ 1667683 h 2237474"/>
              <a:gd name="connsiteX82" fmla="*/ 6280959 w 12192000"/>
              <a:gd name="connsiteY82" fmla="*/ 1689329 h 2237474"/>
              <a:gd name="connsiteX83" fmla="*/ 6243319 w 12192000"/>
              <a:gd name="connsiteY83" fmla="*/ 1695560 h 2237474"/>
              <a:gd name="connsiteX84" fmla="*/ 6098321 w 12192000"/>
              <a:gd name="connsiteY84" fmla="*/ 1721646 h 2237474"/>
              <a:gd name="connsiteX85" fmla="*/ 5880652 w 12192000"/>
              <a:gd name="connsiteY85" fmla="*/ 1779643 h 2237474"/>
              <a:gd name="connsiteX86" fmla="*/ 5785959 w 12192000"/>
              <a:gd name="connsiteY86" fmla="*/ 1775307 h 2237474"/>
              <a:gd name="connsiteX87" fmla="*/ 5643534 w 12192000"/>
              <a:gd name="connsiteY87" fmla="*/ 1802919 h 2237474"/>
              <a:gd name="connsiteX88" fmla="*/ 5518799 w 12192000"/>
              <a:gd name="connsiteY88" fmla="*/ 1818312 h 2237474"/>
              <a:gd name="connsiteX89" fmla="*/ 5505014 w 12192000"/>
              <a:gd name="connsiteY89" fmla="*/ 1819259 h 2237474"/>
              <a:gd name="connsiteX90" fmla="*/ 5453307 w 12192000"/>
              <a:gd name="connsiteY90" fmla="*/ 1815450 h 2237474"/>
              <a:gd name="connsiteX91" fmla="*/ 5364192 w 12192000"/>
              <a:gd name="connsiteY91" fmla="*/ 1826074 h 2237474"/>
              <a:gd name="connsiteX92" fmla="*/ 5350380 w 12192000"/>
              <a:gd name="connsiteY92" fmla="*/ 1830891 h 2237474"/>
              <a:gd name="connsiteX93" fmla="*/ 5259633 w 12192000"/>
              <a:gd name="connsiteY93" fmla="*/ 1837160 h 2237474"/>
              <a:gd name="connsiteX94" fmla="*/ 5197513 w 12192000"/>
              <a:gd name="connsiteY94" fmla="*/ 1844718 h 2237474"/>
              <a:gd name="connsiteX95" fmla="*/ 5168852 w 12192000"/>
              <a:gd name="connsiteY95" fmla="*/ 1844846 h 2237474"/>
              <a:gd name="connsiteX96" fmla="*/ 5114927 w 12192000"/>
              <a:gd name="connsiteY96" fmla="*/ 1847827 h 2237474"/>
              <a:gd name="connsiteX97" fmla="*/ 5108970 w 12192000"/>
              <a:gd name="connsiteY97" fmla="*/ 1847935 h 2237474"/>
              <a:gd name="connsiteX98" fmla="*/ 5067961 w 12192000"/>
              <a:gd name="connsiteY98" fmla="*/ 1845917 h 2237474"/>
              <a:gd name="connsiteX99" fmla="*/ 5007075 w 12192000"/>
              <a:gd name="connsiteY99" fmla="*/ 1838626 h 2237474"/>
              <a:gd name="connsiteX100" fmla="*/ 4944087 w 12192000"/>
              <a:gd name="connsiteY100" fmla="*/ 1823332 h 2237474"/>
              <a:gd name="connsiteX101" fmla="*/ 4907662 w 12192000"/>
              <a:gd name="connsiteY101" fmla="*/ 1816900 h 2237474"/>
              <a:gd name="connsiteX102" fmla="*/ 4882386 w 12192000"/>
              <a:gd name="connsiteY102" fmla="*/ 1809844 h 2237474"/>
              <a:gd name="connsiteX103" fmla="*/ 4811440 w 12192000"/>
              <a:gd name="connsiteY103" fmla="*/ 1804655 h 2237474"/>
              <a:gd name="connsiteX104" fmla="*/ 4691075 w 12192000"/>
              <a:gd name="connsiteY104" fmla="*/ 1801389 h 2237474"/>
              <a:gd name="connsiteX105" fmla="*/ 4611738 w 12192000"/>
              <a:gd name="connsiteY105" fmla="*/ 1776964 h 2237474"/>
              <a:gd name="connsiteX106" fmla="*/ 4560070 w 12192000"/>
              <a:gd name="connsiteY106" fmla="*/ 1785640 h 2237474"/>
              <a:gd name="connsiteX107" fmla="*/ 4536503 w 12192000"/>
              <a:gd name="connsiteY107" fmla="*/ 1785334 h 2237474"/>
              <a:gd name="connsiteX108" fmla="*/ 4513724 w 12192000"/>
              <a:gd name="connsiteY108" fmla="*/ 1791996 h 2237474"/>
              <a:gd name="connsiteX109" fmla="*/ 4459810 w 12192000"/>
              <a:gd name="connsiteY109" fmla="*/ 1797886 h 2237474"/>
              <a:gd name="connsiteX110" fmla="*/ 4379064 w 12192000"/>
              <a:gd name="connsiteY110" fmla="*/ 1817177 h 2237474"/>
              <a:gd name="connsiteX111" fmla="*/ 4319209 w 12192000"/>
              <a:gd name="connsiteY111" fmla="*/ 1834833 h 2237474"/>
              <a:gd name="connsiteX112" fmla="*/ 4290981 w 12192000"/>
              <a:gd name="connsiteY112" fmla="*/ 1839677 h 2237474"/>
              <a:gd name="connsiteX113" fmla="*/ 4285792 w 12192000"/>
              <a:gd name="connsiteY113" fmla="*/ 1836231 h 2237474"/>
              <a:gd name="connsiteX114" fmla="*/ 4238372 w 12192000"/>
              <a:gd name="connsiteY114" fmla="*/ 1851480 h 2237474"/>
              <a:gd name="connsiteX115" fmla="*/ 4232517 w 12192000"/>
              <a:gd name="connsiteY115" fmla="*/ 1852567 h 2237474"/>
              <a:gd name="connsiteX116" fmla="*/ 4191732 w 12192000"/>
              <a:gd name="connsiteY116" fmla="*/ 1857328 h 2237474"/>
              <a:gd name="connsiteX117" fmla="*/ 4065532 w 12192000"/>
              <a:gd name="connsiteY117" fmla="*/ 1855477 h 2237474"/>
              <a:gd name="connsiteX118" fmla="*/ 4028460 w 12192000"/>
              <a:gd name="connsiteY118" fmla="*/ 1855137 h 2237474"/>
              <a:gd name="connsiteX119" fmla="*/ 4002267 w 12192000"/>
              <a:gd name="connsiteY119" fmla="*/ 1852352 h 2237474"/>
              <a:gd name="connsiteX120" fmla="*/ 3931396 w 12192000"/>
              <a:gd name="connsiteY120" fmla="*/ 1858915 h 2237474"/>
              <a:gd name="connsiteX121" fmla="*/ 3812162 w 12192000"/>
              <a:gd name="connsiteY121" fmla="*/ 1875501 h 2237474"/>
              <a:gd name="connsiteX122" fmla="*/ 3729530 w 12192000"/>
              <a:gd name="connsiteY122" fmla="*/ 1864513 h 2237474"/>
              <a:gd name="connsiteX123" fmla="*/ 3680177 w 12192000"/>
              <a:gd name="connsiteY123" fmla="*/ 1881552 h 2237474"/>
              <a:gd name="connsiteX124" fmla="*/ 3567259 w 12192000"/>
              <a:gd name="connsiteY124" fmla="*/ 1893482 h 2237474"/>
              <a:gd name="connsiteX125" fmla="*/ 3405770 w 12192000"/>
              <a:gd name="connsiteY125" fmla="*/ 1904591 h 2237474"/>
              <a:gd name="connsiteX126" fmla="*/ 3280097 w 12192000"/>
              <a:gd name="connsiteY126" fmla="*/ 1919610 h 2237474"/>
              <a:gd name="connsiteX127" fmla="*/ 3123424 w 12192000"/>
              <a:gd name="connsiteY127" fmla="*/ 1952930 h 2237474"/>
              <a:gd name="connsiteX128" fmla="*/ 3009910 w 12192000"/>
              <a:gd name="connsiteY128" fmla="*/ 1957866 h 2237474"/>
              <a:gd name="connsiteX129" fmla="*/ 2995934 w 12192000"/>
              <a:gd name="connsiteY129" fmla="*/ 1967085 h 2237474"/>
              <a:gd name="connsiteX130" fmla="*/ 2980071 w 12192000"/>
              <a:gd name="connsiteY130" fmla="*/ 1972988 h 2237474"/>
              <a:gd name="connsiteX131" fmla="*/ 2978094 w 12192000"/>
              <a:gd name="connsiteY131" fmla="*/ 1972369 h 2237474"/>
              <a:gd name="connsiteX132" fmla="*/ 2942858 w 12192000"/>
              <a:gd name="connsiteY132" fmla="*/ 1981367 h 2237474"/>
              <a:gd name="connsiteX133" fmla="*/ 2875436 w 12192000"/>
              <a:gd name="connsiteY133" fmla="*/ 1996977 h 2237474"/>
              <a:gd name="connsiteX134" fmla="*/ 2874892 w 12192000"/>
              <a:gd name="connsiteY134" fmla="*/ 1996085 h 2237474"/>
              <a:gd name="connsiteX135" fmla="*/ 2864145 w 12192000"/>
              <a:gd name="connsiteY135" fmla="*/ 1994061 h 2237474"/>
              <a:gd name="connsiteX136" fmla="*/ 2843662 w 12192000"/>
              <a:gd name="connsiteY136" fmla="*/ 1992498 h 2237474"/>
              <a:gd name="connsiteX137" fmla="*/ 2796128 w 12192000"/>
              <a:gd name="connsiteY137" fmla="*/ 1976403 h 2237474"/>
              <a:gd name="connsiteX138" fmla="*/ 2756784 w 12192000"/>
              <a:gd name="connsiteY138" fmla="*/ 1985116 h 2237474"/>
              <a:gd name="connsiteX139" fmla="*/ 2748833 w 12192000"/>
              <a:gd name="connsiteY139" fmla="*/ 1986323 h 2237474"/>
              <a:gd name="connsiteX140" fmla="*/ 2748661 w 12192000"/>
              <a:gd name="connsiteY140" fmla="*/ 1986122 h 2237474"/>
              <a:gd name="connsiteX141" fmla="*/ 2740251 w 12192000"/>
              <a:gd name="connsiteY141" fmla="*/ 1986946 h 2237474"/>
              <a:gd name="connsiteX142" fmla="*/ 2718916 w 12192000"/>
              <a:gd name="connsiteY142" fmla="*/ 1990867 h 2237474"/>
              <a:gd name="connsiteX143" fmla="*/ 2713522 w 12192000"/>
              <a:gd name="connsiteY143" fmla="*/ 1990173 h 2237474"/>
              <a:gd name="connsiteX144" fmla="*/ 2680597 w 12192000"/>
              <a:gd name="connsiteY144" fmla="*/ 1984996 h 2237474"/>
              <a:gd name="connsiteX145" fmla="*/ 2578178 w 12192000"/>
              <a:gd name="connsiteY145" fmla="*/ 1990531 h 2237474"/>
              <a:gd name="connsiteX146" fmla="*/ 2476147 w 12192000"/>
              <a:gd name="connsiteY146" fmla="*/ 1998305 h 2237474"/>
              <a:gd name="connsiteX147" fmla="*/ 2373568 w 12192000"/>
              <a:gd name="connsiteY147" fmla="*/ 2003219 h 2237474"/>
              <a:gd name="connsiteX148" fmla="*/ 2321399 w 12192000"/>
              <a:gd name="connsiteY148" fmla="*/ 1989467 h 2237474"/>
              <a:gd name="connsiteX149" fmla="*/ 2315525 w 12192000"/>
              <a:gd name="connsiteY149" fmla="*/ 1989708 h 2237474"/>
              <a:gd name="connsiteX150" fmla="*/ 2300792 w 12192000"/>
              <a:gd name="connsiteY150" fmla="*/ 1994290 h 2237474"/>
              <a:gd name="connsiteX151" fmla="*/ 2295469 w 12192000"/>
              <a:gd name="connsiteY151" fmla="*/ 1996659 h 2237474"/>
              <a:gd name="connsiteX152" fmla="*/ 2287219 w 12192000"/>
              <a:gd name="connsiteY152" fmla="*/ 1998750 h 2237474"/>
              <a:gd name="connsiteX153" fmla="*/ 2286948 w 12192000"/>
              <a:gd name="connsiteY153" fmla="*/ 1998596 h 2237474"/>
              <a:gd name="connsiteX154" fmla="*/ 2243069 w 12192000"/>
              <a:gd name="connsiteY154" fmla="*/ 2015111 h 2237474"/>
              <a:gd name="connsiteX155" fmla="*/ 2186609 w 12192000"/>
              <a:gd name="connsiteY155" fmla="*/ 2008263 h 2237474"/>
              <a:gd name="connsiteX156" fmla="*/ 2164831 w 12192000"/>
              <a:gd name="connsiteY156" fmla="*/ 2010143 h 2237474"/>
              <a:gd name="connsiteX157" fmla="*/ 2152836 w 12192000"/>
              <a:gd name="connsiteY157" fmla="*/ 2010048 h 2237474"/>
              <a:gd name="connsiteX158" fmla="*/ 2117102 w 12192000"/>
              <a:gd name="connsiteY158" fmla="*/ 2023004 h 2237474"/>
              <a:gd name="connsiteX159" fmla="*/ 2111935 w 12192000"/>
              <a:gd name="connsiteY159" fmla="*/ 2023163 h 2237474"/>
              <a:gd name="connsiteX160" fmla="*/ 2089991 w 12192000"/>
              <a:gd name="connsiteY160" fmla="*/ 2034193 h 2237474"/>
              <a:gd name="connsiteX161" fmla="*/ 2058061 w 12192000"/>
              <a:gd name="connsiteY161" fmla="*/ 2047942 h 2237474"/>
              <a:gd name="connsiteX162" fmla="*/ 2055737 w 12192000"/>
              <a:gd name="connsiteY162" fmla="*/ 2047704 h 2237474"/>
              <a:gd name="connsiteX163" fmla="*/ 2042244 w 12192000"/>
              <a:gd name="connsiteY163" fmla="*/ 2055560 h 2237474"/>
              <a:gd name="connsiteX164" fmla="*/ 1976224 w 12192000"/>
              <a:gd name="connsiteY164" fmla="*/ 2074257 h 2237474"/>
              <a:gd name="connsiteX165" fmla="*/ 1877728 w 12192000"/>
              <a:gd name="connsiteY165" fmla="*/ 2101004 h 2237474"/>
              <a:gd name="connsiteX166" fmla="*/ 1759056 w 12192000"/>
              <a:gd name="connsiteY166" fmla="*/ 2125608 h 2237474"/>
              <a:gd name="connsiteX167" fmla="*/ 1637948 w 12192000"/>
              <a:gd name="connsiteY167" fmla="*/ 2172597 h 2237474"/>
              <a:gd name="connsiteX168" fmla="*/ 1434549 w 12192000"/>
              <a:gd name="connsiteY168" fmla="*/ 2234522 h 2237474"/>
              <a:gd name="connsiteX169" fmla="*/ 1398481 w 12192000"/>
              <a:gd name="connsiteY169" fmla="*/ 2237074 h 2237474"/>
              <a:gd name="connsiteX170" fmla="*/ 1398407 w 12192000"/>
              <a:gd name="connsiteY170" fmla="*/ 2237095 h 2237474"/>
              <a:gd name="connsiteX171" fmla="*/ 1370962 w 12192000"/>
              <a:gd name="connsiteY171" fmla="*/ 2237474 h 2237474"/>
              <a:gd name="connsiteX172" fmla="*/ 1356367 w 12192000"/>
              <a:gd name="connsiteY172" fmla="*/ 2235089 h 2237474"/>
              <a:gd name="connsiteX173" fmla="*/ 1324828 w 12192000"/>
              <a:gd name="connsiteY173" fmla="*/ 2231968 h 2237474"/>
              <a:gd name="connsiteX174" fmla="*/ 1297744 w 12192000"/>
              <a:gd name="connsiteY174" fmla="*/ 2235849 h 2237474"/>
              <a:gd name="connsiteX175" fmla="*/ 1286236 w 12192000"/>
              <a:gd name="connsiteY175" fmla="*/ 2233135 h 2237474"/>
              <a:gd name="connsiteX176" fmla="*/ 1283504 w 12192000"/>
              <a:gd name="connsiteY176" fmla="*/ 2233797 h 2237474"/>
              <a:gd name="connsiteX177" fmla="*/ 1279765 w 12192000"/>
              <a:gd name="connsiteY177" fmla="*/ 2229639 h 2237474"/>
              <a:gd name="connsiteX178" fmla="*/ 1195347 w 12192000"/>
              <a:gd name="connsiteY178" fmla="*/ 2212354 h 2237474"/>
              <a:gd name="connsiteX179" fmla="*/ 970251 w 12192000"/>
              <a:gd name="connsiteY179" fmla="*/ 2221029 h 2237474"/>
              <a:gd name="connsiteX180" fmla="*/ 812914 w 12192000"/>
              <a:gd name="connsiteY180" fmla="*/ 2202752 h 2237474"/>
              <a:gd name="connsiteX181" fmla="*/ 800195 w 12192000"/>
              <a:gd name="connsiteY181" fmla="*/ 2209407 h 2237474"/>
              <a:gd name="connsiteX182" fmla="*/ 784978 w 12192000"/>
              <a:gd name="connsiteY182" fmla="*/ 2212360 h 2237474"/>
              <a:gd name="connsiteX183" fmla="*/ 681987 w 12192000"/>
              <a:gd name="connsiteY183" fmla="*/ 2216757 h 2237474"/>
              <a:gd name="connsiteX184" fmla="*/ 669923 w 12192000"/>
              <a:gd name="connsiteY184" fmla="*/ 2211682 h 2237474"/>
              <a:gd name="connsiteX185" fmla="*/ 648680 w 12192000"/>
              <a:gd name="connsiteY185" fmla="*/ 2206229 h 2237474"/>
              <a:gd name="connsiteX186" fmla="*/ 597225 w 12192000"/>
              <a:gd name="connsiteY186" fmla="*/ 2180999 h 2237474"/>
              <a:gd name="connsiteX187" fmla="*/ 558449 w 12192000"/>
              <a:gd name="connsiteY187" fmla="*/ 2182346 h 2237474"/>
              <a:gd name="connsiteX188" fmla="*/ 550517 w 12192000"/>
              <a:gd name="connsiteY188" fmla="*/ 2182060 h 2237474"/>
              <a:gd name="connsiteX189" fmla="*/ 550309 w 12192000"/>
              <a:gd name="connsiteY189" fmla="*/ 2181825 h 2237474"/>
              <a:gd name="connsiteX190" fmla="*/ 541836 w 12192000"/>
              <a:gd name="connsiteY190" fmla="*/ 2181063 h 2237474"/>
              <a:gd name="connsiteX191" fmla="*/ 536057 w 12192000"/>
              <a:gd name="connsiteY191" fmla="*/ 2181537 h 2237474"/>
              <a:gd name="connsiteX192" fmla="*/ 520671 w 12192000"/>
              <a:gd name="connsiteY192" fmla="*/ 2180980 h 2237474"/>
              <a:gd name="connsiteX193" fmla="*/ 515024 w 12192000"/>
              <a:gd name="connsiteY193" fmla="*/ 2179258 h 2237474"/>
              <a:gd name="connsiteX194" fmla="*/ 512278 w 12192000"/>
              <a:gd name="connsiteY194" fmla="*/ 2176369 h 2237474"/>
              <a:gd name="connsiteX195" fmla="*/ 480419 w 12192000"/>
              <a:gd name="connsiteY195" fmla="*/ 2167807 h 2237474"/>
              <a:gd name="connsiteX196" fmla="*/ 413835 w 12192000"/>
              <a:gd name="connsiteY196" fmla="*/ 2156783 h 2237474"/>
              <a:gd name="connsiteX197" fmla="*/ 376513 w 12192000"/>
              <a:gd name="connsiteY197" fmla="*/ 2154014 h 2237474"/>
              <a:gd name="connsiteX198" fmla="*/ 273386 w 12192000"/>
              <a:gd name="connsiteY198" fmla="*/ 2142551 h 2237474"/>
              <a:gd name="connsiteX199" fmla="*/ 169207 w 12192000"/>
              <a:gd name="connsiteY199" fmla="*/ 2128100 h 2237474"/>
              <a:gd name="connsiteX200" fmla="*/ 93149 w 12192000"/>
              <a:gd name="connsiteY200" fmla="*/ 2105324 h 2237474"/>
              <a:gd name="connsiteX201" fmla="*/ 88109 w 12192000"/>
              <a:gd name="connsiteY201" fmla="*/ 2106704 h 2237474"/>
              <a:gd name="connsiteX202" fmla="*/ 80022 w 12192000"/>
              <a:gd name="connsiteY202" fmla="*/ 2107254 h 2237474"/>
              <a:gd name="connsiteX203" fmla="*/ 79717 w 12192000"/>
              <a:gd name="connsiteY203" fmla="*/ 2107046 h 2237474"/>
              <a:gd name="connsiteX204" fmla="*/ 72352 w 12192000"/>
              <a:gd name="connsiteY204" fmla="*/ 2107991 h 2237474"/>
              <a:gd name="connsiteX205" fmla="*/ 37645 w 12192000"/>
              <a:gd name="connsiteY205" fmla="*/ 2115401 h 2237474"/>
              <a:gd name="connsiteX206" fmla="*/ 4572 w 12192000"/>
              <a:gd name="connsiteY206" fmla="*/ 2111091 h 2237474"/>
              <a:gd name="connsiteX207" fmla="*/ 0 w 12192000"/>
              <a:gd name="connsiteY207" fmla="*/ 2110468 h 2237474"/>
              <a:gd name="connsiteX208" fmla="*/ 0 w 12192000"/>
              <a:gd name="connsiteY20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705768 w 12192000"/>
              <a:gd name="connsiteY24" fmla="*/ 894610 h 2237474"/>
              <a:gd name="connsiteX25" fmla="*/ 9683005 w 12192000"/>
              <a:gd name="connsiteY25" fmla="*/ 894128 h 2237474"/>
              <a:gd name="connsiteX26" fmla="*/ 9594438 w 12192000"/>
              <a:gd name="connsiteY26" fmla="*/ 919051 h 2237474"/>
              <a:gd name="connsiteX27" fmla="*/ 9577033 w 12192000"/>
              <a:gd name="connsiteY27" fmla="*/ 922857 h 2237474"/>
              <a:gd name="connsiteX28" fmla="*/ 9544189 w 12192000"/>
              <a:gd name="connsiteY28" fmla="*/ 938966 h 2237474"/>
              <a:gd name="connsiteX29" fmla="*/ 9500499 w 12192000"/>
              <a:gd name="connsiteY29" fmla="*/ 954680 h 2237474"/>
              <a:gd name="connsiteX30" fmla="*/ 9428195 w 12192000"/>
              <a:gd name="connsiteY30" fmla="*/ 986225 h 2237474"/>
              <a:gd name="connsiteX31" fmla="*/ 9410017 w 12192000"/>
              <a:gd name="connsiteY31" fmla="*/ 993931 h 2237474"/>
              <a:gd name="connsiteX32" fmla="*/ 9392919 w 12192000"/>
              <a:gd name="connsiteY32" fmla="*/ 994656 h 2237474"/>
              <a:gd name="connsiteX33" fmla="*/ 9278619 w 12192000"/>
              <a:gd name="connsiteY33" fmla="*/ 1011878 h 2237474"/>
              <a:gd name="connsiteX34" fmla="*/ 9268019 w 12192000"/>
              <a:gd name="connsiteY34" fmla="*/ 1007442 h 2237474"/>
              <a:gd name="connsiteX35" fmla="*/ 9234662 w 12192000"/>
              <a:gd name="connsiteY35" fmla="*/ 1023056 h 2237474"/>
              <a:gd name="connsiteX36" fmla="*/ 9181033 w 12192000"/>
              <a:gd name="connsiteY36" fmla="*/ 1037921 h 2237474"/>
              <a:gd name="connsiteX37" fmla="*/ 9155969 w 12192000"/>
              <a:gd name="connsiteY37" fmla="*/ 1046804 h 2237474"/>
              <a:gd name="connsiteX38" fmla="*/ 9133985 w 12192000"/>
              <a:gd name="connsiteY38" fmla="*/ 1046450 h 2237474"/>
              <a:gd name="connsiteX39" fmla="*/ 9012987 w 12192000"/>
              <a:gd name="connsiteY39" fmla="*/ 1061986 h 2237474"/>
              <a:gd name="connsiteX40" fmla="*/ 8968445 w 12192000"/>
              <a:gd name="connsiteY40" fmla="*/ 1052169 h 2237474"/>
              <a:gd name="connsiteX41" fmla="*/ 8958984 w 12192000"/>
              <a:gd name="connsiteY41" fmla="*/ 1057212 h 2237474"/>
              <a:gd name="connsiteX42" fmla="*/ 8886001 w 12192000"/>
              <a:gd name="connsiteY42" fmla="*/ 1067468 h 2237474"/>
              <a:gd name="connsiteX43" fmla="*/ 8838610 w 12192000"/>
              <a:gd name="connsiteY43" fmla="*/ 1075091 h 2237474"/>
              <a:gd name="connsiteX44" fmla="*/ 8750383 w 12192000"/>
              <a:gd name="connsiteY44" fmla="*/ 1097387 h 2237474"/>
              <a:gd name="connsiteX45" fmla="*/ 8665605 w 12192000"/>
              <a:gd name="connsiteY45" fmla="*/ 1110791 h 2237474"/>
              <a:gd name="connsiteX46" fmla="*/ 8584946 w 12192000"/>
              <a:gd name="connsiteY46" fmla="*/ 1135226 h 2237474"/>
              <a:gd name="connsiteX47" fmla="*/ 8460755 w 12192000"/>
              <a:gd name="connsiteY47" fmla="*/ 1203427 h 2237474"/>
              <a:gd name="connsiteX48" fmla="*/ 8419755 w 12192000"/>
              <a:gd name="connsiteY48" fmla="*/ 1216260 h 2237474"/>
              <a:gd name="connsiteX49" fmla="*/ 8411626 w 12192000"/>
              <a:gd name="connsiteY49" fmla="*/ 1214397 h 2237474"/>
              <a:gd name="connsiteX50" fmla="*/ 8363469 w 12192000"/>
              <a:gd name="connsiteY50" fmla="*/ 1246658 h 2237474"/>
              <a:gd name="connsiteX51" fmla="*/ 8275497 w 12192000"/>
              <a:gd name="connsiteY51" fmla="*/ 1264396 h 2237474"/>
              <a:gd name="connsiteX52" fmla="*/ 8206287 w 12192000"/>
              <a:gd name="connsiteY52" fmla="*/ 1273060 h 2237474"/>
              <a:gd name="connsiteX53" fmla="*/ 8168705 w 12192000"/>
              <a:gd name="connsiteY53" fmla="*/ 1279956 h 2237474"/>
              <a:gd name="connsiteX54" fmla="*/ 8139997 w 12192000"/>
              <a:gd name="connsiteY54" fmla="*/ 1282713 h 2237474"/>
              <a:gd name="connsiteX55" fmla="*/ 8074238 w 12192000"/>
              <a:gd name="connsiteY55" fmla="*/ 1301895 h 2237474"/>
              <a:gd name="connsiteX56" fmla="*/ 7968292 w 12192000"/>
              <a:gd name="connsiteY56" fmla="*/ 1338779 h 2237474"/>
              <a:gd name="connsiteX57" fmla="*/ 7902328 w 12192000"/>
              <a:gd name="connsiteY57" fmla="*/ 1345865 h 2237474"/>
              <a:gd name="connsiteX58" fmla="*/ 7875879 w 12192000"/>
              <a:gd name="connsiteY58" fmla="*/ 1345646 h 2237474"/>
              <a:gd name="connsiteX59" fmla="*/ 7840612 w 12192000"/>
              <a:gd name="connsiteY59" fmla="*/ 1369373 h 2237474"/>
              <a:gd name="connsiteX60" fmla="*/ 7786819 w 12192000"/>
              <a:gd name="connsiteY60" fmla="*/ 1378970 h 2237474"/>
              <a:gd name="connsiteX61" fmla="*/ 7548172 w 12192000"/>
              <a:gd name="connsiteY61" fmla="*/ 1417460 h 2237474"/>
              <a:gd name="connsiteX62" fmla="*/ 7483437 w 12192000"/>
              <a:gd name="connsiteY62" fmla="*/ 1478152 h 2237474"/>
              <a:gd name="connsiteX63" fmla="*/ 7377870 w 12192000"/>
              <a:gd name="connsiteY63" fmla="*/ 1523319 h 2237474"/>
              <a:gd name="connsiteX64" fmla="*/ 7230737 w 12192000"/>
              <a:gd name="connsiteY64" fmla="*/ 1562633 h 2237474"/>
              <a:gd name="connsiteX65" fmla="*/ 7224458 w 12192000"/>
              <a:gd name="connsiteY65" fmla="*/ 1573008 h 2237474"/>
              <a:gd name="connsiteX66" fmla="*/ 7183121 w 12192000"/>
              <a:gd name="connsiteY66" fmla="*/ 1595162 h 2237474"/>
              <a:gd name="connsiteX67" fmla="*/ 7164601 w 12192000"/>
              <a:gd name="connsiteY67" fmla="*/ 1606490 h 2237474"/>
              <a:gd name="connsiteX68" fmla="*/ 7092727 w 12192000"/>
              <a:gd name="connsiteY68" fmla="*/ 1623628 h 2237474"/>
              <a:gd name="connsiteX69" fmla="*/ 7031309 w 12192000"/>
              <a:gd name="connsiteY69" fmla="*/ 1619451 h 2237474"/>
              <a:gd name="connsiteX70" fmla="*/ 6999084 w 12192000"/>
              <a:gd name="connsiteY70" fmla="*/ 1634317 h 2237474"/>
              <a:gd name="connsiteX71" fmla="*/ 6992107 w 12192000"/>
              <a:gd name="connsiteY71" fmla="*/ 1636860 h 2237474"/>
              <a:gd name="connsiteX72" fmla="*/ 6900177 w 12192000"/>
              <a:gd name="connsiteY72" fmla="*/ 1636016 h 2237474"/>
              <a:gd name="connsiteX73" fmla="*/ 6795372 w 12192000"/>
              <a:gd name="connsiteY73" fmla="*/ 1644845 h 2237474"/>
              <a:gd name="connsiteX74" fmla="*/ 6692251 w 12192000"/>
              <a:gd name="connsiteY74" fmla="*/ 1656357 h 2237474"/>
              <a:gd name="connsiteX75" fmla="*/ 6655235 w 12192000"/>
              <a:gd name="connsiteY75" fmla="*/ 1661869 h 2237474"/>
              <a:gd name="connsiteX76" fmla="*/ 6554894 w 12192000"/>
              <a:gd name="connsiteY76" fmla="*/ 1664428 h 2237474"/>
              <a:gd name="connsiteX77" fmla="*/ 6516595 w 12192000"/>
              <a:gd name="connsiteY77" fmla="*/ 1667475 h 2237474"/>
              <a:gd name="connsiteX78" fmla="*/ 6508541 w 12192000"/>
              <a:gd name="connsiteY78" fmla="*/ 1668757 h 2237474"/>
              <a:gd name="connsiteX79" fmla="*/ 6471012 w 12192000"/>
              <a:gd name="connsiteY79" fmla="*/ 1678604 h 2237474"/>
              <a:gd name="connsiteX80" fmla="*/ 6364035 w 12192000"/>
              <a:gd name="connsiteY80" fmla="*/ 1667683 h 2237474"/>
              <a:gd name="connsiteX81" fmla="*/ 6280959 w 12192000"/>
              <a:gd name="connsiteY81" fmla="*/ 1689329 h 2237474"/>
              <a:gd name="connsiteX82" fmla="*/ 6243319 w 12192000"/>
              <a:gd name="connsiteY82" fmla="*/ 1695560 h 2237474"/>
              <a:gd name="connsiteX83" fmla="*/ 6098321 w 12192000"/>
              <a:gd name="connsiteY83" fmla="*/ 1721646 h 2237474"/>
              <a:gd name="connsiteX84" fmla="*/ 5880652 w 12192000"/>
              <a:gd name="connsiteY84" fmla="*/ 1779643 h 2237474"/>
              <a:gd name="connsiteX85" fmla="*/ 5785959 w 12192000"/>
              <a:gd name="connsiteY85" fmla="*/ 1775307 h 2237474"/>
              <a:gd name="connsiteX86" fmla="*/ 5643534 w 12192000"/>
              <a:gd name="connsiteY86" fmla="*/ 1802919 h 2237474"/>
              <a:gd name="connsiteX87" fmla="*/ 5518799 w 12192000"/>
              <a:gd name="connsiteY87" fmla="*/ 1818312 h 2237474"/>
              <a:gd name="connsiteX88" fmla="*/ 5505014 w 12192000"/>
              <a:gd name="connsiteY88" fmla="*/ 1819259 h 2237474"/>
              <a:gd name="connsiteX89" fmla="*/ 5453307 w 12192000"/>
              <a:gd name="connsiteY89" fmla="*/ 1815450 h 2237474"/>
              <a:gd name="connsiteX90" fmla="*/ 5364192 w 12192000"/>
              <a:gd name="connsiteY90" fmla="*/ 1826074 h 2237474"/>
              <a:gd name="connsiteX91" fmla="*/ 5350380 w 12192000"/>
              <a:gd name="connsiteY91" fmla="*/ 1830891 h 2237474"/>
              <a:gd name="connsiteX92" fmla="*/ 5259633 w 12192000"/>
              <a:gd name="connsiteY92" fmla="*/ 1837160 h 2237474"/>
              <a:gd name="connsiteX93" fmla="*/ 5197513 w 12192000"/>
              <a:gd name="connsiteY93" fmla="*/ 1844718 h 2237474"/>
              <a:gd name="connsiteX94" fmla="*/ 5168852 w 12192000"/>
              <a:gd name="connsiteY94" fmla="*/ 1844846 h 2237474"/>
              <a:gd name="connsiteX95" fmla="*/ 5114927 w 12192000"/>
              <a:gd name="connsiteY95" fmla="*/ 1847827 h 2237474"/>
              <a:gd name="connsiteX96" fmla="*/ 5108970 w 12192000"/>
              <a:gd name="connsiteY96" fmla="*/ 1847935 h 2237474"/>
              <a:gd name="connsiteX97" fmla="*/ 5067961 w 12192000"/>
              <a:gd name="connsiteY97" fmla="*/ 1845917 h 2237474"/>
              <a:gd name="connsiteX98" fmla="*/ 5007075 w 12192000"/>
              <a:gd name="connsiteY98" fmla="*/ 1838626 h 2237474"/>
              <a:gd name="connsiteX99" fmla="*/ 4944087 w 12192000"/>
              <a:gd name="connsiteY99" fmla="*/ 1823332 h 2237474"/>
              <a:gd name="connsiteX100" fmla="*/ 4907662 w 12192000"/>
              <a:gd name="connsiteY100" fmla="*/ 1816900 h 2237474"/>
              <a:gd name="connsiteX101" fmla="*/ 4882386 w 12192000"/>
              <a:gd name="connsiteY101" fmla="*/ 1809844 h 2237474"/>
              <a:gd name="connsiteX102" fmla="*/ 4811440 w 12192000"/>
              <a:gd name="connsiteY102" fmla="*/ 1804655 h 2237474"/>
              <a:gd name="connsiteX103" fmla="*/ 4691075 w 12192000"/>
              <a:gd name="connsiteY103" fmla="*/ 1801389 h 2237474"/>
              <a:gd name="connsiteX104" fmla="*/ 4611738 w 12192000"/>
              <a:gd name="connsiteY104" fmla="*/ 1776964 h 2237474"/>
              <a:gd name="connsiteX105" fmla="*/ 4560070 w 12192000"/>
              <a:gd name="connsiteY105" fmla="*/ 1785640 h 2237474"/>
              <a:gd name="connsiteX106" fmla="*/ 4536503 w 12192000"/>
              <a:gd name="connsiteY106" fmla="*/ 1785334 h 2237474"/>
              <a:gd name="connsiteX107" fmla="*/ 4513724 w 12192000"/>
              <a:gd name="connsiteY107" fmla="*/ 1791996 h 2237474"/>
              <a:gd name="connsiteX108" fmla="*/ 4459810 w 12192000"/>
              <a:gd name="connsiteY108" fmla="*/ 1797886 h 2237474"/>
              <a:gd name="connsiteX109" fmla="*/ 4379064 w 12192000"/>
              <a:gd name="connsiteY109" fmla="*/ 1817177 h 2237474"/>
              <a:gd name="connsiteX110" fmla="*/ 4319209 w 12192000"/>
              <a:gd name="connsiteY110" fmla="*/ 1834833 h 2237474"/>
              <a:gd name="connsiteX111" fmla="*/ 4290981 w 12192000"/>
              <a:gd name="connsiteY111" fmla="*/ 1839677 h 2237474"/>
              <a:gd name="connsiteX112" fmla="*/ 4285792 w 12192000"/>
              <a:gd name="connsiteY112" fmla="*/ 1836231 h 2237474"/>
              <a:gd name="connsiteX113" fmla="*/ 4238372 w 12192000"/>
              <a:gd name="connsiteY113" fmla="*/ 1851480 h 2237474"/>
              <a:gd name="connsiteX114" fmla="*/ 4232517 w 12192000"/>
              <a:gd name="connsiteY114" fmla="*/ 1852567 h 2237474"/>
              <a:gd name="connsiteX115" fmla="*/ 4191732 w 12192000"/>
              <a:gd name="connsiteY115" fmla="*/ 1857328 h 2237474"/>
              <a:gd name="connsiteX116" fmla="*/ 4065532 w 12192000"/>
              <a:gd name="connsiteY116" fmla="*/ 1855477 h 2237474"/>
              <a:gd name="connsiteX117" fmla="*/ 4028460 w 12192000"/>
              <a:gd name="connsiteY117" fmla="*/ 1855137 h 2237474"/>
              <a:gd name="connsiteX118" fmla="*/ 4002267 w 12192000"/>
              <a:gd name="connsiteY118" fmla="*/ 1852352 h 2237474"/>
              <a:gd name="connsiteX119" fmla="*/ 3931396 w 12192000"/>
              <a:gd name="connsiteY119" fmla="*/ 1858915 h 2237474"/>
              <a:gd name="connsiteX120" fmla="*/ 3812162 w 12192000"/>
              <a:gd name="connsiteY120" fmla="*/ 1875501 h 2237474"/>
              <a:gd name="connsiteX121" fmla="*/ 3729530 w 12192000"/>
              <a:gd name="connsiteY121" fmla="*/ 1864513 h 2237474"/>
              <a:gd name="connsiteX122" fmla="*/ 3680177 w 12192000"/>
              <a:gd name="connsiteY122" fmla="*/ 1881552 h 2237474"/>
              <a:gd name="connsiteX123" fmla="*/ 3567259 w 12192000"/>
              <a:gd name="connsiteY123" fmla="*/ 1893482 h 2237474"/>
              <a:gd name="connsiteX124" fmla="*/ 3405770 w 12192000"/>
              <a:gd name="connsiteY124" fmla="*/ 1904591 h 2237474"/>
              <a:gd name="connsiteX125" fmla="*/ 3280097 w 12192000"/>
              <a:gd name="connsiteY125" fmla="*/ 1919610 h 2237474"/>
              <a:gd name="connsiteX126" fmla="*/ 3123424 w 12192000"/>
              <a:gd name="connsiteY126" fmla="*/ 1952930 h 2237474"/>
              <a:gd name="connsiteX127" fmla="*/ 3009910 w 12192000"/>
              <a:gd name="connsiteY127" fmla="*/ 1957866 h 2237474"/>
              <a:gd name="connsiteX128" fmla="*/ 2995934 w 12192000"/>
              <a:gd name="connsiteY128" fmla="*/ 1967085 h 2237474"/>
              <a:gd name="connsiteX129" fmla="*/ 2980071 w 12192000"/>
              <a:gd name="connsiteY129" fmla="*/ 1972988 h 2237474"/>
              <a:gd name="connsiteX130" fmla="*/ 2978094 w 12192000"/>
              <a:gd name="connsiteY130" fmla="*/ 1972369 h 2237474"/>
              <a:gd name="connsiteX131" fmla="*/ 2942858 w 12192000"/>
              <a:gd name="connsiteY131" fmla="*/ 1981367 h 2237474"/>
              <a:gd name="connsiteX132" fmla="*/ 2875436 w 12192000"/>
              <a:gd name="connsiteY132" fmla="*/ 1996977 h 2237474"/>
              <a:gd name="connsiteX133" fmla="*/ 2874892 w 12192000"/>
              <a:gd name="connsiteY133" fmla="*/ 1996085 h 2237474"/>
              <a:gd name="connsiteX134" fmla="*/ 2864145 w 12192000"/>
              <a:gd name="connsiteY134" fmla="*/ 1994061 h 2237474"/>
              <a:gd name="connsiteX135" fmla="*/ 2843662 w 12192000"/>
              <a:gd name="connsiteY135" fmla="*/ 1992498 h 2237474"/>
              <a:gd name="connsiteX136" fmla="*/ 2796128 w 12192000"/>
              <a:gd name="connsiteY136" fmla="*/ 1976403 h 2237474"/>
              <a:gd name="connsiteX137" fmla="*/ 2756784 w 12192000"/>
              <a:gd name="connsiteY137" fmla="*/ 1985116 h 2237474"/>
              <a:gd name="connsiteX138" fmla="*/ 2748833 w 12192000"/>
              <a:gd name="connsiteY138" fmla="*/ 1986323 h 2237474"/>
              <a:gd name="connsiteX139" fmla="*/ 2748661 w 12192000"/>
              <a:gd name="connsiteY139" fmla="*/ 1986122 h 2237474"/>
              <a:gd name="connsiteX140" fmla="*/ 2740251 w 12192000"/>
              <a:gd name="connsiteY140" fmla="*/ 1986946 h 2237474"/>
              <a:gd name="connsiteX141" fmla="*/ 2718916 w 12192000"/>
              <a:gd name="connsiteY141" fmla="*/ 1990867 h 2237474"/>
              <a:gd name="connsiteX142" fmla="*/ 2713522 w 12192000"/>
              <a:gd name="connsiteY142" fmla="*/ 1990173 h 2237474"/>
              <a:gd name="connsiteX143" fmla="*/ 2680597 w 12192000"/>
              <a:gd name="connsiteY143" fmla="*/ 1984996 h 2237474"/>
              <a:gd name="connsiteX144" fmla="*/ 2578178 w 12192000"/>
              <a:gd name="connsiteY144" fmla="*/ 1990531 h 2237474"/>
              <a:gd name="connsiteX145" fmla="*/ 2476147 w 12192000"/>
              <a:gd name="connsiteY145" fmla="*/ 1998305 h 2237474"/>
              <a:gd name="connsiteX146" fmla="*/ 2373568 w 12192000"/>
              <a:gd name="connsiteY146" fmla="*/ 2003219 h 2237474"/>
              <a:gd name="connsiteX147" fmla="*/ 2321399 w 12192000"/>
              <a:gd name="connsiteY147" fmla="*/ 1989467 h 2237474"/>
              <a:gd name="connsiteX148" fmla="*/ 2315525 w 12192000"/>
              <a:gd name="connsiteY148" fmla="*/ 1989708 h 2237474"/>
              <a:gd name="connsiteX149" fmla="*/ 2300792 w 12192000"/>
              <a:gd name="connsiteY149" fmla="*/ 1994290 h 2237474"/>
              <a:gd name="connsiteX150" fmla="*/ 2295469 w 12192000"/>
              <a:gd name="connsiteY150" fmla="*/ 1996659 h 2237474"/>
              <a:gd name="connsiteX151" fmla="*/ 2287219 w 12192000"/>
              <a:gd name="connsiteY151" fmla="*/ 1998750 h 2237474"/>
              <a:gd name="connsiteX152" fmla="*/ 2286948 w 12192000"/>
              <a:gd name="connsiteY152" fmla="*/ 1998596 h 2237474"/>
              <a:gd name="connsiteX153" fmla="*/ 2243069 w 12192000"/>
              <a:gd name="connsiteY153" fmla="*/ 2015111 h 2237474"/>
              <a:gd name="connsiteX154" fmla="*/ 2186609 w 12192000"/>
              <a:gd name="connsiteY154" fmla="*/ 2008263 h 2237474"/>
              <a:gd name="connsiteX155" fmla="*/ 2164831 w 12192000"/>
              <a:gd name="connsiteY155" fmla="*/ 2010143 h 2237474"/>
              <a:gd name="connsiteX156" fmla="*/ 2152836 w 12192000"/>
              <a:gd name="connsiteY156" fmla="*/ 2010048 h 2237474"/>
              <a:gd name="connsiteX157" fmla="*/ 2117102 w 12192000"/>
              <a:gd name="connsiteY157" fmla="*/ 2023004 h 2237474"/>
              <a:gd name="connsiteX158" fmla="*/ 2111935 w 12192000"/>
              <a:gd name="connsiteY158" fmla="*/ 2023163 h 2237474"/>
              <a:gd name="connsiteX159" fmla="*/ 2089991 w 12192000"/>
              <a:gd name="connsiteY159" fmla="*/ 2034193 h 2237474"/>
              <a:gd name="connsiteX160" fmla="*/ 2058061 w 12192000"/>
              <a:gd name="connsiteY160" fmla="*/ 2047942 h 2237474"/>
              <a:gd name="connsiteX161" fmla="*/ 2055737 w 12192000"/>
              <a:gd name="connsiteY161" fmla="*/ 2047704 h 2237474"/>
              <a:gd name="connsiteX162" fmla="*/ 2042244 w 12192000"/>
              <a:gd name="connsiteY162" fmla="*/ 2055560 h 2237474"/>
              <a:gd name="connsiteX163" fmla="*/ 1976224 w 12192000"/>
              <a:gd name="connsiteY163" fmla="*/ 2074257 h 2237474"/>
              <a:gd name="connsiteX164" fmla="*/ 1877728 w 12192000"/>
              <a:gd name="connsiteY164" fmla="*/ 2101004 h 2237474"/>
              <a:gd name="connsiteX165" fmla="*/ 1759056 w 12192000"/>
              <a:gd name="connsiteY165" fmla="*/ 2125608 h 2237474"/>
              <a:gd name="connsiteX166" fmla="*/ 1637948 w 12192000"/>
              <a:gd name="connsiteY166" fmla="*/ 2172597 h 2237474"/>
              <a:gd name="connsiteX167" fmla="*/ 1434549 w 12192000"/>
              <a:gd name="connsiteY167" fmla="*/ 2234522 h 2237474"/>
              <a:gd name="connsiteX168" fmla="*/ 1398481 w 12192000"/>
              <a:gd name="connsiteY168" fmla="*/ 2237074 h 2237474"/>
              <a:gd name="connsiteX169" fmla="*/ 1398407 w 12192000"/>
              <a:gd name="connsiteY169" fmla="*/ 2237095 h 2237474"/>
              <a:gd name="connsiteX170" fmla="*/ 1370962 w 12192000"/>
              <a:gd name="connsiteY170" fmla="*/ 2237474 h 2237474"/>
              <a:gd name="connsiteX171" fmla="*/ 1356367 w 12192000"/>
              <a:gd name="connsiteY171" fmla="*/ 2235089 h 2237474"/>
              <a:gd name="connsiteX172" fmla="*/ 1324828 w 12192000"/>
              <a:gd name="connsiteY172" fmla="*/ 2231968 h 2237474"/>
              <a:gd name="connsiteX173" fmla="*/ 1297744 w 12192000"/>
              <a:gd name="connsiteY173" fmla="*/ 2235849 h 2237474"/>
              <a:gd name="connsiteX174" fmla="*/ 1286236 w 12192000"/>
              <a:gd name="connsiteY174" fmla="*/ 2233135 h 2237474"/>
              <a:gd name="connsiteX175" fmla="*/ 1283504 w 12192000"/>
              <a:gd name="connsiteY175" fmla="*/ 2233797 h 2237474"/>
              <a:gd name="connsiteX176" fmla="*/ 1279765 w 12192000"/>
              <a:gd name="connsiteY176" fmla="*/ 2229639 h 2237474"/>
              <a:gd name="connsiteX177" fmla="*/ 1195347 w 12192000"/>
              <a:gd name="connsiteY177" fmla="*/ 2212354 h 2237474"/>
              <a:gd name="connsiteX178" fmla="*/ 970251 w 12192000"/>
              <a:gd name="connsiteY178" fmla="*/ 2221029 h 2237474"/>
              <a:gd name="connsiteX179" fmla="*/ 812914 w 12192000"/>
              <a:gd name="connsiteY179" fmla="*/ 2202752 h 2237474"/>
              <a:gd name="connsiteX180" fmla="*/ 800195 w 12192000"/>
              <a:gd name="connsiteY180" fmla="*/ 2209407 h 2237474"/>
              <a:gd name="connsiteX181" fmla="*/ 784978 w 12192000"/>
              <a:gd name="connsiteY181" fmla="*/ 2212360 h 2237474"/>
              <a:gd name="connsiteX182" fmla="*/ 681987 w 12192000"/>
              <a:gd name="connsiteY182" fmla="*/ 2216757 h 2237474"/>
              <a:gd name="connsiteX183" fmla="*/ 669923 w 12192000"/>
              <a:gd name="connsiteY183" fmla="*/ 2211682 h 2237474"/>
              <a:gd name="connsiteX184" fmla="*/ 648680 w 12192000"/>
              <a:gd name="connsiteY184" fmla="*/ 2206229 h 2237474"/>
              <a:gd name="connsiteX185" fmla="*/ 597225 w 12192000"/>
              <a:gd name="connsiteY185" fmla="*/ 2180999 h 2237474"/>
              <a:gd name="connsiteX186" fmla="*/ 558449 w 12192000"/>
              <a:gd name="connsiteY186" fmla="*/ 2182346 h 2237474"/>
              <a:gd name="connsiteX187" fmla="*/ 550517 w 12192000"/>
              <a:gd name="connsiteY187" fmla="*/ 2182060 h 2237474"/>
              <a:gd name="connsiteX188" fmla="*/ 550309 w 12192000"/>
              <a:gd name="connsiteY188" fmla="*/ 2181825 h 2237474"/>
              <a:gd name="connsiteX189" fmla="*/ 541836 w 12192000"/>
              <a:gd name="connsiteY189" fmla="*/ 2181063 h 2237474"/>
              <a:gd name="connsiteX190" fmla="*/ 536057 w 12192000"/>
              <a:gd name="connsiteY190" fmla="*/ 2181537 h 2237474"/>
              <a:gd name="connsiteX191" fmla="*/ 520671 w 12192000"/>
              <a:gd name="connsiteY191" fmla="*/ 2180980 h 2237474"/>
              <a:gd name="connsiteX192" fmla="*/ 515024 w 12192000"/>
              <a:gd name="connsiteY192" fmla="*/ 2179258 h 2237474"/>
              <a:gd name="connsiteX193" fmla="*/ 512278 w 12192000"/>
              <a:gd name="connsiteY193" fmla="*/ 2176369 h 2237474"/>
              <a:gd name="connsiteX194" fmla="*/ 480419 w 12192000"/>
              <a:gd name="connsiteY194" fmla="*/ 2167807 h 2237474"/>
              <a:gd name="connsiteX195" fmla="*/ 413835 w 12192000"/>
              <a:gd name="connsiteY195" fmla="*/ 2156783 h 2237474"/>
              <a:gd name="connsiteX196" fmla="*/ 376513 w 12192000"/>
              <a:gd name="connsiteY196" fmla="*/ 2154014 h 2237474"/>
              <a:gd name="connsiteX197" fmla="*/ 273386 w 12192000"/>
              <a:gd name="connsiteY197" fmla="*/ 2142551 h 2237474"/>
              <a:gd name="connsiteX198" fmla="*/ 169207 w 12192000"/>
              <a:gd name="connsiteY198" fmla="*/ 2128100 h 2237474"/>
              <a:gd name="connsiteX199" fmla="*/ 93149 w 12192000"/>
              <a:gd name="connsiteY199" fmla="*/ 2105324 h 2237474"/>
              <a:gd name="connsiteX200" fmla="*/ 88109 w 12192000"/>
              <a:gd name="connsiteY200" fmla="*/ 2106704 h 2237474"/>
              <a:gd name="connsiteX201" fmla="*/ 80022 w 12192000"/>
              <a:gd name="connsiteY201" fmla="*/ 2107254 h 2237474"/>
              <a:gd name="connsiteX202" fmla="*/ 79717 w 12192000"/>
              <a:gd name="connsiteY202" fmla="*/ 2107046 h 2237474"/>
              <a:gd name="connsiteX203" fmla="*/ 72352 w 12192000"/>
              <a:gd name="connsiteY203" fmla="*/ 2107991 h 2237474"/>
              <a:gd name="connsiteX204" fmla="*/ 37645 w 12192000"/>
              <a:gd name="connsiteY204" fmla="*/ 2115401 h 2237474"/>
              <a:gd name="connsiteX205" fmla="*/ 4572 w 12192000"/>
              <a:gd name="connsiteY205" fmla="*/ 2111091 h 2237474"/>
              <a:gd name="connsiteX206" fmla="*/ 0 w 12192000"/>
              <a:gd name="connsiteY206" fmla="*/ 2110468 h 2237474"/>
              <a:gd name="connsiteX207" fmla="*/ 0 w 12192000"/>
              <a:gd name="connsiteY20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683005 w 12192000"/>
              <a:gd name="connsiteY24" fmla="*/ 894128 h 2237474"/>
              <a:gd name="connsiteX25" fmla="*/ 9594438 w 12192000"/>
              <a:gd name="connsiteY25" fmla="*/ 919051 h 2237474"/>
              <a:gd name="connsiteX26" fmla="*/ 9577033 w 12192000"/>
              <a:gd name="connsiteY26" fmla="*/ 922857 h 2237474"/>
              <a:gd name="connsiteX27" fmla="*/ 9544189 w 12192000"/>
              <a:gd name="connsiteY27" fmla="*/ 938966 h 2237474"/>
              <a:gd name="connsiteX28" fmla="*/ 9500499 w 12192000"/>
              <a:gd name="connsiteY28" fmla="*/ 954680 h 2237474"/>
              <a:gd name="connsiteX29" fmla="*/ 9428195 w 12192000"/>
              <a:gd name="connsiteY29" fmla="*/ 986225 h 2237474"/>
              <a:gd name="connsiteX30" fmla="*/ 9410017 w 12192000"/>
              <a:gd name="connsiteY30" fmla="*/ 993931 h 2237474"/>
              <a:gd name="connsiteX31" fmla="*/ 9392919 w 12192000"/>
              <a:gd name="connsiteY31" fmla="*/ 994656 h 2237474"/>
              <a:gd name="connsiteX32" fmla="*/ 9278619 w 12192000"/>
              <a:gd name="connsiteY32" fmla="*/ 1011878 h 2237474"/>
              <a:gd name="connsiteX33" fmla="*/ 9268019 w 12192000"/>
              <a:gd name="connsiteY33" fmla="*/ 1007442 h 2237474"/>
              <a:gd name="connsiteX34" fmla="*/ 9234662 w 12192000"/>
              <a:gd name="connsiteY34" fmla="*/ 1023056 h 2237474"/>
              <a:gd name="connsiteX35" fmla="*/ 9181033 w 12192000"/>
              <a:gd name="connsiteY35" fmla="*/ 1037921 h 2237474"/>
              <a:gd name="connsiteX36" fmla="*/ 9155969 w 12192000"/>
              <a:gd name="connsiteY36" fmla="*/ 1046804 h 2237474"/>
              <a:gd name="connsiteX37" fmla="*/ 9133985 w 12192000"/>
              <a:gd name="connsiteY37" fmla="*/ 1046450 h 2237474"/>
              <a:gd name="connsiteX38" fmla="*/ 9012987 w 12192000"/>
              <a:gd name="connsiteY38" fmla="*/ 1061986 h 2237474"/>
              <a:gd name="connsiteX39" fmla="*/ 8968445 w 12192000"/>
              <a:gd name="connsiteY39" fmla="*/ 1052169 h 2237474"/>
              <a:gd name="connsiteX40" fmla="*/ 8958984 w 12192000"/>
              <a:gd name="connsiteY40" fmla="*/ 1057212 h 2237474"/>
              <a:gd name="connsiteX41" fmla="*/ 8886001 w 12192000"/>
              <a:gd name="connsiteY41" fmla="*/ 1067468 h 2237474"/>
              <a:gd name="connsiteX42" fmla="*/ 8838610 w 12192000"/>
              <a:gd name="connsiteY42" fmla="*/ 1075091 h 2237474"/>
              <a:gd name="connsiteX43" fmla="*/ 8750383 w 12192000"/>
              <a:gd name="connsiteY43" fmla="*/ 1097387 h 2237474"/>
              <a:gd name="connsiteX44" fmla="*/ 8665605 w 12192000"/>
              <a:gd name="connsiteY44" fmla="*/ 1110791 h 2237474"/>
              <a:gd name="connsiteX45" fmla="*/ 8584946 w 12192000"/>
              <a:gd name="connsiteY45" fmla="*/ 1135226 h 2237474"/>
              <a:gd name="connsiteX46" fmla="*/ 8460755 w 12192000"/>
              <a:gd name="connsiteY46" fmla="*/ 1203427 h 2237474"/>
              <a:gd name="connsiteX47" fmla="*/ 8419755 w 12192000"/>
              <a:gd name="connsiteY47" fmla="*/ 1216260 h 2237474"/>
              <a:gd name="connsiteX48" fmla="*/ 8411626 w 12192000"/>
              <a:gd name="connsiteY48" fmla="*/ 1214397 h 2237474"/>
              <a:gd name="connsiteX49" fmla="*/ 8363469 w 12192000"/>
              <a:gd name="connsiteY49" fmla="*/ 1246658 h 2237474"/>
              <a:gd name="connsiteX50" fmla="*/ 8275497 w 12192000"/>
              <a:gd name="connsiteY50" fmla="*/ 1264396 h 2237474"/>
              <a:gd name="connsiteX51" fmla="*/ 8206287 w 12192000"/>
              <a:gd name="connsiteY51" fmla="*/ 1273060 h 2237474"/>
              <a:gd name="connsiteX52" fmla="*/ 8168705 w 12192000"/>
              <a:gd name="connsiteY52" fmla="*/ 1279956 h 2237474"/>
              <a:gd name="connsiteX53" fmla="*/ 8139997 w 12192000"/>
              <a:gd name="connsiteY53" fmla="*/ 1282713 h 2237474"/>
              <a:gd name="connsiteX54" fmla="*/ 8074238 w 12192000"/>
              <a:gd name="connsiteY54" fmla="*/ 1301895 h 2237474"/>
              <a:gd name="connsiteX55" fmla="*/ 7968292 w 12192000"/>
              <a:gd name="connsiteY55" fmla="*/ 1338779 h 2237474"/>
              <a:gd name="connsiteX56" fmla="*/ 7902328 w 12192000"/>
              <a:gd name="connsiteY56" fmla="*/ 1345865 h 2237474"/>
              <a:gd name="connsiteX57" fmla="*/ 7875879 w 12192000"/>
              <a:gd name="connsiteY57" fmla="*/ 1345646 h 2237474"/>
              <a:gd name="connsiteX58" fmla="*/ 7840612 w 12192000"/>
              <a:gd name="connsiteY58" fmla="*/ 1369373 h 2237474"/>
              <a:gd name="connsiteX59" fmla="*/ 7786819 w 12192000"/>
              <a:gd name="connsiteY59" fmla="*/ 1378970 h 2237474"/>
              <a:gd name="connsiteX60" fmla="*/ 7548172 w 12192000"/>
              <a:gd name="connsiteY60" fmla="*/ 1417460 h 2237474"/>
              <a:gd name="connsiteX61" fmla="*/ 7483437 w 12192000"/>
              <a:gd name="connsiteY61" fmla="*/ 1478152 h 2237474"/>
              <a:gd name="connsiteX62" fmla="*/ 7377870 w 12192000"/>
              <a:gd name="connsiteY62" fmla="*/ 1523319 h 2237474"/>
              <a:gd name="connsiteX63" fmla="*/ 7230737 w 12192000"/>
              <a:gd name="connsiteY63" fmla="*/ 1562633 h 2237474"/>
              <a:gd name="connsiteX64" fmla="*/ 7224458 w 12192000"/>
              <a:gd name="connsiteY64" fmla="*/ 1573008 h 2237474"/>
              <a:gd name="connsiteX65" fmla="*/ 7183121 w 12192000"/>
              <a:gd name="connsiteY65" fmla="*/ 1595162 h 2237474"/>
              <a:gd name="connsiteX66" fmla="*/ 7164601 w 12192000"/>
              <a:gd name="connsiteY66" fmla="*/ 1606490 h 2237474"/>
              <a:gd name="connsiteX67" fmla="*/ 7092727 w 12192000"/>
              <a:gd name="connsiteY67" fmla="*/ 1623628 h 2237474"/>
              <a:gd name="connsiteX68" fmla="*/ 7031309 w 12192000"/>
              <a:gd name="connsiteY68" fmla="*/ 1619451 h 2237474"/>
              <a:gd name="connsiteX69" fmla="*/ 6999084 w 12192000"/>
              <a:gd name="connsiteY69" fmla="*/ 1634317 h 2237474"/>
              <a:gd name="connsiteX70" fmla="*/ 6992107 w 12192000"/>
              <a:gd name="connsiteY70" fmla="*/ 1636860 h 2237474"/>
              <a:gd name="connsiteX71" fmla="*/ 6900177 w 12192000"/>
              <a:gd name="connsiteY71" fmla="*/ 1636016 h 2237474"/>
              <a:gd name="connsiteX72" fmla="*/ 6795372 w 12192000"/>
              <a:gd name="connsiteY72" fmla="*/ 1644845 h 2237474"/>
              <a:gd name="connsiteX73" fmla="*/ 6692251 w 12192000"/>
              <a:gd name="connsiteY73" fmla="*/ 1656357 h 2237474"/>
              <a:gd name="connsiteX74" fmla="*/ 6655235 w 12192000"/>
              <a:gd name="connsiteY74" fmla="*/ 1661869 h 2237474"/>
              <a:gd name="connsiteX75" fmla="*/ 6554894 w 12192000"/>
              <a:gd name="connsiteY75" fmla="*/ 1664428 h 2237474"/>
              <a:gd name="connsiteX76" fmla="*/ 6516595 w 12192000"/>
              <a:gd name="connsiteY76" fmla="*/ 1667475 h 2237474"/>
              <a:gd name="connsiteX77" fmla="*/ 6508541 w 12192000"/>
              <a:gd name="connsiteY77" fmla="*/ 1668757 h 2237474"/>
              <a:gd name="connsiteX78" fmla="*/ 6471012 w 12192000"/>
              <a:gd name="connsiteY78" fmla="*/ 1678604 h 2237474"/>
              <a:gd name="connsiteX79" fmla="*/ 6364035 w 12192000"/>
              <a:gd name="connsiteY79" fmla="*/ 1667683 h 2237474"/>
              <a:gd name="connsiteX80" fmla="*/ 6280959 w 12192000"/>
              <a:gd name="connsiteY80" fmla="*/ 1689329 h 2237474"/>
              <a:gd name="connsiteX81" fmla="*/ 6243319 w 12192000"/>
              <a:gd name="connsiteY81" fmla="*/ 1695560 h 2237474"/>
              <a:gd name="connsiteX82" fmla="*/ 6098321 w 12192000"/>
              <a:gd name="connsiteY82" fmla="*/ 1721646 h 2237474"/>
              <a:gd name="connsiteX83" fmla="*/ 5880652 w 12192000"/>
              <a:gd name="connsiteY83" fmla="*/ 1779643 h 2237474"/>
              <a:gd name="connsiteX84" fmla="*/ 5785959 w 12192000"/>
              <a:gd name="connsiteY84" fmla="*/ 1775307 h 2237474"/>
              <a:gd name="connsiteX85" fmla="*/ 5643534 w 12192000"/>
              <a:gd name="connsiteY85" fmla="*/ 1802919 h 2237474"/>
              <a:gd name="connsiteX86" fmla="*/ 5518799 w 12192000"/>
              <a:gd name="connsiteY86" fmla="*/ 1818312 h 2237474"/>
              <a:gd name="connsiteX87" fmla="*/ 5505014 w 12192000"/>
              <a:gd name="connsiteY87" fmla="*/ 1819259 h 2237474"/>
              <a:gd name="connsiteX88" fmla="*/ 5453307 w 12192000"/>
              <a:gd name="connsiteY88" fmla="*/ 1815450 h 2237474"/>
              <a:gd name="connsiteX89" fmla="*/ 5364192 w 12192000"/>
              <a:gd name="connsiteY89" fmla="*/ 1826074 h 2237474"/>
              <a:gd name="connsiteX90" fmla="*/ 5350380 w 12192000"/>
              <a:gd name="connsiteY90" fmla="*/ 1830891 h 2237474"/>
              <a:gd name="connsiteX91" fmla="*/ 5259633 w 12192000"/>
              <a:gd name="connsiteY91" fmla="*/ 1837160 h 2237474"/>
              <a:gd name="connsiteX92" fmla="*/ 5197513 w 12192000"/>
              <a:gd name="connsiteY92" fmla="*/ 1844718 h 2237474"/>
              <a:gd name="connsiteX93" fmla="*/ 5168852 w 12192000"/>
              <a:gd name="connsiteY93" fmla="*/ 1844846 h 2237474"/>
              <a:gd name="connsiteX94" fmla="*/ 5114927 w 12192000"/>
              <a:gd name="connsiteY94" fmla="*/ 1847827 h 2237474"/>
              <a:gd name="connsiteX95" fmla="*/ 5108970 w 12192000"/>
              <a:gd name="connsiteY95" fmla="*/ 1847935 h 2237474"/>
              <a:gd name="connsiteX96" fmla="*/ 5067961 w 12192000"/>
              <a:gd name="connsiteY96" fmla="*/ 1845917 h 2237474"/>
              <a:gd name="connsiteX97" fmla="*/ 5007075 w 12192000"/>
              <a:gd name="connsiteY97" fmla="*/ 1838626 h 2237474"/>
              <a:gd name="connsiteX98" fmla="*/ 4944087 w 12192000"/>
              <a:gd name="connsiteY98" fmla="*/ 1823332 h 2237474"/>
              <a:gd name="connsiteX99" fmla="*/ 4907662 w 12192000"/>
              <a:gd name="connsiteY99" fmla="*/ 1816900 h 2237474"/>
              <a:gd name="connsiteX100" fmla="*/ 4882386 w 12192000"/>
              <a:gd name="connsiteY100" fmla="*/ 1809844 h 2237474"/>
              <a:gd name="connsiteX101" fmla="*/ 4811440 w 12192000"/>
              <a:gd name="connsiteY101" fmla="*/ 1804655 h 2237474"/>
              <a:gd name="connsiteX102" fmla="*/ 4691075 w 12192000"/>
              <a:gd name="connsiteY102" fmla="*/ 1801389 h 2237474"/>
              <a:gd name="connsiteX103" fmla="*/ 4611738 w 12192000"/>
              <a:gd name="connsiteY103" fmla="*/ 1776964 h 2237474"/>
              <a:gd name="connsiteX104" fmla="*/ 4560070 w 12192000"/>
              <a:gd name="connsiteY104" fmla="*/ 1785640 h 2237474"/>
              <a:gd name="connsiteX105" fmla="*/ 4536503 w 12192000"/>
              <a:gd name="connsiteY105" fmla="*/ 1785334 h 2237474"/>
              <a:gd name="connsiteX106" fmla="*/ 4513724 w 12192000"/>
              <a:gd name="connsiteY106" fmla="*/ 1791996 h 2237474"/>
              <a:gd name="connsiteX107" fmla="*/ 4459810 w 12192000"/>
              <a:gd name="connsiteY107" fmla="*/ 1797886 h 2237474"/>
              <a:gd name="connsiteX108" fmla="*/ 4379064 w 12192000"/>
              <a:gd name="connsiteY108" fmla="*/ 1817177 h 2237474"/>
              <a:gd name="connsiteX109" fmla="*/ 4319209 w 12192000"/>
              <a:gd name="connsiteY109" fmla="*/ 1834833 h 2237474"/>
              <a:gd name="connsiteX110" fmla="*/ 4290981 w 12192000"/>
              <a:gd name="connsiteY110" fmla="*/ 1839677 h 2237474"/>
              <a:gd name="connsiteX111" fmla="*/ 4285792 w 12192000"/>
              <a:gd name="connsiteY111" fmla="*/ 1836231 h 2237474"/>
              <a:gd name="connsiteX112" fmla="*/ 4238372 w 12192000"/>
              <a:gd name="connsiteY112" fmla="*/ 1851480 h 2237474"/>
              <a:gd name="connsiteX113" fmla="*/ 4232517 w 12192000"/>
              <a:gd name="connsiteY113" fmla="*/ 1852567 h 2237474"/>
              <a:gd name="connsiteX114" fmla="*/ 4191732 w 12192000"/>
              <a:gd name="connsiteY114" fmla="*/ 1857328 h 2237474"/>
              <a:gd name="connsiteX115" fmla="*/ 4065532 w 12192000"/>
              <a:gd name="connsiteY115" fmla="*/ 1855477 h 2237474"/>
              <a:gd name="connsiteX116" fmla="*/ 4028460 w 12192000"/>
              <a:gd name="connsiteY116" fmla="*/ 1855137 h 2237474"/>
              <a:gd name="connsiteX117" fmla="*/ 4002267 w 12192000"/>
              <a:gd name="connsiteY117" fmla="*/ 1852352 h 2237474"/>
              <a:gd name="connsiteX118" fmla="*/ 3931396 w 12192000"/>
              <a:gd name="connsiteY118" fmla="*/ 1858915 h 2237474"/>
              <a:gd name="connsiteX119" fmla="*/ 3812162 w 12192000"/>
              <a:gd name="connsiteY119" fmla="*/ 1875501 h 2237474"/>
              <a:gd name="connsiteX120" fmla="*/ 3729530 w 12192000"/>
              <a:gd name="connsiteY120" fmla="*/ 1864513 h 2237474"/>
              <a:gd name="connsiteX121" fmla="*/ 3680177 w 12192000"/>
              <a:gd name="connsiteY121" fmla="*/ 1881552 h 2237474"/>
              <a:gd name="connsiteX122" fmla="*/ 3567259 w 12192000"/>
              <a:gd name="connsiteY122" fmla="*/ 1893482 h 2237474"/>
              <a:gd name="connsiteX123" fmla="*/ 3405770 w 12192000"/>
              <a:gd name="connsiteY123" fmla="*/ 1904591 h 2237474"/>
              <a:gd name="connsiteX124" fmla="*/ 3280097 w 12192000"/>
              <a:gd name="connsiteY124" fmla="*/ 1919610 h 2237474"/>
              <a:gd name="connsiteX125" fmla="*/ 3123424 w 12192000"/>
              <a:gd name="connsiteY125" fmla="*/ 1952930 h 2237474"/>
              <a:gd name="connsiteX126" fmla="*/ 3009910 w 12192000"/>
              <a:gd name="connsiteY126" fmla="*/ 1957866 h 2237474"/>
              <a:gd name="connsiteX127" fmla="*/ 2995934 w 12192000"/>
              <a:gd name="connsiteY127" fmla="*/ 1967085 h 2237474"/>
              <a:gd name="connsiteX128" fmla="*/ 2980071 w 12192000"/>
              <a:gd name="connsiteY128" fmla="*/ 1972988 h 2237474"/>
              <a:gd name="connsiteX129" fmla="*/ 2978094 w 12192000"/>
              <a:gd name="connsiteY129" fmla="*/ 1972369 h 2237474"/>
              <a:gd name="connsiteX130" fmla="*/ 2942858 w 12192000"/>
              <a:gd name="connsiteY130" fmla="*/ 1981367 h 2237474"/>
              <a:gd name="connsiteX131" fmla="*/ 2875436 w 12192000"/>
              <a:gd name="connsiteY131" fmla="*/ 1996977 h 2237474"/>
              <a:gd name="connsiteX132" fmla="*/ 2874892 w 12192000"/>
              <a:gd name="connsiteY132" fmla="*/ 1996085 h 2237474"/>
              <a:gd name="connsiteX133" fmla="*/ 2864145 w 12192000"/>
              <a:gd name="connsiteY133" fmla="*/ 1994061 h 2237474"/>
              <a:gd name="connsiteX134" fmla="*/ 2843662 w 12192000"/>
              <a:gd name="connsiteY134" fmla="*/ 1992498 h 2237474"/>
              <a:gd name="connsiteX135" fmla="*/ 2796128 w 12192000"/>
              <a:gd name="connsiteY135" fmla="*/ 1976403 h 2237474"/>
              <a:gd name="connsiteX136" fmla="*/ 2756784 w 12192000"/>
              <a:gd name="connsiteY136" fmla="*/ 1985116 h 2237474"/>
              <a:gd name="connsiteX137" fmla="*/ 2748833 w 12192000"/>
              <a:gd name="connsiteY137" fmla="*/ 1986323 h 2237474"/>
              <a:gd name="connsiteX138" fmla="*/ 2748661 w 12192000"/>
              <a:gd name="connsiteY138" fmla="*/ 1986122 h 2237474"/>
              <a:gd name="connsiteX139" fmla="*/ 2740251 w 12192000"/>
              <a:gd name="connsiteY139" fmla="*/ 1986946 h 2237474"/>
              <a:gd name="connsiteX140" fmla="*/ 2718916 w 12192000"/>
              <a:gd name="connsiteY140" fmla="*/ 1990867 h 2237474"/>
              <a:gd name="connsiteX141" fmla="*/ 2713522 w 12192000"/>
              <a:gd name="connsiteY141" fmla="*/ 1990173 h 2237474"/>
              <a:gd name="connsiteX142" fmla="*/ 2680597 w 12192000"/>
              <a:gd name="connsiteY142" fmla="*/ 1984996 h 2237474"/>
              <a:gd name="connsiteX143" fmla="*/ 2578178 w 12192000"/>
              <a:gd name="connsiteY143" fmla="*/ 1990531 h 2237474"/>
              <a:gd name="connsiteX144" fmla="*/ 2476147 w 12192000"/>
              <a:gd name="connsiteY144" fmla="*/ 1998305 h 2237474"/>
              <a:gd name="connsiteX145" fmla="*/ 2373568 w 12192000"/>
              <a:gd name="connsiteY145" fmla="*/ 2003219 h 2237474"/>
              <a:gd name="connsiteX146" fmla="*/ 2321399 w 12192000"/>
              <a:gd name="connsiteY146" fmla="*/ 1989467 h 2237474"/>
              <a:gd name="connsiteX147" fmla="*/ 2315525 w 12192000"/>
              <a:gd name="connsiteY147" fmla="*/ 1989708 h 2237474"/>
              <a:gd name="connsiteX148" fmla="*/ 2300792 w 12192000"/>
              <a:gd name="connsiteY148" fmla="*/ 1994290 h 2237474"/>
              <a:gd name="connsiteX149" fmla="*/ 2295469 w 12192000"/>
              <a:gd name="connsiteY149" fmla="*/ 1996659 h 2237474"/>
              <a:gd name="connsiteX150" fmla="*/ 2287219 w 12192000"/>
              <a:gd name="connsiteY150" fmla="*/ 1998750 h 2237474"/>
              <a:gd name="connsiteX151" fmla="*/ 2286948 w 12192000"/>
              <a:gd name="connsiteY151" fmla="*/ 1998596 h 2237474"/>
              <a:gd name="connsiteX152" fmla="*/ 2243069 w 12192000"/>
              <a:gd name="connsiteY152" fmla="*/ 2015111 h 2237474"/>
              <a:gd name="connsiteX153" fmla="*/ 2186609 w 12192000"/>
              <a:gd name="connsiteY153" fmla="*/ 2008263 h 2237474"/>
              <a:gd name="connsiteX154" fmla="*/ 2164831 w 12192000"/>
              <a:gd name="connsiteY154" fmla="*/ 2010143 h 2237474"/>
              <a:gd name="connsiteX155" fmla="*/ 2152836 w 12192000"/>
              <a:gd name="connsiteY155" fmla="*/ 2010048 h 2237474"/>
              <a:gd name="connsiteX156" fmla="*/ 2117102 w 12192000"/>
              <a:gd name="connsiteY156" fmla="*/ 2023004 h 2237474"/>
              <a:gd name="connsiteX157" fmla="*/ 2111935 w 12192000"/>
              <a:gd name="connsiteY157" fmla="*/ 2023163 h 2237474"/>
              <a:gd name="connsiteX158" fmla="*/ 2089991 w 12192000"/>
              <a:gd name="connsiteY158" fmla="*/ 2034193 h 2237474"/>
              <a:gd name="connsiteX159" fmla="*/ 2058061 w 12192000"/>
              <a:gd name="connsiteY159" fmla="*/ 2047942 h 2237474"/>
              <a:gd name="connsiteX160" fmla="*/ 2055737 w 12192000"/>
              <a:gd name="connsiteY160" fmla="*/ 2047704 h 2237474"/>
              <a:gd name="connsiteX161" fmla="*/ 2042244 w 12192000"/>
              <a:gd name="connsiteY161" fmla="*/ 2055560 h 2237474"/>
              <a:gd name="connsiteX162" fmla="*/ 1976224 w 12192000"/>
              <a:gd name="connsiteY162" fmla="*/ 2074257 h 2237474"/>
              <a:gd name="connsiteX163" fmla="*/ 1877728 w 12192000"/>
              <a:gd name="connsiteY163" fmla="*/ 2101004 h 2237474"/>
              <a:gd name="connsiteX164" fmla="*/ 1759056 w 12192000"/>
              <a:gd name="connsiteY164" fmla="*/ 2125608 h 2237474"/>
              <a:gd name="connsiteX165" fmla="*/ 1637948 w 12192000"/>
              <a:gd name="connsiteY165" fmla="*/ 2172597 h 2237474"/>
              <a:gd name="connsiteX166" fmla="*/ 1434549 w 12192000"/>
              <a:gd name="connsiteY166" fmla="*/ 2234522 h 2237474"/>
              <a:gd name="connsiteX167" fmla="*/ 1398481 w 12192000"/>
              <a:gd name="connsiteY167" fmla="*/ 2237074 h 2237474"/>
              <a:gd name="connsiteX168" fmla="*/ 1398407 w 12192000"/>
              <a:gd name="connsiteY168" fmla="*/ 2237095 h 2237474"/>
              <a:gd name="connsiteX169" fmla="*/ 1370962 w 12192000"/>
              <a:gd name="connsiteY169" fmla="*/ 2237474 h 2237474"/>
              <a:gd name="connsiteX170" fmla="*/ 1356367 w 12192000"/>
              <a:gd name="connsiteY170" fmla="*/ 2235089 h 2237474"/>
              <a:gd name="connsiteX171" fmla="*/ 1324828 w 12192000"/>
              <a:gd name="connsiteY171" fmla="*/ 2231968 h 2237474"/>
              <a:gd name="connsiteX172" fmla="*/ 1297744 w 12192000"/>
              <a:gd name="connsiteY172" fmla="*/ 2235849 h 2237474"/>
              <a:gd name="connsiteX173" fmla="*/ 1286236 w 12192000"/>
              <a:gd name="connsiteY173" fmla="*/ 2233135 h 2237474"/>
              <a:gd name="connsiteX174" fmla="*/ 1283504 w 12192000"/>
              <a:gd name="connsiteY174" fmla="*/ 2233797 h 2237474"/>
              <a:gd name="connsiteX175" fmla="*/ 1279765 w 12192000"/>
              <a:gd name="connsiteY175" fmla="*/ 2229639 h 2237474"/>
              <a:gd name="connsiteX176" fmla="*/ 1195347 w 12192000"/>
              <a:gd name="connsiteY176" fmla="*/ 2212354 h 2237474"/>
              <a:gd name="connsiteX177" fmla="*/ 970251 w 12192000"/>
              <a:gd name="connsiteY177" fmla="*/ 2221029 h 2237474"/>
              <a:gd name="connsiteX178" fmla="*/ 812914 w 12192000"/>
              <a:gd name="connsiteY178" fmla="*/ 2202752 h 2237474"/>
              <a:gd name="connsiteX179" fmla="*/ 800195 w 12192000"/>
              <a:gd name="connsiteY179" fmla="*/ 2209407 h 2237474"/>
              <a:gd name="connsiteX180" fmla="*/ 784978 w 12192000"/>
              <a:gd name="connsiteY180" fmla="*/ 2212360 h 2237474"/>
              <a:gd name="connsiteX181" fmla="*/ 681987 w 12192000"/>
              <a:gd name="connsiteY181" fmla="*/ 2216757 h 2237474"/>
              <a:gd name="connsiteX182" fmla="*/ 669923 w 12192000"/>
              <a:gd name="connsiteY182" fmla="*/ 2211682 h 2237474"/>
              <a:gd name="connsiteX183" fmla="*/ 648680 w 12192000"/>
              <a:gd name="connsiteY183" fmla="*/ 2206229 h 2237474"/>
              <a:gd name="connsiteX184" fmla="*/ 597225 w 12192000"/>
              <a:gd name="connsiteY184" fmla="*/ 2180999 h 2237474"/>
              <a:gd name="connsiteX185" fmla="*/ 558449 w 12192000"/>
              <a:gd name="connsiteY185" fmla="*/ 2182346 h 2237474"/>
              <a:gd name="connsiteX186" fmla="*/ 550517 w 12192000"/>
              <a:gd name="connsiteY186" fmla="*/ 2182060 h 2237474"/>
              <a:gd name="connsiteX187" fmla="*/ 550309 w 12192000"/>
              <a:gd name="connsiteY187" fmla="*/ 2181825 h 2237474"/>
              <a:gd name="connsiteX188" fmla="*/ 541836 w 12192000"/>
              <a:gd name="connsiteY188" fmla="*/ 2181063 h 2237474"/>
              <a:gd name="connsiteX189" fmla="*/ 536057 w 12192000"/>
              <a:gd name="connsiteY189" fmla="*/ 2181537 h 2237474"/>
              <a:gd name="connsiteX190" fmla="*/ 520671 w 12192000"/>
              <a:gd name="connsiteY190" fmla="*/ 2180980 h 2237474"/>
              <a:gd name="connsiteX191" fmla="*/ 515024 w 12192000"/>
              <a:gd name="connsiteY191" fmla="*/ 2179258 h 2237474"/>
              <a:gd name="connsiteX192" fmla="*/ 512278 w 12192000"/>
              <a:gd name="connsiteY192" fmla="*/ 2176369 h 2237474"/>
              <a:gd name="connsiteX193" fmla="*/ 480419 w 12192000"/>
              <a:gd name="connsiteY193" fmla="*/ 2167807 h 2237474"/>
              <a:gd name="connsiteX194" fmla="*/ 413835 w 12192000"/>
              <a:gd name="connsiteY194" fmla="*/ 2156783 h 2237474"/>
              <a:gd name="connsiteX195" fmla="*/ 376513 w 12192000"/>
              <a:gd name="connsiteY195" fmla="*/ 2154014 h 2237474"/>
              <a:gd name="connsiteX196" fmla="*/ 273386 w 12192000"/>
              <a:gd name="connsiteY196" fmla="*/ 2142551 h 2237474"/>
              <a:gd name="connsiteX197" fmla="*/ 169207 w 12192000"/>
              <a:gd name="connsiteY197" fmla="*/ 2128100 h 2237474"/>
              <a:gd name="connsiteX198" fmla="*/ 93149 w 12192000"/>
              <a:gd name="connsiteY198" fmla="*/ 2105324 h 2237474"/>
              <a:gd name="connsiteX199" fmla="*/ 88109 w 12192000"/>
              <a:gd name="connsiteY199" fmla="*/ 2106704 h 2237474"/>
              <a:gd name="connsiteX200" fmla="*/ 80022 w 12192000"/>
              <a:gd name="connsiteY200" fmla="*/ 2107254 h 2237474"/>
              <a:gd name="connsiteX201" fmla="*/ 79717 w 12192000"/>
              <a:gd name="connsiteY201" fmla="*/ 2107046 h 2237474"/>
              <a:gd name="connsiteX202" fmla="*/ 72352 w 12192000"/>
              <a:gd name="connsiteY202" fmla="*/ 2107991 h 2237474"/>
              <a:gd name="connsiteX203" fmla="*/ 37645 w 12192000"/>
              <a:gd name="connsiteY203" fmla="*/ 2115401 h 2237474"/>
              <a:gd name="connsiteX204" fmla="*/ 4572 w 12192000"/>
              <a:gd name="connsiteY204" fmla="*/ 2111091 h 2237474"/>
              <a:gd name="connsiteX205" fmla="*/ 0 w 12192000"/>
              <a:gd name="connsiteY205" fmla="*/ 2110468 h 2237474"/>
              <a:gd name="connsiteX206" fmla="*/ 0 w 12192000"/>
              <a:gd name="connsiteY20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98048 w 12192000"/>
              <a:gd name="connsiteY23" fmla="*/ 863207 h 2237474"/>
              <a:gd name="connsiteX24" fmla="*/ 9683005 w 12192000"/>
              <a:gd name="connsiteY24" fmla="*/ 894128 h 2237474"/>
              <a:gd name="connsiteX25" fmla="*/ 9594438 w 12192000"/>
              <a:gd name="connsiteY25" fmla="*/ 919051 h 2237474"/>
              <a:gd name="connsiteX26" fmla="*/ 9577033 w 12192000"/>
              <a:gd name="connsiteY26" fmla="*/ 922857 h 2237474"/>
              <a:gd name="connsiteX27" fmla="*/ 9544189 w 12192000"/>
              <a:gd name="connsiteY27" fmla="*/ 938966 h 2237474"/>
              <a:gd name="connsiteX28" fmla="*/ 9500499 w 12192000"/>
              <a:gd name="connsiteY28" fmla="*/ 954680 h 2237474"/>
              <a:gd name="connsiteX29" fmla="*/ 9428195 w 12192000"/>
              <a:gd name="connsiteY29" fmla="*/ 986225 h 2237474"/>
              <a:gd name="connsiteX30" fmla="*/ 9410017 w 12192000"/>
              <a:gd name="connsiteY30" fmla="*/ 993931 h 2237474"/>
              <a:gd name="connsiteX31" fmla="*/ 9392919 w 12192000"/>
              <a:gd name="connsiteY31" fmla="*/ 994656 h 2237474"/>
              <a:gd name="connsiteX32" fmla="*/ 9278619 w 12192000"/>
              <a:gd name="connsiteY32" fmla="*/ 1011878 h 2237474"/>
              <a:gd name="connsiteX33" fmla="*/ 9268019 w 12192000"/>
              <a:gd name="connsiteY33" fmla="*/ 1007442 h 2237474"/>
              <a:gd name="connsiteX34" fmla="*/ 9234662 w 12192000"/>
              <a:gd name="connsiteY34" fmla="*/ 1023056 h 2237474"/>
              <a:gd name="connsiteX35" fmla="*/ 9181033 w 12192000"/>
              <a:gd name="connsiteY35" fmla="*/ 1037921 h 2237474"/>
              <a:gd name="connsiteX36" fmla="*/ 9155969 w 12192000"/>
              <a:gd name="connsiteY36" fmla="*/ 1046804 h 2237474"/>
              <a:gd name="connsiteX37" fmla="*/ 9133985 w 12192000"/>
              <a:gd name="connsiteY37" fmla="*/ 1046450 h 2237474"/>
              <a:gd name="connsiteX38" fmla="*/ 9012987 w 12192000"/>
              <a:gd name="connsiteY38" fmla="*/ 1061986 h 2237474"/>
              <a:gd name="connsiteX39" fmla="*/ 8968445 w 12192000"/>
              <a:gd name="connsiteY39" fmla="*/ 1052169 h 2237474"/>
              <a:gd name="connsiteX40" fmla="*/ 8958984 w 12192000"/>
              <a:gd name="connsiteY40" fmla="*/ 1057212 h 2237474"/>
              <a:gd name="connsiteX41" fmla="*/ 8886001 w 12192000"/>
              <a:gd name="connsiteY41" fmla="*/ 1067468 h 2237474"/>
              <a:gd name="connsiteX42" fmla="*/ 8838610 w 12192000"/>
              <a:gd name="connsiteY42" fmla="*/ 1075091 h 2237474"/>
              <a:gd name="connsiteX43" fmla="*/ 8750383 w 12192000"/>
              <a:gd name="connsiteY43" fmla="*/ 1097387 h 2237474"/>
              <a:gd name="connsiteX44" fmla="*/ 8665605 w 12192000"/>
              <a:gd name="connsiteY44" fmla="*/ 1110791 h 2237474"/>
              <a:gd name="connsiteX45" fmla="*/ 8584946 w 12192000"/>
              <a:gd name="connsiteY45" fmla="*/ 1135226 h 2237474"/>
              <a:gd name="connsiteX46" fmla="*/ 8460755 w 12192000"/>
              <a:gd name="connsiteY46" fmla="*/ 1203427 h 2237474"/>
              <a:gd name="connsiteX47" fmla="*/ 8419755 w 12192000"/>
              <a:gd name="connsiteY47" fmla="*/ 1216260 h 2237474"/>
              <a:gd name="connsiteX48" fmla="*/ 8411626 w 12192000"/>
              <a:gd name="connsiteY48" fmla="*/ 1214397 h 2237474"/>
              <a:gd name="connsiteX49" fmla="*/ 8363469 w 12192000"/>
              <a:gd name="connsiteY49" fmla="*/ 1246658 h 2237474"/>
              <a:gd name="connsiteX50" fmla="*/ 8275497 w 12192000"/>
              <a:gd name="connsiteY50" fmla="*/ 1264396 h 2237474"/>
              <a:gd name="connsiteX51" fmla="*/ 8206287 w 12192000"/>
              <a:gd name="connsiteY51" fmla="*/ 1273060 h 2237474"/>
              <a:gd name="connsiteX52" fmla="*/ 8168705 w 12192000"/>
              <a:gd name="connsiteY52" fmla="*/ 1279956 h 2237474"/>
              <a:gd name="connsiteX53" fmla="*/ 8139997 w 12192000"/>
              <a:gd name="connsiteY53" fmla="*/ 1282713 h 2237474"/>
              <a:gd name="connsiteX54" fmla="*/ 8074238 w 12192000"/>
              <a:gd name="connsiteY54" fmla="*/ 1301895 h 2237474"/>
              <a:gd name="connsiteX55" fmla="*/ 7968292 w 12192000"/>
              <a:gd name="connsiteY55" fmla="*/ 1338779 h 2237474"/>
              <a:gd name="connsiteX56" fmla="*/ 7902328 w 12192000"/>
              <a:gd name="connsiteY56" fmla="*/ 1345865 h 2237474"/>
              <a:gd name="connsiteX57" fmla="*/ 7875879 w 12192000"/>
              <a:gd name="connsiteY57" fmla="*/ 1345646 h 2237474"/>
              <a:gd name="connsiteX58" fmla="*/ 7840612 w 12192000"/>
              <a:gd name="connsiteY58" fmla="*/ 1369373 h 2237474"/>
              <a:gd name="connsiteX59" fmla="*/ 7786819 w 12192000"/>
              <a:gd name="connsiteY59" fmla="*/ 1378970 h 2237474"/>
              <a:gd name="connsiteX60" fmla="*/ 7548172 w 12192000"/>
              <a:gd name="connsiteY60" fmla="*/ 1417460 h 2237474"/>
              <a:gd name="connsiteX61" fmla="*/ 7483437 w 12192000"/>
              <a:gd name="connsiteY61" fmla="*/ 1478152 h 2237474"/>
              <a:gd name="connsiteX62" fmla="*/ 7377870 w 12192000"/>
              <a:gd name="connsiteY62" fmla="*/ 1523319 h 2237474"/>
              <a:gd name="connsiteX63" fmla="*/ 7230737 w 12192000"/>
              <a:gd name="connsiteY63" fmla="*/ 1562633 h 2237474"/>
              <a:gd name="connsiteX64" fmla="*/ 7224458 w 12192000"/>
              <a:gd name="connsiteY64" fmla="*/ 1573008 h 2237474"/>
              <a:gd name="connsiteX65" fmla="*/ 7183121 w 12192000"/>
              <a:gd name="connsiteY65" fmla="*/ 1595162 h 2237474"/>
              <a:gd name="connsiteX66" fmla="*/ 7164601 w 12192000"/>
              <a:gd name="connsiteY66" fmla="*/ 1606490 h 2237474"/>
              <a:gd name="connsiteX67" fmla="*/ 7092727 w 12192000"/>
              <a:gd name="connsiteY67" fmla="*/ 1623628 h 2237474"/>
              <a:gd name="connsiteX68" fmla="*/ 7031309 w 12192000"/>
              <a:gd name="connsiteY68" fmla="*/ 1619451 h 2237474"/>
              <a:gd name="connsiteX69" fmla="*/ 6999084 w 12192000"/>
              <a:gd name="connsiteY69" fmla="*/ 1634317 h 2237474"/>
              <a:gd name="connsiteX70" fmla="*/ 6992107 w 12192000"/>
              <a:gd name="connsiteY70" fmla="*/ 1636860 h 2237474"/>
              <a:gd name="connsiteX71" fmla="*/ 6900177 w 12192000"/>
              <a:gd name="connsiteY71" fmla="*/ 1636016 h 2237474"/>
              <a:gd name="connsiteX72" fmla="*/ 6795372 w 12192000"/>
              <a:gd name="connsiteY72" fmla="*/ 1644845 h 2237474"/>
              <a:gd name="connsiteX73" fmla="*/ 6692251 w 12192000"/>
              <a:gd name="connsiteY73" fmla="*/ 1656357 h 2237474"/>
              <a:gd name="connsiteX74" fmla="*/ 6655235 w 12192000"/>
              <a:gd name="connsiteY74" fmla="*/ 1661869 h 2237474"/>
              <a:gd name="connsiteX75" fmla="*/ 6554894 w 12192000"/>
              <a:gd name="connsiteY75" fmla="*/ 1664428 h 2237474"/>
              <a:gd name="connsiteX76" fmla="*/ 6516595 w 12192000"/>
              <a:gd name="connsiteY76" fmla="*/ 1667475 h 2237474"/>
              <a:gd name="connsiteX77" fmla="*/ 6508541 w 12192000"/>
              <a:gd name="connsiteY77" fmla="*/ 1668757 h 2237474"/>
              <a:gd name="connsiteX78" fmla="*/ 6471012 w 12192000"/>
              <a:gd name="connsiteY78" fmla="*/ 1678604 h 2237474"/>
              <a:gd name="connsiteX79" fmla="*/ 6364035 w 12192000"/>
              <a:gd name="connsiteY79" fmla="*/ 1667683 h 2237474"/>
              <a:gd name="connsiteX80" fmla="*/ 6280959 w 12192000"/>
              <a:gd name="connsiteY80" fmla="*/ 1689329 h 2237474"/>
              <a:gd name="connsiteX81" fmla="*/ 6243319 w 12192000"/>
              <a:gd name="connsiteY81" fmla="*/ 1695560 h 2237474"/>
              <a:gd name="connsiteX82" fmla="*/ 6098321 w 12192000"/>
              <a:gd name="connsiteY82" fmla="*/ 1721646 h 2237474"/>
              <a:gd name="connsiteX83" fmla="*/ 5880652 w 12192000"/>
              <a:gd name="connsiteY83" fmla="*/ 1779643 h 2237474"/>
              <a:gd name="connsiteX84" fmla="*/ 5785959 w 12192000"/>
              <a:gd name="connsiteY84" fmla="*/ 1775307 h 2237474"/>
              <a:gd name="connsiteX85" fmla="*/ 5643534 w 12192000"/>
              <a:gd name="connsiteY85" fmla="*/ 1802919 h 2237474"/>
              <a:gd name="connsiteX86" fmla="*/ 5518799 w 12192000"/>
              <a:gd name="connsiteY86" fmla="*/ 1818312 h 2237474"/>
              <a:gd name="connsiteX87" fmla="*/ 5505014 w 12192000"/>
              <a:gd name="connsiteY87" fmla="*/ 1819259 h 2237474"/>
              <a:gd name="connsiteX88" fmla="*/ 5453307 w 12192000"/>
              <a:gd name="connsiteY88" fmla="*/ 1815450 h 2237474"/>
              <a:gd name="connsiteX89" fmla="*/ 5364192 w 12192000"/>
              <a:gd name="connsiteY89" fmla="*/ 1826074 h 2237474"/>
              <a:gd name="connsiteX90" fmla="*/ 5350380 w 12192000"/>
              <a:gd name="connsiteY90" fmla="*/ 1830891 h 2237474"/>
              <a:gd name="connsiteX91" fmla="*/ 5259633 w 12192000"/>
              <a:gd name="connsiteY91" fmla="*/ 1837160 h 2237474"/>
              <a:gd name="connsiteX92" fmla="*/ 5197513 w 12192000"/>
              <a:gd name="connsiteY92" fmla="*/ 1844718 h 2237474"/>
              <a:gd name="connsiteX93" fmla="*/ 5168852 w 12192000"/>
              <a:gd name="connsiteY93" fmla="*/ 1844846 h 2237474"/>
              <a:gd name="connsiteX94" fmla="*/ 5114927 w 12192000"/>
              <a:gd name="connsiteY94" fmla="*/ 1847827 h 2237474"/>
              <a:gd name="connsiteX95" fmla="*/ 5108970 w 12192000"/>
              <a:gd name="connsiteY95" fmla="*/ 1847935 h 2237474"/>
              <a:gd name="connsiteX96" fmla="*/ 5067961 w 12192000"/>
              <a:gd name="connsiteY96" fmla="*/ 1845917 h 2237474"/>
              <a:gd name="connsiteX97" fmla="*/ 5007075 w 12192000"/>
              <a:gd name="connsiteY97" fmla="*/ 1838626 h 2237474"/>
              <a:gd name="connsiteX98" fmla="*/ 4944087 w 12192000"/>
              <a:gd name="connsiteY98" fmla="*/ 1823332 h 2237474"/>
              <a:gd name="connsiteX99" fmla="*/ 4907662 w 12192000"/>
              <a:gd name="connsiteY99" fmla="*/ 1816900 h 2237474"/>
              <a:gd name="connsiteX100" fmla="*/ 4882386 w 12192000"/>
              <a:gd name="connsiteY100" fmla="*/ 1809844 h 2237474"/>
              <a:gd name="connsiteX101" fmla="*/ 4811440 w 12192000"/>
              <a:gd name="connsiteY101" fmla="*/ 1804655 h 2237474"/>
              <a:gd name="connsiteX102" fmla="*/ 4691075 w 12192000"/>
              <a:gd name="connsiteY102" fmla="*/ 1801389 h 2237474"/>
              <a:gd name="connsiteX103" fmla="*/ 4611738 w 12192000"/>
              <a:gd name="connsiteY103" fmla="*/ 1776964 h 2237474"/>
              <a:gd name="connsiteX104" fmla="*/ 4560070 w 12192000"/>
              <a:gd name="connsiteY104" fmla="*/ 1785640 h 2237474"/>
              <a:gd name="connsiteX105" fmla="*/ 4536503 w 12192000"/>
              <a:gd name="connsiteY105" fmla="*/ 1785334 h 2237474"/>
              <a:gd name="connsiteX106" fmla="*/ 4513724 w 12192000"/>
              <a:gd name="connsiteY106" fmla="*/ 1791996 h 2237474"/>
              <a:gd name="connsiteX107" fmla="*/ 4459810 w 12192000"/>
              <a:gd name="connsiteY107" fmla="*/ 1797886 h 2237474"/>
              <a:gd name="connsiteX108" fmla="*/ 4379064 w 12192000"/>
              <a:gd name="connsiteY108" fmla="*/ 1817177 h 2237474"/>
              <a:gd name="connsiteX109" fmla="*/ 4319209 w 12192000"/>
              <a:gd name="connsiteY109" fmla="*/ 1834833 h 2237474"/>
              <a:gd name="connsiteX110" fmla="*/ 4290981 w 12192000"/>
              <a:gd name="connsiteY110" fmla="*/ 1839677 h 2237474"/>
              <a:gd name="connsiteX111" fmla="*/ 4285792 w 12192000"/>
              <a:gd name="connsiteY111" fmla="*/ 1836231 h 2237474"/>
              <a:gd name="connsiteX112" fmla="*/ 4238372 w 12192000"/>
              <a:gd name="connsiteY112" fmla="*/ 1851480 h 2237474"/>
              <a:gd name="connsiteX113" fmla="*/ 4232517 w 12192000"/>
              <a:gd name="connsiteY113" fmla="*/ 1852567 h 2237474"/>
              <a:gd name="connsiteX114" fmla="*/ 4191732 w 12192000"/>
              <a:gd name="connsiteY114" fmla="*/ 1857328 h 2237474"/>
              <a:gd name="connsiteX115" fmla="*/ 4065532 w 12192000"/>
              <a:gd name="connsiteY115" fmla="*/ 1855477 h 2237474"/>
              <a:gd name="connsiteX116" fmla="*/ 4028460 w 12192000"/>
              <a:gd name="connsiteY116" fmla="*/ 1855137 h 2237474"/>
              <a:gd name="connsiteX117" fmla="*/ 4002267 w 12192000"/>
              <a:gd name="connsiteY117" fmla="*/ 1852352 h 2237474"/>
              <a:gd name="connsiteX118" fmla="*/ 3931396 w 12192000"/>
              <a:gd name="connsiteY118" fmla="*/ 1858915 h 2237474"/>
              <a:gd name="connsiteX119" fmla="*/ 3812162 w 12192000"/>
              <a:gd name="connsiteY119" fmla="*/ 1875501 h 2237474"/>
              <a:gd name="connsiteX120" fmla="*/ 3729530 w 12192000"/>
              <a:gd name="connsiteY120" fmla="*/ 1864513 h 2237474"/>
              <a:gd name="connsiteX121" fmla="*/ 3680177 w 12192000"/>
              <a:gd name="connsiteY121" fmla="*/ 1881552 h 2237474"/>
              <a:gd name="connsiteX122" fmla="*/ 3567259 w 12192000"/>
              <a:gd name="connsiteY122" fmla="*/ 1893482 h 2237474"/>
              <a:gd name="connsiteX123" fmla="*/ 3405770 w 12192000"/>
              <a:gd name="connsiteY123" fmla="*/ 1904591 h 2237474"/>
              <a:gd name="connsiteX124" fmla="*/ 3280097 w 12192000"/>
              <a:gd name="connsiteY124" fmla="*/ 1919610 h 2237474"/>
              <a:gd name="connsiteX125" fmla="*/ 3123424 w 12192000"/>
              <a:gd name="connsiteY125" fmla="*/ 1952930 h 2237474"/>
              <a:gd name="connsiteX126" fmla="*/ 3009910 w 12192000"/>
              <a:gd name="connsiteY126" fmla="*/ 1957866 h 2237474"/>
              <a:gd name="connsiteX127" fmla="*/ 2995934 w 12192000"/>
              <a:gd name="connsiteY127" fmla="*/ 1967085 h 2237474"/>
              <a:gd name="connsiteX128" fmla="*/ 2980071 w 12192000"/>
              <a:gd name="connsiteY128" fmla="*/ 1972988 h 2237474"/>
              <a:gd name="connsiteX129" fmla="*/ 2978094 w 12192000"/>
              <a:gd name="connsiteY129" fmla="*/ 1972369 h 2237474"/>
              <a:gd name="connsiteX130" fmla="*/ 2942858 w 12192000"/>
              <a:gd name="connsiteY130" fmla="*/ 1981367 h 2237474"/>
              <a:gd name="connsiteX131" fmla="*/ 2875436 w 12192000"/>
              <a:gd name="connsiteY131" fmla="*/ 1996977 h 2237474"/>
              <a:gd name="connsiteX132" fmla="*/ 2874892 w 12192000"/>
              <a:gd name="connsiteY132" fmla="*/ 1996085 h 2237474"/>
              <a:gd name="connsiteX133" fmla="*/ 2864145 w 12192000"/>
              <a:gd name="connsiteY133" fmla="*/ 1994061 h 2237474"/>
              <a:gd name="connsiteX134" fmla="*/ 2843662 w 12192000"/>
              <a:gd name="connsiteY134" fmla="*/ 1992498 h 2237474"/>
              <a:gd name="connsiteX135" fmla="*/ 2796128 w 12192000"/>
              <a:gd name="connsiteY135" fmla="*/ 1976403 h 2237474"/>
              <a:gd name="connsiteX136" fmla="*/ 2756784 w 12192000"/>
              <a:gd name="connsiteY136" fmla="*/ 1985116 h 2237474"/>
              <a:gd name="connsiteX137" fmla="*/ 2748833 w 12192000"/>
              <a:gd name="connsiteY137" fmla="*/ 1986323 h 2237474"/>
              <a:gd name="connsiteX138" fmla="*/ 2748661 w 12192000"/>
              <a:gd name="connsiteY138" fmla="*/ 1986122 h 2237474"/>
              <a:gd name="connsiteX139" fmla="*/ 2740251 w 12192000"/>
              <a:gd name="connsiteY139" fmla="*/ 1986946 h 2237474"/>
              <a:gd name="connsiteX140" fmla="*/ 2718916 w 12192000"/>
              <a:gd name="connsiteY140" fmla="*/ 1990867 h 2237474"/>
              <a:gd name="connsiteX141" fmla="*/ 2713522 w 12192000"/>
              <a:gd name="connsiteY141" fmla="*/ 1990173 h 2237474"/>
              <a:gd name="connsiteX142" fmla="*/ 2680597 w 12192000"/>
              <a:gd name="connsiteY142" fmla="*/ 1984996 h 2237474"/>
              <a:gd name="connsiteX143" fmla="*/ 2578178 w 12192000"/>
              <a:gd name="connsiteY143" fmla="*/ 1990531 h 2237474"/>
              <a:gd name="connsiteX144" fmla="*/ 2476147 w 12192000"/>
              <a:gd name="connsiteY144" fmla="*/ 1998305 h 2237474"/>
              <a:gd name="connsiteX145" fmla="*/ 2373568 w 12192000"/>
              <a:gd name="connsiteY145" fmla="*/ 2003219 h 2237474"/>
              <a:gd name="connsiteX146" fmla="*/ 2321399 w 12192000"/>
              <a:gd name="connsiteY146" fmla="*/ 1989467 h 2237474"/>
              <a:gd name="connsiteX147" fmla="*/ 2315525 w 12192000"/>
              <a:gd name="connsiteY147" fmla="*/ 1989708 h 2237474"/>
              <a:gd name="connsiteX148" fmla="*/ 2300792 w 12192000"/>
              <a:gd name="connsiteY148" fmla="*/ 1994290 h 2237474"/>
              <a:gd name="connsiteX149" fmla="*/ 2295469 w 12192000"/>
              <a:gd name="connsiteY149" fmla="*/ 1996659 h 2237474"/>
              <a:gd name="connsiteX150" fmla="*/ 2287219 w 12192000"/>
              <a:gd name="connsiteY150" fmla="*/ 1998750 h 2237474"/>
              <a:gd name="connsiteX151" fmla="*/ 2286948 w 12192000"/>
              <a:gd name="connsiteY151" fmla="*/ 1998596 h 2237474"/>
              <a:gd name="connsiteX152" fmla="*/ 2243069 w 12192000"/>
              <a:gd name="connsiteY152" fmla="*/ 2015111 h 2237474"/>
              <a:gd name="connsiteX153" fmla="*/ 2186609 w 12192000"/>
              <a:gd name="connsiteY153" fmla="*/ 2008263 h 2237474"/>
              <a:gd name="connsiteX154" fmla="*/ 2164831 w 12192000"/>
              <a:gd name="connsiteY154" fmla="*/ 2010143 h 2237474"/>
              <a:gd name="connsiteX155" fmla="*/ 2152836 w 12192000"/>
              <a:gd name="connsiteY155" fmla="*/ 2010048 h 2237474"/>
              <a:gd name="connsiteX156" fmla="*/ 2117102 w 12192000"/>
              <a:gd name="connsiteY156" fmla="*/ 2023004 h 2237474"/>
              <a:gd name="connsiteX157" fmla="*/ 2111935 w 12192000"/>
              <a:gd name="connsiteY157" fmla="*/ 2023163 h 2237474"/>
              <a:gd name="connsiteX158" fmla="*/ 2089991 w 12192000"/>
              <a:gd name="connsiteY158" fmla="*/ 2034193 h 2237474"/>
              <a:gd name="connsiteX159" fmla="*/ 2058061 w 12192000"/>
              <a:gd name="connsiteY159" fmla="*/ 2047942 h 2237474"/>
              <a:gd name="connsiteX160" fmla="*/ 2055737 w 12192000"/>
              <a:gd name="connsiteY160" fmla="*/ 2047704 h 2237474"/>
              <a:gd name="connsiteX161" fmla="*/ 2042244 w 12192000"/>
              <a:gd name="connsiteY161" fmla="*/ 2055560 h 2237474"/>
              <a:gd name="connsiteX162" fmla="*/ 1976224 w 12192000"/>
              <a:gd name="connsiteY162" fmla="*/ 2074257 h 2237474"/>
              <a:gd name="connsiteX163" fmla="*/ 1877728 w 12192000"/>
              <a:gd name="connsiteY163" fmla="*/ 2101004 h 2237474"/>
              <a:gd name="connsiteX164" fmla="*/ 1759056 w 12192000"/>
              <a:gd name="connsiteY164" fmla="*/ 2125608 h 2237474"/>
              <a:gd name="connsiteX165" fmla="*/ 1637948 w 12192000"/>
              <a:gd name="connsiteY165" fmla="*/ 2172597 h 2237474"/>
              <a:gd name="connsiteX166" fmla="*/ 1434549 w 12192000"/>
              <a:gd name="connsiteY166" fmla="*/ 2234522 h 2237474"/>
              <a:gd name="connsiteX167" fmla="*/ 1398481 w 12192000"/>
              <a:gd name="connsiteY167" fmla="*/ 2237074 h 2237474"/>
              <a:gd name="connsiteX168" fmla="*/ 1398407 w 12192000"/>
              <a:gd name="connsiteY168" fmla="*/ 2237095 h 2237474"/>
              <a:gd name="connsiteX169" fmla="*/ 1370962 w 12192000"/>
              <a:gd name="connsiteY169" fmla="*/ 2237474 h 2237474"/>
              <a:gd name="connsiteX170" fmla="*/ 1356367 w 12192000"/>
              <a:gd name="connsiteY170" fmla="*/ 2235089 h 2237474"/>
              <a:gd name="connsiteX171" fmla="*/ 1324828 w 12192000"/>
              <a:gd name="connsiteY171" fmla="*/ 2231968 h 2237474"/>
              <a:gd name="connsiteX172" fmla="*/ 1297744 w 12192000"/>
              <a:gd name="connsiteY172" fmla="*/ 2235849 h 2237474"/>
              <a:gd name="connsiteX173" fmla="*/ 1286236 w 12192000"/>
              <a:gd name="connsiteY173" fmla="*/ 2233135 h 2237474"/>
              <a:gd name="connsiteX174" fmla="*/ 1283504 w 12192000"/>
              <a:gd name="connsiteY174" fmla="*/ 2233797 h 2237474"/>
              <a:gd name="connsiteX175" fmla="*/ 1279765 w 12192000"/>
              <a:gd name="connsiteY175" fmla="*/ 2229639 h 2237474"/>
              <a:gd name="connsiteX176" fmla="*/ 1195347 w 12192000"/>
              <a:gd name="connsiteY176" fmla="*/ 2212354 h 2237474"/>
              <a:gd name="connsiteX177" fmla="*/ 970251 w 12192000"/>
              <a:gd name="connsiteY177" fmla="*/ 2221029 h 2237474"/>
              <a:gd name="connsiteX178" fmla="*/ 812914 w 12192000"/>
              <a:gd name="connsiteY178" fmla="*/ 2202752 h 2237474"/>
              <a:gd name="connsiteX179" fmla="*/ 800195 w 12192000"/>
              <a:gd name="connsiteY179" fmla="*/ 2209407 h 2237474"/>
              <a:gd name="connsiteX180" fmla="*/ 784978 w 12192000"/>
              <a:gd name="connsiteY180" fmla="*/ 2212360 h 2237474"/>
              <a:gd name="connsiteX181" fmla="*/ 681987 w 12192000"/>
              <a:gd name="connsiteY181" fmla="*/ 2216757 h 2237474"/>
              <a:gd name="connsiteX182" fmla="*/ 669923 w 12192000"/>
              <a:gd name="connsiteY182" fmla="*/ 2211682 h 2237474"/>
              <a:gd name="connsiteX183" fmla="*/ 648680 w 12192000"/>
              <a:gd name="connsiteY183" fmla="*/ 2206229 h 2237474"/>
              <a:gd name="connsiteX184" fmla="*/ 597225 w 12192000"/>
              <a:gd name="connsiteY184" fmla="*/ 2180999 h 2237474"/>
              <a:gd name="connsiteX185" fmla="*/ 558449 w 12192000"/>
              <a:gd name="connsiteY185" fmla="*/ 2182346 h 2237474"/>
              <a:gd name="connsiteX186" fmla="*/ 550517 w 12192000"/>
              <a:gd name="connsiteY186" fmla="*/ 2182060 h 2237474"/>
              <a:gd name="connsiteX187" fmla="*/ 550309 w 12192000"/>
              <a:gd name="connsiteY187" fmla="*/ 2181825 h 2237474"/>
              <a:gd name="connsiteX188" fmla="*/ 541836 w 12192000"/>
              <a:gd name="connsiteY188" fmla="*/ 2181063 h 2237474"/>
              <a:gd name="connsiteX189" fmla="*/ 536057 w 12192000"/>
              <a:gd name="connsiteY189" fmla="*/ 2181537 h 2237474"/>
              <a:gd name="connsiteX190" fmla="*/ 520671 w 12192000"/>
              <a:gd name="connsiteY190" fmla="*/ 2180980 h 2237474"/>
              <a:gd name="connsiteX191" fmla="*/ 515024 w 12192000"/>
              <a:gd name="connsiteY191" fmla="*/ 2179258 h 2237474"/>
              <a:gd name="connsiteX192" fmla="*/ 512278 w 12192000"/>
              <a:gd name="connsiteY192" fmla="*/ 2176369 h 2237474"/>
              <a:gd name="connsiteX193" fmla="*/ 480419 w 12192000"/>
              <a:gd name="connsiteY193" fmla="*/ 2167807 h 2237474"/>
              <a:gd name="connsiteX194" fmla="*/ 413835 w 12192000"/>
              <a:gd name="connsiteY194" fmla="*/ 2156783 h 2237474"/>
              <a:gd name="connsiteX195" fmla="*/ 376513 w 12192000"/>
              <a:gd name="connsiteY195" fmla="*/ 2154014 h 2237474"/>
              <a:gd name="connsiteX196" fmla="*/ 273386 w 12192000"/>
              <a:gd name="connsiteY196" fmla="*/ 2142551 h 2237474"/>
              <a:gd name="connsiteX197" fmla="*/ 169207 w 12192000"/>
              <a:gd name="connsiteY197" fmla="*/ 2128100 h 2237474"/>
              <a:gd name="connsiteX198" fmla="*/ 93149 w 12192000"/>
              <a:gd name="connsiteY198" fmla="*/ 2105324 h 2237474"/>
              <a:gd name="connsiteX199" fmla="*/ 88109 w 12192000"/>
              <a:gd name="connsiteY199" fmla="*/ 2106704 h 2237474"/>
              <a:gd name="connsiteX200" fmla="*/ 80022 w 12192000"/>
              <a:gd name="connsiteY200" fmla="*/ 2107254 h 2237474"/>
              <a:gd name="connsiteX201" fmla="*/ 79717 w 12192000"/>
              <a:gd name="connsiteY201" fmla="*/ 2107046 h 2237474"/>
              <a:gd name="connsiteX202" fmla="*/ 72352 w 12192000"/>
              <a:gd name="connsiteY202" fmla="*/ 2107991 h 2237474"/>
              <a:gd name="connsiteX203" fmla="*/ 37645 w 12192000"/>
              <a:gd name="connsiteY203" fmla="*/ 2115401 h 2237474"/>
              <a:gd name="connsiteX204" fmla="*/ 4572 w 12192000"/>
              <a:gd name="connsiteY204" fmla="*/ 2111091 h 2237474"/>
              <a:gd name="connsiteX205" fmla="*/ 0 w 12192000"/>
              <a:gd name="connsiteY205" fmla="*/ 2110468 h 2237474"/>
              <a:gd name="connsiteX206" fmla="*/ 0 w 12192000"/>
              <a:gd name="connsiteY20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84013 w 12192000"/>
              <a:gd name="connsiteY13" fmla="*/ 760728 h 2237474"/>
              <a:gd name="connsiteX14" fmla="*/ 10834688 w 12192000"/>
              <a:gd name="connsiteY14" fmla="*/ 757726 h 2237474"/>
              <a:gd name="connsiteX15" fmla="*/ 10805004 w 12192000"/>
              <a:gd name="connsiteY15" fmla="*/ 757573 h 2237474"/>
              <a:gd name="connsiteX16" fmla="*/ 10739478 w 12192000"/>
              <a:gd name="connsiteY16" fmla="*/ 776841 h 2237474"/>
              <a:gd name="connsiteX17" fmla="*/ 10458762 w 12192000"/>
              <a:gd name="connsiteY17" fmla="*/ 755400 h 2237474"/>
              <a:gd name="connsiteX18" fmla="*/ 10211200 w 12192000"/>
              <a:gd name="connsiteY18" fmla="*/ 767513 h 2237474"/>
              <a:gd name="connsiteX19" fmla="*/ 10167995 w 12192000"/>
              <a:gd name="connsiteY19" fmla="*/ 760843 h 2237474"/>
              <a:gd name="connsiteX20" fmla="*/ 9997044 w 12192000"/>
              <a:gd name="connsiteY20" fmla="*/ 780129 h 2237474"/>
              <a:gd name="connsiteX21" fmla="*/ 9943887 w 12192000"/>
              <a:gd name="connsiteY21" fmla="*/ 804141 h 2237474"/>
              <a:gd name="connsiteX22" fmla="*/ 9918248 w 12192000"/>
              <a:gd name="connsiteY22" fmla="*/ 816628 h 2237474"/>
              <a:gd name="connsiteX23" fmla="*/ 9767091 w 12192000"/>
              <a:gd name="connsiteY23" fmla="*/ 870550 h 2237474"/>
              <a:gd name="connsiteX24" fmla="*/ 9683005 w 12192000"/>
              <a:gd name="connsiteY24" fmla="*/ 894128 h 2237474"/>
              <a:gd name="connsiteX25" fmla="*/ 9594438 w 12192000"/>
              <a:gd name="connsiteY25" fmla="*/ 919051 h 2237474"/>
              <a:gd name="connsiteX26" fmla="*/ 9577033 w 12192000"/>
              <a:gd name="connsiteY26" fmla="*/ 922857 h 2237474"/>
              <a:gd name="connsiteX27" fmla="*/ 9544189 w 12192000"/>
              <a:gd name="connsiteY27" fmla="*/ 938966 h 2237474"/>
              <a:gd name="connsiteX28" fmla="*/ 9500499 w 12192000"/>
              <a:gd name="connsiteY28" fmla="*/ 954680 h 2237474"/>
              <a:gd name="connsiteX29" fmla="*/ 9428195 w 12192000"/>
              <a:gd name="connsiteY29" fmla="*/ 986225 h 2237474"/>
              <a:gd name="connsiteX30" fmla="*/ 9410017 w 12192000"/>
              <a:gd name="connsiteY30" fmla="*/ 993931 h 2237474"/>
              <a:gd name="connsiteX31" fmla="*/ 9392919 w 12192000"/>
              <a:gd name="connsiteY31" fmla="*/ 994656 h 2237474"/>
              <a:gd name="connsiteX32" fmla="*/ 9278619 w 12192000"/>
              <a:gd name="connsiteY32" fmla="*/ 1011878 h 2237474"/>
              <a:gd name="connsiteX33" fmla="*/ 9268019 w 12192000"/>
              <a:gd name="connsiteY33" fmla="*/ 1007442 h 2237474"/>
              <a:gd name="connsiteX34" fmla="*/ 9234662 w 12192000"/>
              <a:gd name="connsiteY34" fmla="*/ 1023056 h 2237474"/>
              <a:gd name="connsiteX35" fmla="*/ 9181033 w 12192000"/>
              <a:gd name="connsiteY35" fmla="*/ 1037921 h 2237474"/>
              <a:gd name="connsiteX36" fmla="*/ 9155969 w 12192000"/>
              <a:gd name="connsiteY36" fmla="*/ 1046804 h 2237474"/>
              <a:gd name="connsiteX37" fmla="*/ 9133985 w 12192000"/>
              <a:gd name="connsiteY37" fmla="*/ 1046450 h 2237474"/>
              <a:gd name="connsiteX38" fmla="*/ 9012987 w 12192000"/>
              <a:gd name="connsiteY38" fmla="*/ 1061986 h 2237474"/>
              <a:gd name="connsiteX39" fmla="*/ 8968445 w 12192000"/>
              <a:gd name="connsiteY39" fmla="*/ 1052169 h 2237474"/>
              <a:gd name="connsiteX40" fmla="*/ 8958984 w 12192000"/>
              <a:gd name="connsiteY40" fmla="*/ 1057212 h 2237474"/>
              <a:gd name="connsiteX41" fmla="*/ 8886001 w 12192000"/>
              <a:gd name="connsiteY41" fmla="*/ 1067468 h 2237474"/>
              <a:gd name="connsiteX42" fmla="*/ 8838610 w 12192000"/>
              <a:gd name="connsiteY42" fmla="*/ 1075091 h 2237474"/>
              <a:gd name="connsiteX43" fmla="*/ 8750383 w 12192000"/>
              <a:gd name="connsiteY43" fmla="*/ 1097387 h 2237474"/>
              <a:gd name="connsiteX44" fmla="*/ 8665605 w 12192000"/>
              <a:gd name="connsiteY44" fmla="*/ 1110791 h 2237474"/>
              <a:gd name="connsiteX45" fmla="*/ 8584946 w 12192000"/>
              <a:gd name="connsiteY45" fmla="*/ 1135226 h 2237474"/>
              <a:gd name="connsiteX46" fmla="*/ 8460755 w 12192000"/>
              <a:gd name="connsiteY46" fmla="*/ 1203427 h 2237474"/>
              <a:gd name="connsiteX47" fmla="*/ 8419755 w 12192000"/>
              <a:gd name="connsiteY47" fmla="*/ 1216260 h 2237474"/>
              <a:gd name="connsiteX48" fmla="*/ 8411626 w 12192000"/>
              <a:gd name="connsiteY48" fmla="*/ 1214397 h 2237474"/>
              <a:gd name="connsiteX49" fmla="*/ 8363469 w 12192000"/>
              <a:gd name="connsiteY49" fmla="*/ 1246658 h 2237474"/>
              <a:gd name="connsiteX50" fmla="*/ 8275497 w 12192000"/>
              <a:gd name="connsiteY50" fmla="*/ 1264396 h 2237474"/>
              <a:gd name="connsiteX51" fmla="*/ 8206287 w 12192000"/>
              <a:gd name="connsiteY51" fmla="*/ 1273060 h 2237474"/>
              <a:gd name="connsiteX52" fmla="*/ 8168705 w 12192000"/>
              <a:gd name="connsiteY52" fmla="*/ 1279956 h 2237474"/>
              <a:gd name="connsiteX53" fmla="*/ 8139997 w 12192000"/>
              <a:gd name="connsiteY53" fmla="*/ 1282713 h 2237474"/>
              <a:gd name="connsiteX54" fmla="*/ 8074238 w 12192000"/>
              <a:gd name="connsiteY54" fmla="*/ 1301895 h 2237474"/>
              <a:gd name="connsiteX55" fmla="*/ 7968292 w 12192000"/>
              <a:gd name="connsiteY55" fmla="*/ 1338779 h 2237474"/>
              <a:gd name="connsiteX56" fmla="*/ 7902328 w 12192000"/>
              <a:gd name="connsiteY56" fmla="*/ 1345865 h 2237474"/>
              <a:gd name="connsiteX57" fmla="*/ 7875879 w 12192000"/>
              <a:gd name="connsiteY57" fmla="*/ 1345646 h 2237474"/>
              <a:gd name="connsiteX58" fmla="*/ 7840612 w 12192000"/>
              <a:gd name="connsiteY58" fmla="*/ 1369373 h 2237474"/>
              <a:gd name="connsiteX59" fmla="*/ 7786819 w 12192000"/>
              <a:gd name="connsiteY59" fmla="*/ 1378970 h 2237474"/>
              <a:gd name="connsiteX60" fmla="*/ 7548172 w 12192000"/>
              <a:gd name="connsiteY60" fmla="*/ 1417460 h 2237474"/>
              <a:gd name="connsiteX61" fmla="*/ 7483437 w 12192000"/>
              <a:gd name="connsiteY61" fmla="*/ 1478152 h 2237474"/>
              <a:gd name="connsiteX62" fmla="*/ 7377870 w 12192000"/>
              <a:gd name="connsiteY62" fmla="*/ 1523319 h 2237474"/>
              <a:gd name="connsiteX63" fmla="*/ 7230737 w 12192000"/>
              <a:gd name="connsiteY63" fmla="*/ 1562633 h 2237474"/>
              <a:gd name="connsiteX64" fmla="*/ 7224458 w 12192000"/>
              <a:gd name="connsiteY64" fmla="*/ 1573008 h 2237474"/>
              <a:gd name="connsiteX65" fmla="*/ 7183121 w 12192000"/>
              <a:gd name="connsiteY65" fmla="*/ 1595162 h 2237474"/>
              <a:gd name="connsiteX66" fmla="*/ 7164601 w 12192000"/>
              <a:gd name="connsiteY66" fmla="*/ 1606490 h 2237474"/>
              <a:gd name="connsiteX67" fmla="*/ 7092727 w 12192000"/>
              <a:gd name="connsiteY67" fmla="*/ 1623628 h 2237474"/>
              <a:gd name="connsiteX68" fmla="*/ 7031309 w 12192000"/>
              <a:gd name="connsiteY68" fmla="*/ 1619451 h 2237474"/>
              <a:gd name="connsiteX69" fmla="*/ 6999084 w 12192000"/>
              <a:gd name="connsiteY69" fmla="*/ 1634317 h 2237474"/>
              <a:gd name="connsiteX70" fmla="*/ 6992107 w 12192000"/>
              <a:gd name="connsiteY70" fmla="*/ 1636860 h 2237474"/>
              <a:gd name="connsiteX71" fmla="*/ 6900177 w 12192000"/>
              <a:gd name="connsiteY71" fmla="*/ 1636016 h 2237474"/>
              <a:gd name="connsiteX72" fmla="*/ 6795372 w 12192000"/>
              <a:gd name="connsiteY72" fmla="*/ 1644845 h 2237474"/>
              <a:gd name="connsiteX73" fmla="*/ 6692251 w 12192000"/>
              <a:gd name="connsiteY73" fmla="*/ 1656357 h 2237474"/>
              <a:gd name="connsiteX74" fmla="*/ 6655235 w 12192000"/>
              <a:gd name="connsiteY74" fmla="*/ 1661869 h 2237474"/>
              <a:gd name="connsiteX75" fmla="*/ 6554894 w 12192000"/>
              <a:gd name="connsiteY75" fmla="*/ 1664428 h 2237474"/>
              <a:gd name="connsiteX76" fmla="*/ 6516595 w 12192000"/>
              <a:gd name="connsiteY76" fmla="*/ 1667475 h 2237474"/>
              <a:gd name="connsiteX77" fmla="*/ 6508541 w 12192000"/>
              <a:gd name="connsiteY77" fmla="*/ 1668757 h 2237474"/>
              <a:gd name="connsiteX78" fmla="*/ 6471012 w 12192000"/>
              <a:gd name="connsiteY78" fmla="*/ 1678604 h 2237474"/>
              <a:gd name="connsiteX79" fmla="*/ 6364035 w 12192000"/>
              <a:gd name="connsiteY79" fmla="*/ 1667683 h 2237474"/>
              <a:gd name="connsiteX80" fmla="*/ 6280959 w 12192000"/>
              <a:gd name="connsiteY80" fmla="*/ 1689329 h 2237474"/>
              <a:gd name="connsiteX81" fmla="*/ 6243319 w 12192000"/>
              <a:gd name="connsiteY81" fmla="*/ 1695560 h 2237474"/>
              <a:gd name="connsiteX82" fmla="*/ 6098321 w 12192000"/>
              <a:gd name="connsiteY82" fmla="*/ 1721646 h 2237474"/>
              <a:gd name="connsiteX83" fmla="*/ 5880652 w 12192000"/>
              <a:gd name="connsiteY83" fmla="*/ 1779643 h 2237474"/>
              <a:gd name="connsiteX84" fmla="*/ 5785959 w 12192000"/>
              <a:gd name="connsiteY84" fmla="*/ 1775307 h 2237474"/>
              <a:gd name="connsiteX85" fmla="*/ 5643534 w 12192000"/>
              <a:gd name="connsiteY85" fmla="*/ 1802919 h 2237474"/>
              <a:gd name="connsiteX86" fmla="*/ 5518799 w 12192000"/>
              <a:gd name="connsiteY86" fmla="*/ 1818312 h 2237474"/>
              <a:gd name="connsiteX87" fmla="*/ 5505014 w 12192000"/>
              <a:gd name="connsiteY87" fmla="*/ 1819259 h 2237474"/>
              <a:gd name="connsiteX88" fmla="*/ 5453307 w 12192000"/>
              <a:gd name="connsiteY88" fmla="*/ 1815450 h 2237474"/>
              <a:gd name="connsiteX89" fmla="*/ 5364192 w 12192000"/>
              <a:gd name="connsiteY89" fmla="*/ 1826074 h 2237474"/>
              <a:gd name="connsiteX90" fmla="*/ 5350380 w 12192000"/>
              <a:gd name="connsiteY90" fmla="*/ 1830891 h 2237474"/>
              <a:gd name="connsiteX91" fmla="*/ 5259633 w 12192000"/>
              <a:gd name="connsiteY91" fmla="*/ 1837160 h 2237474"/>
              <a:gd name="connsiteX92" fmla="*/ 5197513 w 12192000"/>
              <a:gd name="connsiteY92" fmla="*/ 1844718 h 2237474"/>
              <a:gd name="connsiteX93" fmla="*/ 5168852 w 12192000"/>
              <a:gd name="connsiteY93" fmla="*/ 1844846 h 2237474"/>
              <a:gd name="connsiteX94" fmla="*/ 5114927 w 12192000"/>
              <a:gd name="connsiteY94" fmla="*/ 1847827 h 2237474"/>
              <a:gd name="connsiteX95" fmla="*/ 5108970 w 12192000"/>
              <a:gd name="connsiteY95" fmla="*/ 1847935 h 2237474"/>
              <a:gd name="connsiteX96" fmla="*/ 5067961 w 12192000"/>
              <a:gd name="connsiteY96" fmla="*/ 1845917 h 2237474"/>
              <a:gd name="connsiteX97" fmla="*/ 5007075 w 12192000"/>
              <a:gd name="connsiteY97" fmla="*/ 1838626 h 2237474"/>
              <a:gd name="connsiteX98" fmla="*/ 4944087 w 12192000"/>
              <a:gd name="connsiteY98" fmla="*/ 1823332 h 2237474"/>
              <a:gd name="connsiteX99" fmla="*/ 4907662 w 12192000"/>
              <a:gd name="connsiteY99" fmla="*/ 1816900 h 2237474"/>
              <a:gd name="connsiteX100" fmla="*/ 4882386 w 12192000"/>
              <a:gd name="connsiteY100" fmla="*/ 1809844 h 2237474"/>
              <a:gd name="connsiteX101" fmla="*/ 4811440 w 12192000"/>
              <a:gd name="connsiteY101" fmla="*/ 1804655 h 2237474"/>
              <a:gd name="connsiteX102" fmla="*/ 4691075 w 12192000"/>
              <a:gd name="connsiteY102" fmla="*/ 1801389 h 2237474"/>
              <a:gd name="connsiteX103" fmla="*/ 4611738 w 12192000"/>
              <a:gd name="connsiteY103" fmla="*/ 1776964 h 2237474"/>
              <a:gd name="connsiteX104" fmla="*/ 4560070 w 12192000"/>
              <a:gd name="connsiteY104" fmla="*/ 1785640 h 2237474"/>
              <a:gd name="connsiteX105" fmla="*/ 4536503 w 12192000"/>
              <a:gd name="connsiteY105" fmla="*/ 1785334 h 2237474"/>
              <a:gd name="connsiteX106" fmla="*/ 4513724 w 12192000"/>
              <a:gd name="connsiteY106" fmla="*/ 1791996 h 2237474"/>
              <a:gd name="connsiteX107" fmla="*/ 4459810 w 12192000"/>
              <a:gd name="connsiteY107" fmla="*/ 1797886 h 2237474"/>
              <a:gd name="connsiteX108" fmla="*/ 4379064 w 12192000"/>
              <a:gd name="connsiteY108" fmla="*/ 1817177 h 2237474"/>
              <a:gd name="connsiteX109" fmla="*/ 4319209 w 12192000"/>
              <a:gd name="connsiteY109" fmla="*/ 1834833 h 2237474"/>
              <a:gd name="connsiteX110" fmla="*/ 4290981 w 12192000"/>
              <a:gd name="connsiteY110" fmla="*/ 1839677 h 2237474"/>
              <a:gd name="connsiteX111" fmla="*/ 4285792 w 12192000"/>
              <a:gd name="connsiteY111" fmla="*/ 1836231 h 2237474"/>
              <a:gd name="connsiteX112" fmla="*/ 4238372 w 12192000"/>
              <a:gd name="connsiteY112" fmla="*/ 1851480 h 2237474"/>
              <a:gd name="connsiteX113" fmla="*/ 4232517 w 12192000"/>
              <a:gd name="connsiteY113" fmla="*/ 1852567 h 2237474"/>
              <a:gd name="connsiteX114" fmla="*/ 4191732 w 12192000"/>
              <a:gd name="connsiteY114" fmla="*/ 1857328 h 2237474"/>
              <a:gd name="connsiteX115" fmla="*/ 4065532 w 12192000"/>
              <a:gd name="connsiteY115" fmla="*/ 1855477 h 2237474"/>
              <a:gd name="connsiteX116" fmla="*/ 4028460 w 12192000"/>
              <a:gd name="connsiteY116" fmla="*/ 1855137 h 2237474"/>
              <a:gd name="connsiteX117" fmla="*/ 4002267 w 12192000"/>
              <a:gd name="connsiteY117" fmla="*/ 1852352 h 2237474"/>
              <a:gd name="connsiteX118" fmla="*/ 3931396 w 12192000"/>
              <a:gd name="connsiteY118" fmla="*/ 1858915 h 2237474"/>
              <a:gd name="connsiteX119" fmla="*/ 3812162 w 12192000"/>
              <a:gd name="connsiteY119" fmla="*/ 1875501 h 2237474"/>
              <a:gd name="connsiteX120" fmla="*/ 3729530 w 12192000"/>
              <a:gd name="connsiteY120" fmla="*/ 1864513 h 2237474"/>
              <a:gd name="connsiteX121" fmla="*/ 3680177 w 12192000"/>
              <a:gd name="connsiteY121" fmla="*/ 1881552 h 2237474"/>
              <a:gd name="connsiteX122" fmla="*/ 3567259 w 12192000"/>
              <a:gd name="connsiteY122" fmla="*/ 1893482 h 2237474"/>
              <a:gd name="connsiteX123" fmla="*/ 3405770 w 12192000"/>
              <a:gd name="connsiteY123" fmla="*/ 1904591 h 2237474"/>
              <a:gd name="connsiteX124" fmla="*/ 3280097 w 12192000"/>
              <a:gd name="connsiteY124" fmla="*/ 1919610 h 2237474"/>
              <a:gd name="connsiteX125" fmla="*/ 3123424 w 12192000"/>
              <a:gd name="connsiteY125" fmla="*/ 1952930 h 2237474"/>
              <a:gd name="connsiteX126" fmla="*/ 3009910 w 12192000"/>
              <a:gd name="connsiteY126" fmla="*/ 1957866 h 2237474"/>
              <a:gd name="connsiteX127" fmla="*/ 2995934 w 12192000"/>
              <a:gd name="connsiteY127" fmla="*/ 1967085 h 2237474"/>
              <a:gd name="connsiteX128" fmla="*/ 2980071 w 12192000"/>
              <a:gd name="connsiteY128" fmla="*/ 1972988 h 2237474"/>
              <a:gd name="connsiteX129" fmla="*/ 2978094 w 12192000"/>
              <a:gd name="connsiteY129" fmla="*/ 1972369 h 2237474"/>
              <a:gd name="connsiteX130" fmla="*/ 2942858 w 12192000"/>
              <a:gd name="connsiteY130" fmla="*/ 1981367 h 2237474"/>
              <a:gd name="connsiteX131" fmla="*/ 2875436 w 12192000"/>
              <a:gd name="connsiteY131" fmla="*/ 1996977 h 2237474"/>
              <a:gd name="connsiteX132" fmla="*/ 2874892 w 12192000"/>
              <a:gd name="connsiteY132" fmla="*/ 1996085 h 2237474"/>
              <a:gd name="connsiteX133" fmla="*/ 2864145 w 12192000"/>
              <a:gd name="connsiteY133" fmla="*/ 1994061 h 2237474"/>
              <a:gd name="connsiteX134" fmla="*/ 2843662 w 12192000"/>
              <a:gd name="connsiteY134" fmla="*/ 1992498 h 2237474"/>
              <a:gd name="connsiteX135" fmla="*/ 2796128 w 12192000"/>
              <a:gd name="connsiteY135" fmla="*/ 1976403 h 2237474"/>
              <a:gd name="connsiteX136" fmla="*/ 2756784 w 12192000"/>
              <a:gd name="connsiteY136" fmla="*/ 1985116 h 2237474"/>
              <a:gd name="connsiteX137" fmla="*/ 2748833 w 12192000"/>
              <a:gd name="connsiteY137" fmla="*/ 1986323 h 2237474"/>
              <a:gd name="connsiteX138" fmla="*/ 2748661 w 12192000"/>
              <a:gd name="connsiteY138" fmla="*/ 1986122 h 2237474"/>
              <a:gd name="connsiteX139" fmla="*/ 2740251 w 12192000"/>
              <a:gd name="connsiteY139" fmla="*/ 1986946 h 2237474"/>
              <a:gd name="connsiteX140" fmla="*/ 2718916 w 12192000"/>
              <a:gd name="connsiteY140" fmla="*/ 1990867 h 2237474"/>
              <a:gd name="connsiteX141" fmla="*/ 2713522 w 12192000"/>
              <a:gd name="connsiteY141" fmla="*/ 1990173 h 2237474"/>
              <a:gd name="connsiteX142" fmla="*/ 2680597 w 12192000"/>
              <a:gd name="connsiteY142" fmla="*/ 1984996 h 2237474"/>
              <a:gd name="connsiteX143" fmla="*/ 2578178 w 12192000"/>
              <a:gd name="connsiteY143" fmla="*/ 1990531 h 2237474"/>
              <a:gd name="connsiteX144" fmla="*/ 2476147 w 12192000"/>
              <a:gd name="connsiteY144" fmla="*/ 1998305 h 2237474"/>
              <a:gd name="connsiteX145" fmla="*/ 2373568 w 12192000"/>
              <a:gd name="connsiteY145" fmla="*/ 2003219 h 2237474"/>
              <a:gd name="connsiteX146" fmla="*/ 2321399 w 12192000"/>
              <a:gd name="connsiteY146" fmla="*/ 1989467 h 2237474"/>
              <a:gd name="connsiteX147" fmla="*/ 2315525 w 12192000"/>
              <a:gd name="connsiteY147" fmla="*/ 1989708 h 2237474"/>
              <a:gd name="connsiteX148" fmla="*/ 2300792 w 12192000"/>
              <a:gd name="connsiteY148" fmla="*/ 1994290 h 2237474"/>
              <a:gd name="connsiteX149" fmla="*/ 2295469 w 12192000"/>
              <a:gd name="connsiteY149" fmla="*/ 1996659 h 2237474"/>
              <a:gd name="connsiteX150" fmla="*/ 2287219 w 12192000"/>
              <a:gd name="connsiteY150" fmla="*/ 1998750 h 2237474"/>
              <a:gd name="connsiteX151" fmla="*/ 2286948 w 12192000"/>
              <a:gd name="connsiteY151" fmla="*/ 1998596 h 2237474"/>
              <a:gd name="connsiteX152" fmla="*/ 2243069 w 12192000"/>
              <a:gd name="connsiteY152" fmla="*/ 2015111 h 2237474"/>
              <a:gd name="connsiteX153" fmla="*/ 2186609 w 12192000"/>
              <a:gd name="connsiteY153" fmla="*/ 2008263 h 2237474"/>
              <a:gd name="connsiteX154" fmla="*/ 2164831 w 12192000"/>
              <a:gd name="connsiteY154" fmla="*/ 2010143 h 2237474"/>
              <a:gd name="connsiteX155" fmla="*/ 2152836 w 12192000"/>
              <a:gd name="connsiteY155" fmla="*/ 2010048 h 2237474"/>
              <a:gd name="connsiteX156" fmla="*/ 2117102 w 12192000"/>
              <a:gd name="connsiteY156" fmla="*/ 2023004 h 2237474"/>
              <a:gd name="connsiteX157" fmla="*/ 2111935 w 12192000"/>
              <a:gd name="connsiteY157" fmla="*/ 2023163 h 2237474"/>
              <a:gd name="connsiteX158" fmla="*/ 2089991 w 12192000"/>
              <a:gd name="connsiteY158" fmla="*/ 2034193 h 2237474"/>
              <a:gd name="connsiteX159" fmla="*/ 2058061 w 12192000"/>
              <a:gd name="connsiteY159" fmla="*/ 2047942 h 2237474"/>
              <a:gd name="connsiteX160" fmla="*/ 2055737 w 12192000"/>
              <a:gd name="connsiteY160" fmla="*/ 2047704 h 2237474"/>
              <a:gd name="connsiteX161" fmla="*/ 2042244 w 12192000"/>
              <a:gd name="connsiteY161" fmla="*/ 2055560 h 2237474"/>
              <a:gd name="connsiteX162" fmla="*/ 1976224 w 12192000"/>
              <a:gd name="connsiteY162" fmla="*/ 2074257 h 2237474"/>
              <a:gd name="connsiteX163" fmla="*/ 1877728 w 12192000"/>
              <a:gd name="connsiteY163" fmla="*/ 2101004 h 2237474"/>
              <a:gd name="connsiteX164" fmla="*/ 1759056 w 12192000"/>
              <a:gd name="connsiteY164" fmla="*/ 2125608 h 2237474"/>
              <a:gd name="connsiteX165" fmla="*/ 1637948 w 12192000"/>
              <a:gd name="connsiteY165" fmla="*/ 2172597 h 2237474"/>
              <a:gd name="connsiteX166" fmla="*/ 1434549 w 12192000"/>
              <a:gd name="connsiteY166" fmla="*/ 2234522 h 2237474"/>
              <a:gd name="connsiteX167" fmla="*/ 1398481 w 12192000"/>
              <a:gd name="connsiteY167" fmla="*/ 2237074 h 2237474"/>
              <a:gd name="connsiteX168" fmla="*/ 1398407 w 12192000"/>
              <a:gd name="connsiteY168" fmla="*/ 2237095 h 2237474"/>
              <a:gd name="connsiteX169" fmla="*/ 1370962 w 12192000"/>
              <a:gd name="connsiteY169" fmla="*/ 2237474 h 2237474"/>
              <a:gd name="connsiteX170" fmla="*/ 1356367 w 12192000"/>
              <a:gd name="connsiteY170" fmla="*/ 2235089 h 2237474"/>
              <a:gd name="connsiteX171" fmla="*/ 1324828 w 12192000"/>
              <a:gd name="connsiteY171" fmla="*/ 2231968 h 2237474"/>
              <a:gd name="connsiteX172" fmla="*/ 1297744 w 12192000"/>
              <a:gd name="connsiteY172" fmla="*/ 2235849 h 2237474"/>
              <a:gd name="connsiteX173" fmla="*/ 1286236 w 12192000"/>
              <a:gd name="connsiteY173" fmla="*/ 2233135 h 2237474"/>
              <a:gd name="connsiteX174" fmla="*/ 1283504 w 12192000"/>
              <a:gd name="connsiteY174" fmla="*/ 2233797 h 2237474"/>
              <a:gd name="connsiteX175" fmla="*/ 1279765 w 12192000"/>
              <a:gd name="connsiteY175" fmla="*/ 2229639 h 2237474"/>
              <a:gd name="connsiteX176" fmla="*/ 1195347 w 12192000"/>
              <a:gd name="connsiteY176" fmla="*/ 2212354 h 2237474"/>
              <a:gd name="connsiteX177" fmla="*/ 970251 w 12192000"/>
              <a:gd name="connsiteY177" fmla="*/ 2221029 h 2237474"/>
              <a:gd name="connsiteX178" fmla="*/ 812914 w 12192000"/>
              <a:gd name="connsiteY178" fmla="*/ 2202752 h 2237474"/>
              <a:gd name="connsiteX179" fmla="*/ 800195 w 12192000"/>
              <a:gd name="connsiteY179" fmla="*/ 2209407 h 2237474"/>
              <a:gd name="connsiteX180" fmla="*/ 784978 w 12192000"/>
              <a:gd name="connsiteY180" fmla="*/ 2212360 h 2237474"/>
              <a:gd name="connsiteX181" fmla="*/ 681987 w 12192000"/>
              <a:gd name="connsiteY181" fmla="*/ 2216757 h 2237474"/>
              <a:gd name="connsiteX182" fmla="*/ 669923 w 12192000"/>
              <a:gd name="connsiteY182" fmla="*/ 2211682 h 2237474"/>
              <a:gd name="connsiteX183" fmla="*/ 648680 w 12192000"/>
              <a:gd name="connsiteY183" fmla="*/ 2206229 h 2237474"/>
              <a:gd name="connsiteX184" fmla="*/ 597225 w 12192000"/>
              <a:gd name="connsiteY184" fmla="*/ 2180999 h 2237474"/>
              <a:gd name="connsiteX185" fmla="*/ 558449 w 12192000"/>
              <a:gd name="connsiteY185" fmla="*/ 2182346 h 2237474"/>
              <a:gd name="connsiteX186" fmla="*/ 550517 w 12192000"/>
              <a:gd name="connsiteY186" fmla="*/ 2182060 h 2237474"/>
              <a:gd name="connsiteX187" fmla="*/ 550309 w 12192000"/>
              <a:gd name="connsiteY187" fmla="*/ 2181825 h 2237474"/>
              <a:gd name="connsiteX188" fmla="*/ 541836 w 12192000"/>
              <a:gd name="connsiteY188" fmla="*/ 2181063 h 2237474"/>
              <a:gd name="connsiteX189" fmla="*/ 536057 w 12192000"/>
              <a:gd name="connsiteY189" fmla="*/ 2181537 h 2237474"/>
              <a:gd name="connsiteX190" fmla="*/ 520671 w 12192000"/>
              <a:gd name="connsiteY190" fmla="*/ 2180980 h 2237474"/>
              <a:gd name="connsiteX191" fmla="*/ 515024 w 12192000"/>
              <a:gd name="connsiteY191" fmla="*/ 2179258 h 2237474"/>
              <a:gd name="connsiteX192" fmla="*/ 512278 w 12192000"/>
              <a:gd name="connsiteY192" fmla="*/ 2176369 h 2237474"/>
              <a:gd name="connsiteX193" fmla="*/ 480419 w 12192000"/>
              <a:gd name="connsiteY193" fmla="*/ 2167807 h 2237474"/>
              <a:gd name="connsiteX194" fmla="*/ 413835 w 12192000"/>
              <a:gd name="connsiteY194" fmla="*/ 2156783 h 2237474"/>
              <a:gd name="connsiteX195" fmla="*/ 376513 w 12192000"/>
              <a:gd name="connsiteY195" fmla="*/ 2154014 h 2237474"/>
              <a:gd name="connsiteX196" fmla="*/ 273386 w 12192000"/>
              <a:gd name="connsiteY196" fmla="*/ 2142551 h 2237474"/>
              <a:gd name="connsiteX197" fmla="*/ 169207 w 12192000"/>
              <a:gd name="connsiteY197" fmla="*/ 2128100 h 2237474"/>
              <a:gd name="connsiteX198" fmla="*/ 93149 w 12192000"/>
              <a:gd name="connsiteY198" fmla="*/ 2105324 h 2237474"/>
              <a:gd name="connsiteX199" fmla="*/ 88109 w 12192000"/>
              <a:gd name="connsiteY199" fmla="*/ 2106704 h 2237474"/>
              <a:gd name="connsiteX200" fmla="*/ 80022 w 12192000"/>
              <a:gd name="connsiteY200" fmla="*/ 2107254 h 2237474"/>
              <a:gd name="connsiteX201" fmla="*/ 79717 w 12192000"/>
              <a:gd name="connsiteY201" fmla="*/ 2107046 h 2237474"/>
              <a:gd name="connsiteX202" fmla="*/ 72352 w 12192000"/>
              <a:gd name="connsiteY202" fmla="*/ 2107991 h 2237474"/>
              <a:gd name="connsiteX203" fmla="*/ 37645 w 12192000"/>
              <a:gd name="connsiteY203" fmla="*/ 2115401 h 2237474"/>
              <a:gd name="connsiteX204" fmla="*/ 4572 w 12192000"/>
              <a:gd name="connsiteY204" fmla="*/ 2111091 h 2237474"/>
              <a:gd name="connsiteX205" fmla="*/ 0 w 12192000"/>
              <a:gd name="connsiteY205" fmla="*/ 2110468 h 2237474"/>
              <a:gd name="connsiteX206" fmla="*/ 0 w 12192000"/>
              <a:gd name="connsiteY20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34688 w 12192000"/>
              <a:gd name="connsiteY13" fmla="*/ 757726 h 2237474"/>
              <a:gd name="connsiteX14" fmla="*/ 10805004 w 12192000"/>
              <a:gd name="connsiteY14" fmla="*/ 757573 h 2237474"/>
              <a:gd name="connsiteX15" fmla="*/ 10739478 w 12192000"/>
              <a:gd name="connsiteY15" fmla="*/ 776841 h 2237474"/>
              <a:gd name="connsiteX16" fmla="*/ 10458762 w 12192000"/>
              <a:gd name="connsiteY16" fmla="*/ 755400 h 2237474"/>
              <a:gd name="connsiteX17" fmla="*/ 10211200 w 12192000"/>
              <a:gd name="connsiteY17" fmla="*/ 767513 h 2237474"/>
              <a:gd name="connsiteX18" fmla="*/ 10167995 w 12192000"/>
              <a:gd name="connsiteY18" fmla="*/ 760843 h 2237474"/>
              <a:gd name="connsiteX19" fmla="*/ 9997044 w 12192000"/>
              <a:gd name="connsiteY19" fmla="*/ 780129 h 2237474"/>
              <a:gd name="connsiteX20" fmla="*/ 9943887 w 12192000"/>
              <a:gd name="connsiteY20" fmla="*/ 804141 h 2237474"/>
              <a:gd name="connsiteX21" fmla="*/ 9918248 w 12192000"/>
              <a:gd name="connsiteY21" fmla="*/ 816628 h 2237474"/>
              <a:gd name="connsiteX22" fmla="*/ 9767091 w 12192000"/>
              <a:gd name="connsiteY22" fmla="*/ 870550 h 2237474"/>
              <a:gd name="connsiteX23" fmla="*/ 9683005 w 12192000"/>
              <a:gd name="connsiteY23" fmla="*/ 894128 h 2237474"/>
              <a:gd name="connsiteX24" fmla="*/ 9594438 w 12192000"/>
              <a:gd name="connsiteY24" fmla="*/ 919051 h 2237474"/>
              <a:gd name="connsiteX25" fmla="*/ 9577033 w 12192000"/>
              <a:gd name="connsiteY25" fmla="*/ 922857 h 2237474"/>
              <a:gd name="connsiteX26" fmla="*/ 9544189 w 12192000"/>
              <a:gd name="connsiteY26" fmla="*/ 938966 h 2237474"/>
              <a:gd name="connsiteX27" fmla="*/ 9500499 w 12192000"/>
              <a:gd name="connsiteY27" fmla="*/ 954680 h 2237474"/>
              <a:gd name="connsiteX28" fmla="*/ 9428195 w 12192000"/>
              <a:gd name="connsiteY28" fmla="*/ 986225 h 2237474"/>
              <a:gd name="connsiteX29" fmla="*/ 9410017 w 12192000"/>
              <a:gd name="connsiteY29" fmla="*/ 993931 h 2237474"/>
              <a:gd name="connsiteX30" fmla="*/ 9392919 w 12192000"/>
              <a:gd name="connsiteY30" fmla="*/ 994656 h 2237474"/>
              <a:gd name="connsiteX31" fmla="*/ 9278619 w 12192000"/>
              <a:gd name="connsiteY31" fmla="*/ 1011878 h 2237474"/>
              <a:gd name="connsiteX32" fmla="*/ 9268019 w 12192000"/>
              <a:gd name="connsiteY32" fmla="*/ 1007442 h 2237474"/>
              <a:gd name="connsiteX33" fmla="*/ 9234662 w 12192000"/>
              <a:gd name="connsiteY33" fmla="*/ 1023056 h 2237474"/>
              <a:gd name="connsiteX34" fmla="*/ 9181033 w 12192000"/>
              <a:gd name="connsiteY34" fmla="*/ 1037921 h 2237474"/>
              <a:gd name="connsiteX35" fmla="*/ 9155969 w 12192000"/>
              <a:gd name="connsiteY35" fmla="*/ 1046804 h 2237474"/>
              <a:gd name="connsiteX36" fmla="*/ 9133985 w 12192000"/>
              <a:gd name="connsiteY36" fmla="*/ 1046450 h 2237474"/>
              <a:gd name="connsiteX37" fmla="*/ 9012987 w 12192000"/>
              <a:gd name="connsiteY37" fmla="*/ 1061986 h 2237474"/>
              <a:gd name="connsiteX38" fmla="*/ 8968445 w 12192000"/>
              <a:gd name="connsiteY38" fmla="*/ 1052169 h 2237474"/>
              <a:gd name="connsiteX39" fmla="*/ 8958984 w 12192000"/>
              <a:gd name="connsiteY39" fmla="*/ 1057212 h 2237474"/>
              <a:gd name="connsiteX40" fmla="*/ 8886001 w 12192000"/>
              <a:gd name="connsiteY40" fmla="*/ 1067468 h 2237474"/>
              <a:gd name="connsiteX41" fmla="*/ 8838610 w 12192000"/>
              <a:gd name="connsiteY41" fmla="*/ 1075091 h 2237474"/>
              <a:gd name="connsiteX42" fmla="*/ 8750383 w 12192000"/>
              <a:gd name="connsiteY42" fmla="*/ 1097387 h 2237474"/>
              <a:gd name="connsiteX43" fmla="*/ 8665605 w 12192000"/>
              <a:gd name="connsiteY43" fmla="*/ 1110791 h 2237474"/>
              <a:gd name="connsiteX44" fmla="*/ 8584946 w 12192000"/>
              <a:gd name="connsiteY44" fmla="*/ 1135226 h 2237474"/>
              <a:gd name="connsiteX45" fmla="*/ 8460755 w 12192000"/>
              <a:gd name="connsiteY45" fmla="*/ 1203427 h 2237474"/>
              <a:gd name="connsiteX46" fmla="*/ 8419755 w 12192000"/>
              <a:gd name="connsiteY46" fmla="*/ 1216260 h 2237474"/>
              <a:gd name="connsiteX47" fmla="*/ 8411626 w 12192000"/>
              <a:gd name="connsiteY47" fmla="*/ 1214397 h 2237474"/>
              <a:gd name="connsiteX48" fmla="*/ 8363469 w 12192000"/>
              <a:gd name="connsiteY48" fmla="*/ 1246658 h 2237474"/>
              <a:gd name="connsiteX49" fmla="*/ 8275497 w 12192000"/>
              <a:gd name="connsiteY49" fmla="*/ 1264396 h 2237474"/>
              <a:gd name="connsiteX50" fmla="*/ 8206287 w 12192000"/>
              <a:gd name="connsiteY50" fmla="*/ 1273060 h 2237474"/>
              <a:gd name="connsiteX51" fmla="*/ 8168705 w 12192000"/>
              <a:gd name="connsiteY51" fmla="*/ 1279956 h 2237474"/>
              <a:gd name="connsiteX52" fmla="*/ 8139997 w 12192000"/>
              <a:gd name="connsiteY52" fmla="*/ 1282713 h 2237474"/>
              <a:gd name="connsiteX53" fmla="*/ 8074238 w 12192000"/>
              <a:gd name="connsiteY53" fmla="*/ 1301895 h 2237474"/>
              <a:gd name="connsiteX54" fmla="*/ 7968292 w 12192000"/>
              <a:gd name="connsiteY54" fmla="*/ 1338779 h 2237474"/>
              <a:gd name="connsiteX55" fmla="*/ 7902328 w 12192000"/>
              <a:gd name="connsiteY55" fmla="*/ 1345865 h 2237474"/>
              <a:gd name="connsiteX56" fmla="*/ 7875879 w 12192000"/>
              <a:gd name="connsiteY56" fmla="*/ 1345646 h 2237474"/>
              <a:gd name="connsiteX57" fmla="*/ 7840612 w 12192000"/>
              <a:gd name="connsiteY57" fmla="*/ 1369373 h 2237474"/>
              <a:gd name="connsiteX58" fmla="*/ 7786819 w 12192000"/>
              <a:gd name="connsiteY58" fmla="*/ 1378970 h 2237474"/>
              <a:gd name="connsiteX59" fmla="*/ 7548172 w 12192000"/>
              <a:gd name="connsiteY59" fmla="*/ 1417460 h 2237474"/>
              <a:gd name="connsiteX60" fmla="*/ 7483437 w 12192000"/>
              <a:gd name="connsiteY60" fmla="*/ 1478152 h 2237474"/>
              <a:gd name="connsiteX61" fmla="*/ 7377870 w 12192000"/>
              <a:gd name="connsiteY61" fmla="*/ 1523319 h 2237474"/>
              <a:gd name="connsiteX62" fmla="*/ 7230737 w 12192000"/>
              <a:gd name="connsiteY62" fmla="*/ 1562633 h 2237474"/>
              <a:gd name="connsiteX63" fmla="*/ 7224458 w 12192000"/>
              <a:gd name="connsiteY63" fmla="*/ 1573008 h 2237474"/>
              <a:gd name="connsiteX64" fmla="*/ 7183121 w 12192000"/>
              <a:gd name="connsiteY64" fmla="*/ 1595162 h 2237474"/>
              <a:gd name="connsiteX65" fmla="*/ 7164601 w 12192000"/>
              <a:gd name="connsiteY65" fmla="*/ 1606490 h 2237474"/>
              <a:gd name="connsiteX66" fmla="*/ 7092727 w 12192000"/>
              <a:gd name="connsiteY66" fmla="*/ 1623628 h 2237474"/>
              <a:gd name="connsiteX67" fmla="*/ 7031309 w 12192000"/>
              <a:gd name="connsiteY67" fmla="*/ 1619451 h 2237474"/>
              <a:gd name="connsiteX68" fmla="*/ 6999084 w 12192000"/>
              <a:gd name="connsiteY68" fmla="*/ 1634317 h 2237474"/>
              <a:gd name="connsiteX69" fmla="*/ 6992107 w 12192000"/>
              <a:gd name="connsiteY69" fmla="*/ 1636860 h 2237474"/>
              <a:gd name="connsiteX70" fmla="*/ 6900177 w 12192000"/>
              <a:gd name="connsiteY70" fmla="*/ 1636016 h 2237474"/>
              <a:gd name="connsiteX71" fmla="*/ 6795372 w 12192000"/>
              <a:gd name="connsiteY71" fmla="*/ 1644845 h 2237474"/>
              <a:gd name="connsiteX72" fmla="*/ 6692251 w 12192000"/>
              <a:gd name="connsiteY72" fmla="*/ 1656357 h 2237474"/>
              <a:gd name="connsiteX73" fmla="*/ 6655235 w 12192000"/>
              <a:gd name="connsiteY73" fmla="*/ 1661869 h 2237474"/>
              <a:gd name="connsiteX74" fmla="*/ 6554894 w 12192000"/>
              <a:gd name="connsiteY74" fmla="*/ 1664428 h 2237474"/>
              <a:gd name="connsiteX75" fmla="*/ 6516595 w 12192000"/>
              <a:gd name="connsiteY75" fmla="*/ 1667475 h 2237474"/>
              <a:gd name="connsiteX76" fmla="*/ 6508541 w 12192000"/>
              <a:gd name="connsiteY76" fmla="*/ 1668757 h 2237474"/>
              <a:gd name="connsiteX77" fmla="*/ 6471012 w 12192000"/>
              <a:gd name="connsiteY77" fmla="*/ 1678604 h 2237474"/>
              <a:gd name="connsiteX78" fmla="*/ 6364035 w 12192000"/>
              <a:gd name="connsiteY78" fmla="*/ 1667683 h 2237474"/>
              <a:gd name="connsiteX79" fmla="*/ 6280959 w 12192000"/>
              <a:gd name="connsiteY79" fmla="*/ 1689329 h 2237474"/>
              <a:gd name="connsiteX80" fmla="*/ 6243319 w 12192000"/>
              <a:gd name="connsiteY80" fmla="*/ 1695560 h 2237474"/>
              <a:gd name="connsiteX81" fmla="*/ 6098321 w 12192000"/>
              <a:gd name="connsiteY81" fmla="*/ 1721646 h 2237474"/>
              <a:gd name="connsiteX82" fmla="*/ 5880652 w 12192000"/>
              <a:gd name="connsiteY82" fmla="*/ 1779643 h 2237474"/>
              <a:gd name="connsiteX83" fmla="*/ 5785959 w 12192000"/>
              <a:gd name="connsiteY83" fmla="*/ 1775307 h 2237474"/>
              <a:gd name="connsiteX84" fmla="*/ 5643534 w 12192000"/>
              <a:gd name="connsiteY84" fmla="*/ 1802919 h 2237474"/>
              <a:gd name="connsiteX85" fmla="*/ 5518799 w 12192000"/>
              <a:gd name="connsiteY85" fmla="*/ 1818312 h 2237474"/>
              <a:gd name="connsiteX86" fmla="*/ 5505014 w 12192000"/>
              <a:gd name="connsiteY86" fmla="*/ 1819259 h 2237474"/>
              <a:gd name="connsiteX87" fmla="*/ 5453307 w 12192000"/>
              <a:gd name="connsiteY87" fmla="*/ 1815450 h 2237474"/>
              <a:gd name="connsiteX88" fmla="*/ 5364192 w 12192000"/>
              <a:gd name="connsiteY88" fmla="*/ 1826074 h 2237474"/>
              <a:gd name="connsiteX89" fmla="*/ 5350380 w 12192000"/>
              <a:gd name="connsiteY89" fmla="*/ 1830891 h 2237474"/>
              <a:gd name="connsiteX90" fmla="*/ 5259633 w 12192000"/>
              <a:gd name="connsiteY90" fmla="*/ 1837160 h 2237474"/>
              <a:gd name="connsiteX91" fmla="*/ 5197513 w 12192000"/>
              <a:gd name="connsiteY91" fmla="*/ 1844718 h 2237474"/>
              <a:gd name="connsiteX92" fmla="*/ 5168852 w 12192000"/>
              <a:gd name="connsiteY92" fmla="*/ 1844846 h 2237474"/>
              <a:gd name="connsiteX93" fmla="*/ 5114927 w 12192000"/>
              <a:gd name="connsiteY93" fmla="*/ 1847827 h 2237474"/>
              <a:gd name="connsiteX94" fmla="*/ 5108970 w 12192000"/>
              <a:gd name="connsiteY94" fmla="*/ 1847935 h 2237474"/>
              <a:gd name="connsiteX95" fmla="*/ 5067961 w 12192000"/>
              <a:gd name="connsiteY95" fmla="*/ 1845917 h 2237474"/>
              <a:gd name="connsiteX96" fmla="*/ 5007075 w 12192000"/>
              <a:gd name="connsiteY96" fmla="*/ 1838626 h 2237474"/>
              <a:gd name="connsiteX97" fmla="*/ 4944087 w 12192000"/>
              <a:gd name="connsiteY97" fmla="*/ 1823332 h 2237474"/>
              <a:gd name="connsiteX98" fmla="*/ 4907662 w 12192000"/>
              <a:gd name="connsiteY98" fmla="*/ 1816900 h 2237474"/>
              <a:gd name="connsiteX99" fmla="*/ 4882386 w 12192000"/>
              <a:gd name="connsiteY99" fmla="*/ 1809844 h 2237474"/>
              <a:gd name="connsiteX100" fmla="*/ 4811440 w 12192000"/>
              <a:gd name="connsiteY100" fmla="*/ 1804655 h 2237474"/>
              <a:gd name="connsiteX101" fmla="*/ 4691075 w 12192000"/>
              <a:gd name="connsiteY101" fmla="*/ 1801389 h 2237474"/>
              <a:gd name="connsiteX102" fmla="*/ 4611738 w 12192000"/>
              <a:gd name="connsiteY102" fmla="*/ 1776964 h 2237474"/>
              <a:gd name="connsiteX103" fmla="*/ 4560070 w 12192000"/>
              <a:gd name="connsiteY103" fmla="*/ 1785640 h 2237474"/>
              <a:gd name="connsiteX104" fmla="*/ 4536503 w 12192000"/>
              <a:gd name="connsiteY104" fmla="*/ 1785334 h 2237474"/>
              <a:gd name="connsiteX105" fmla="*/ 4513724 w 12192000"/>
              <a:gd name="connsiteY105" fmla="*/ 1791996 h 2237474"/>
              <a:gd name="connsiteX106" fmla="*/ 4459810 w 12192000"/>
              <a:gd name="connsiteY106" fmla="*/ 1797886 h 2237474"/>
              <a:gd name="connsiteX107" fmla="*/ 4379064 w 12192000"/>
              <a:gd name="connsiteY107" fmla="*/ 1817177 h 2237474"/>
              <a:gd name="connsiteX108" fmla="*/ 4319209 w 12192000"/>
              <a:gd name="connsiteY108" fmla="*/ 1834833 h 2237474"/>
              <a:gd name="connsiteX109" fmla="*/ 4290981 w 12192000"/>
              <a:gd name="connsiteY109" fmla="*/ 1839677 h 2237474"/>
              <a:gd name="connsiteX110" fmla="*/ 4285792 w 12192000"/>
              <a:gd name="connsiteY110" fmla="*/ 1836231 h 2237474"/>
              <a:gd name="connsiteX111" fmla="*/ 4238372 w 12192000"/>
              <a:gd name="connsiteY111" fmla="*/ 1851480 h 2237474"/>
              <a:gd name="connsiteX112" fmla="*/ 4232517 w 12192000"/>
              <a:gd name="connsiteY112" fmla="*/ 1852567 h 2237474"/>
              <a:gd name="connsiteX113" fmla="*/ 4191732 w 12192000"/>
              <a:gd name="connsiteY113" fmla="*/ 1857328 h 2237474"/>
              <a:gd name="connsiteX114" fmla="*/ 4065532 w 12192000"/>
              <a:gd name="connsiteY114" fmla="*/ 1855477 h 2237474"/>
              <a:gd name="connsiteX115" fmla="*/ 4028460 w 12192000"/>
              <a:gd name="connsiteY115" fmla="*/ 1855137 h 2237474"/>
              <a:gd name="connsiteX116" fmla="*/ 4002267 w 12192000"/>
              <a:gd name="connsiteY116" fmla="*/ 1852352 h 2237474"/>
              <a:gd name="connsiteX117" fmla="*/ 3931396 w 12192000"/>
              <a:gd name="connsiteY117" fmla="*/ 1858915 h 2237474"/>
              <a:gd name="connsiteX118" fmla="*/ 3812162 w 12192000"/>
              <a:gd name="connsiteY118" fmla="*/ 1875501 h 2237474"/>
              <a:gd name="connsiteX119" fmla="*/ 3729530 w 12192000"/>
              <a:gd name="connsiteY119" fmla="*/ 1864513 h 2237474"/>
              <a:gd name="connsiteX120" fmla="*/ 3680177 w 12192000"/>
              <a:gd name="connsiteY120" fmla="*/ 1881552 h 2237474"/>
              <a:gd name="connsiteX121" fmla="*/ 3567259 w 12192000"/>
              <a:gd name="connsiteY121" fmla="*/ 1893482 h 2237474"/>
              <a:gd name="connsiteX122" fmla="*/ 3405770 w 12192000"/>
              <a:gd name="connsiteY122" fmla="*/ 1904591 h 2237474"/>
              <a:gd name="connsiteX123" fmla="*/ 3280097 w 12192000"/>
              <a:gd name="connsiteY123" fmla="*/ 1919610 h 2237474"/>
              <a:gd name="connsiteX124" fmla="*/ 3123424 w 12192000"/>
              <a:gd name="connsiteY124" fmla="*/ 1952930 h 2237474"/>
              <a:gd name="connsiteX125" fmla="*/ 3009910 w 12192000"/>
              <a:gd name="connsiteY125" fmla="*/ 1957866 h 2237474"/>
              <a:gd name="connsiteX126" fmla="*/ 2995934 w 12192000"/>
              <a:gd name="connsiteY126" fmla="*/ 1967085 h 2237474"/>
              <a:gd name="connsiteX127" fmla="*/ 2980071 w 12192000"/>
              <a:gd name="connsiteY127" fmla="*/ 1972988 h 2237474"/>
              <a:gd name="connsiteX128" fmla="*/ 2978094 w 12192000"/>
              <a:gd name="connsiteY128" fmla="*/ 1972369 h 2237474"/>
              <a:gd name="connsiteX129" fmla="*/ 2942858 w 12192000"/>
              <a:gd name="connsiteY129" fmla="*/ 1981367 h 2237474"/>
              <a:gd name="connsiteX130" fmla="*/ 2875436 w 12192000"/>
              <a:gd name="connsiteY130" fmla="*/ 1996977 h 2237474"/>
              <a:gd name="connsiteX131" fmla="*/ 2874892 w 12192000"/>
              <a:gd name="connsiteY131" fmla="*/ 1996085 h 2237474"/>
              <a:gd name="connsiteX132" fmla="*/ 2864145 w 12192000"/>
              <a:gd name="connsiteY132" fmla="*/ 1994061 h 2237474"/>
              <a:gd name="connsiteX133" fmla="*/ 2843662 w 12192000"/>
              <a:gd name="connsiteY133" fmla="*/ 1992498 h 2237474"/>
              <a:gd name="connsiteX134" fmla="*/ 2796128 w 12192000"/>
              <a:gd name="connsiteY134" fmla="*/ 1976403 h 2237474"/>
              <a:gd name="connsiteX135" fmla="*/ 2756784 w 12192000"/>
              <a:gd name="connsiteY135" fmla="*/ 1985116 h 2237474"/>
              <a:gd name="connsiteX136" fmla="*/ 2748833 w 12192000"/>
              <a:gd name="connsiteY136" fmla="*/ 1986323 h 2237474"/>
              <a:gd name="connsiteX137" fmla="*/ 2748661 w 12192000"/>
              <a:gd name="connsiteY137" fmla="*/ 1986122 h 2237474"/>
              <a:gd name="connsiteX138" fmla="*/ 2740251 w 12192000"/>
              <a:gd name="connsiteY138" fmla="*/ 1986946 h 2237474"/>
              <a:gd name="connsiteX139" fmla="*/ 2718916 w 12192000"/>
              <a:gd name="connsiteY139" fmla="*/ 1990867 h 2237474"/>
              <a:gd name="connsiteX140" fmla="*/ 2713522 w 12192000"/>
              <a:gd name="connsiteY140" fmla="*/ 1990173 h 2237474"/>
              <a:gd name="connsiteX141" fmla="*/ 2680597 w 12192000"/>
              <a:gd name="connsiteY141" fmla="*/ 1984996 h 2237474"/>
              <a:gd name="connsiteX142" fmla="*/ 2578178 w 12192000"/>
              <a:gd name="connsiteY142" fmla="*/ 1990531 h 2237474"/>
              <a:gd name="connsiteX143" fmla="*/ 2476147 w 12192000"/>
              <a:gd name="connsiteY143" fmla="*/ 1998305 h 2237474"/>
              <a:gd name="connsiteX144" fmla="*/ 2373568 w 12192000"/>
              <a:gd name="connsiteY144" fmla="*/ 2003219 h 2237474"/>
              <a:gd name="connsiteX145" fmla="*/ 2321399 w 12192000"/>
              <a:gd name="connsiteY145" fmla="*/ 1989467 h 2237474"/>
              <a:gd name="connsiteX146" fmla="*/ 2315525 w 12192000"/>
              <a:gd name="connsiteY146" fmla="*/ 1989708 h 2237474"/>
              <a:gd name="connsiteX147" fmla="*/ 2300792 w 12192000"/>
              <a:gd name="connsiteY147" fmla="*/ 1994290 h 2237474"/>
              <a:gd name="connsiteX148" fmla="*/ 2295469 w 12192000"/>
              <a:gd name="connsiteY148" fmla="*/ 1996659 h 2237474"/>
              <a:gd name="connsiteX149" fmla="*/ 2287219 w 12192000"/>
              <a:gd name="connsiteY149" fmla="*/ 1998750 h 2237474"/>
              <a:gd name="connsiteX150" fmla="*/ 2286948 w 12192000"/>
              <a:gd name="connsiteY150" fmla="*/ 1998596 h 2237474"/>
              <a:gd name="connsiteX151" fmla="*/ 2243069 w 12192000"/>
              <a:gd name="connsiteY151" fmla="*/ 2015111 h 2237474"/>
              <a:gd name="connsiteX152" fmla="*/ 2186609 w 12192000"/>
              <a:gd name="connsiteY152" fmla="*/ 2008263 h 2237474"/>
              <a:gd name="connsiteX153" fmla="*/ 2164831 w 12192000"/>
              <a:gd name="connsiteY153" fmla="*/ 2010143 h 2237474"/>
              <a:gd name="connsiteX154" fmla="*/ 2152836 w 12192000"/>
              <a:gd name="connsiteY154" fmla="*/ 2010048 h 2237474"/>
              <a:gd name="connsiteX155" fmla="*/ 2117102 w 12192000"/>
              <a:gd name="connsiteY155" fmla="*/ 2023004 h 2237474"/>
              <a:gd name="connsiteX156" fmla="*/ 2111935 w 12192000"/>
              <a:gd name="connsiteY156" fmla="*/ 2023163 h 2237474"/>
              <a:gd name="connsiteX157" fmla="*/ 2089991 w 12192000"/>
              <a:gd name="connsiteY157" fmla="*/ 2034193 h 2237474"/>
              <a:gd name="connsiteX158" fmla="*/ 2058061 w 12192000"/>
              <a:gd name="connsiteY158" fmla="*/ 2047942 h 2237474"/>
              <a:gd name="connsiteX159" fmla="*/ 2055737 w 12192000"/>
              <a:gd name="connsiteY159" fmla="*/ 2047704 h 2237474"/>
              <a:gd name="connsiteX160" fmla="*/ 2042244 w 12192000"/>
              <a:gd name="connsiteY160" fmla="*/ 2055560 h 2237474"/>
              <a:gd name="connsiteX161" fmla="*/ 1976224 w 12192000"/>
              <a:gd name="connsiteY161" fmla="*/ 2074257 h 2237474"/>
              <a:gd name="connsiteX162" fmla="*/ 1877728 w 12192000"/>
              <a:gd name="connsiteY162" fmla="*/ 2101004 h 2237474"/>
              <a:gd name="connsiteX163" fmla="*/ 1759056 w 12192000"/>
              <a:gd name="connsiteY163" fmla="*/ 2125608 h 2237474"/>
              <a:gd name="connsiteX164" fmla="*/ 1637948 w 12192000"/>
              <a:gd name="connsiteY164" fmla="*/ 2172597 h 2237474"/>
              <a:gd name="connsiteX165" fmla="*/ 1434549 w 12192000"/>
              <a:gd name="connsiteY165" fmla="*/ 2234522 h 2237474"/>
              <a:gd name="connsiteX166" fmla="*/ 1398481 w 12192000"/>
              <a:gd name="connsiteY166" fmla="*/ 2237074 h 2237474"/>
              <a:gd name="connsiteX167" fmla="*/ 1398407 w 12192000"/>
              <a:gd name="connsiteY167" fmla="*/ 2237095 h 2237474"/>
              <a:gd name="connsiteX168" fmla="*/ 1370962 w 12192000"/>
              <a:gd name="connsiteY168" fmla="*/ 2237474 h 2237474"/>
              <a:gd name="connsiteX169" fmla="*/ 1356367 w 12192000"/>
              <a:gd name="connsiteY169" fmla="*/ 2235089 h 2237474"/>
              <a:gd name="connsiteX170" fmla="*/ 1324828 w 12192000"/>
              <a:gd name="connsiteY170" fmla="*/ 2231968 h 2237474"/>
              <a:gd name="connsiteX171" fmla="*/ 1297744 w 12192000"/>
              <a:gd name="connsiteY171" fmla="*/ 2235849 h 2237474"/>
              <a:gd name="connsiteX172" fmla="*/ 1286236 w 12192000"/>
              <a:gd name="connsiteY172" fmla="*/ 2233135 h 2237474"/>
              <a:gd name="connsiteX173" fmla="*/ 1283504 w 12192000"/>
              <a:gd name="connsiteY173" fmla="*/ 2233797 h 2237474"/>
              <a:gd name="connsiteX174" fmla="*/ 1279765 w 12192000"/>
              <a:gd name="connsiteY174" fmla="*/ 2229639 h 2237474"/>
              <a:gd name="connsiteX175" fmla="*/ 1195347 w 12192000"/>
              <a:gd name="connsiteY175" fmla="*/ 2212354 h 2237474"/>
              <a:gd name="connsiteX176" fmla="*/ 970251 w 12192000"/>
              <a:gd name="connsiteY176" fmla="*/ 2221029 h 2237474"/>
              <a:gd name="connsiteX177" fmla="*/ 812914 w 12192000"/>
              <a:gd name="connsiteY177" fmla="*/ 2202752 h 2237474"/>
              <a:gd name="connsiteX178" fmla="*/ 800195 w 12192000"/>
              <a:gd name="connsiteY178" fmla="*/ 2209407 h 2237474"/>
              <a:gd name="connsiteX179" fmla="*/ 784978 w 12192000"/>
              <a:gd name="connsiteY179" fmla="*/ 2212360 h 2237474"/>
              <a:gd name="connsiteX180" fmla="*/ 681987 w 12192000"/>
              <a:gd name="connsiteY180" fmla="*/ 2216757 h 2237474"/>
              <a:gd name="connsiteX181" fmla="*/ 669923 w 12192000"/>
              <a:gd name="connsiteY181" fmla="*/ 2211682 h 2237474"/>
              <a:gd name="connsiteX182" fmla="*/ 648680 w 12192000"/>
              <a:gd name="connsiteY182" fmla="*/ 2206229 h 2237474"/>
              <a:gd name="connsiteX183" fmla="*/ 597225 w 12192000"/>
              <a:gd name="connsiteY183" fmla="*/ 2180999 h 2237474"/>
              <a:gd name="connsiteX184" fmla="*/ 558449 w 12192000"/>
              <a:gd name="connsiteY184" fmla="*/ 2182346 h 2237474"/>
              <a:gd name="connsiteX185" fmla="*/ 550517 w 12192000"/>
              <a:gd name="connsiteY185" fmla="*/ 2182060 h 2237474"/>
              <a:gd name="connsiteX186" fmla="*/ 550309 w 12192000"/>
              <a:gd name="connsiteY186" fmla="*/ 2181825 h 2237474"/>
              <a:gd name="connsiteX187" fmla="*/ 541836 w 12192000"/>
              <a:gd name="connsiteY187" fmla="*/ 2181063 h 2237474"/>
              <a:gd name="connsiteX188" fmla="*/ 536057 w 12192000"/>
              <a:gd name="connsiteY188" fmla="*/ 2181537 h 2237474"/>
              <a:gd name="connsiteX189" fmla="*/ 520671 w 12192000"/>
              <a:gd name="connsiteY189" fmla="*/ 2180980 h 2237474"/>
              <a:gd name="connsiteX190" fmla="*/ 515024 w 12192000"/>
              <a:gd name="connsiteY190" fmla="*/ 2179258 h 2237474"/>
              <a:gd name="connsiteX191" fmla="*/ 512278 w 12192000"/>
              <a:gd name="connsiteY191" fmla="*/ 2176369 h 2237474"/>
              <a:gd name="connsiteX192" fmla="*/ 480419 w 12192000"/>
              <a:gd name="connsiteY192" fmla="*/ 2167807 h 2237474"/>
              <a:gd name="connsiteX193" fmla="*/ 413835 w 12192000"/>
              <a:gd name="connsiteY193" fmla="*/ 2156783 h 2237474"/>
              <a:gd name="connsiteX194" fmla="*/ 376513 w 12192000"/>
              <a:gd name="connsiteY194" fmla="*/ 2154014 h 2237474"/>
              <a:gd name="connsiteX195" fmla="*/ 273386 w 12192000"/>
              <a:gd name="connsiteY195" fmla="*/ 2142551 h 2237474"/>
              <a:gd name="connsiteX196" fmla="*/ 169207 w 12192000"/>
              <a:gd name="connsiteY196" fmla="*/ 2128100 h 2237474"/>
              <a:gd name="connsiteX197" fmla="*/ 93149 w 12192000"/>
              <a:gd name="connsiteY197" fmla="*/ 2105324 h 2237474"/>
              <a:gd name="connsiteX198" fmla="*/ 88109 w 12192000"/>
              <a:gd name="connsiteY198" fmla="*/ 2106704 h 2237474"/>
              <a:gd name="connsiteX199" fmla="*/ 80022 w 12192000"/>
              <a:gd name="connsiteY199" fmla="*/ 2107254 h 2237474"/>
              <a:gd name="connsiteX200" fmla="*/ 79717 w 12192000"/>
              <a:gd name="connsiteY200" fmla="*/ 2107046 h 2237474"/>
              <a:gd name="connsiteX201" fmla="*/ 72352 w 12192000"/>
              <a:gd name="connsiteY201" fmla="*/ 2107991 h 2237474"/>
              <a:gd name="connsiteX202" fmla="*/ 37645 w 12192000"/>
              <a:gd name="connsiteY202" fmla="*/ 2115401 h 2237474"/>
              <a:gd name="connsiteX203" fmla="*/ 4572 w 12192000"/>
              <a:gd name="connsiteY203" fmla="*/ 2111091 h 2237474"/>
              <a:gd name="connsiteX204" fmla="*/ 0 w 12192000"/>
              <a:gd name="connsiteY204" fmla="*/ 2110468 h 2237474"/>
              <a:gd name="connsiteX205" fmla="*/ 0 w 12192000"/>
              <a:gd name="connsiteY20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782413 w 12192000"/>
              <a:gd name="connsiteY7" fmla="*/ 769868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34688 w 12192000"/>
              <a:gd name="connsiteY13" fmla="*/ 757726 h 2237474"/>
              <a:gd name="connsiteX14" fmla="*/ 10805004 w 12192000"/>
              <a:gd name="connsiteY14" fmla="*/ 757573 h 2237474"/>
              <a:gd name="connsiteX15" fmla="*/ 10739478 w 12192000"/>
              <a:gd name="connsiteY15" fmla="*/ 776841 h 2237474"/>
              <a:gd name="connsiteX16" fmla="*/ 10458762 w 12192000"/>
              <a:gd name="connsiteY16" fmla="*/ 755400 h 2237474"/>
              <a:gd name="connsiteX17" fmla="*/ 10211200 w 12192000"/>
              <a:gd name="connsiteY17" fmla="*/ 767513 h 2237474"/>
              <a:gd name="connsiteX18" fmla="*/ 10167995 w 12192000"/>
              <a:gd name="connsiteY18" fmla="*/ 760843 h 2237474"/>
              <a:gd name="connsiteX19" fmla="*/ 9997044 w 12192000"/>
              <a:gd name="connsiteY19" fmla="*/ 780129 h 2237474"/>
              <a:gd name="connsiteX20" fmla="*/ 9943887 w 12192000"/>
              <a:gd name="connsiteY20" fmla="*/ 804141 h 2237474"/>
              <a:gd name="connsiteX21" fmla="*/ 9918248 w 12192000"/>
              <a:gd name="connsiteY21" fmla="*/ 816628 h 2237474"/>
              <a:gd name="connsiteX22" fmla="*/ 9767091 w 12192000"/>
              <a:gd name="connsiteY22" fmla="*/ 870550 h 2237474"/>
              <a:gd name="connsiteX23" fmla="*/ 9683005 w 12192000"/>
              <a:gd name="connsiteY23" fmla="*/ 894128 h 2237474"/>
              <a:gd name="connsiteX24" fmla="*/ 9594438 w 12192000"/>
              <a:gd name="connsiteY24" fmla="*/ 919051 h 2237474"/>
              <a:gd name="connsiteX25" fmla="*/ 9577033 w 12192000"/>
              <a:gd name="connsiteY25" fmla="*/ 922857 h 2237474"/>
              <a:gd name="connsiteX26" fmla="*/ 9544189 w 12192000"/>
              <a:gd name="connsiteY26" fmla="*/ 938966 h 2237474"/>
              <a:gd name="connsiteX27" fmla="*/ 9500499 w 12192000"/>
              <a:gd name="connsiteY27" fmla="*/ 954680 h 2237474"/>
              <a:gd name="connsiteX28" fmla="*/ 9428195 w 12192000"/>
              <a:gd name="connsiteY28" fmla="*/ 986225 h 2237474"/>
              <a:gd name="connsiteX29" fmla="*/ 9410017 w 12192000"/>
              <a:gd name="connsiteY29" fmla="*/ 993931 h 2237474"/>
              <a:gd name="connsiteX30" fmla="*/ 9392919 w 12192000"/>
              <a:gd name="connsiteY30" fmla="*/ 994656 h 2237474"/>
              <a:gd name="connsiteX31" fmla="*/ 9278619 w 12192000"/>
              <a:gd name="connsiteY31" fmla="*/ 1011878 h 2237474"/>
              <a:gd name="connsiteX32" fmla="*/ 9268019 w 12192000"/>
              <a:gd name="connsiteY32" fmla="*/ 1007442 h 2237474"/>
              <a:gd name="connsiteX33" fmla="*/ 9234662 w 12192000"/>
              <a:gd name="connsiteY33" fmla="*/ 1023056 h 2237474"/>
              <a:gd name="connsiteX34" fmla="*/ 9181033 w 12192000"/>
              <a:gd name="connsiteY34" fmla="*/ 1037921 h 2237474"/>
              <a:gd name="connsiteX35" fmla="*/ 9155969 w 12192000"/>
              <a:gd name="connsiteY35" fmla="*/ 1046804 h 2237474"/>
              <a:gd name="connsiteX36" fmla="*/ 9133985 w 12192000"/>
              <a:gd name="connsiteY36" fmla="*/ 1046450 h 2237474"/>
              <a:gd name="connsiteX37" fmla="*/ 9012987 w 12192000"/>
              <a:gd name="connsiteY37" fmla="*/ 1061986 h 2237474"/>
              <a:gd name="connsiteX38" fmla="*/ 8968445 w 12192000"/>
              <a:gd name="connsiteY38" fmla="*/ 1052169 h 2237474"/>
              <a:gd name="connsiteX39" fmla="*/ 8958984 w 12192000"/>
              <a:gd name="connsiteY39" fmla="*/ 1057212 h 2237474"/>
              <a:gd name="connsiteX40" fmla="*/ 8886001 w 12192000"/>
              <a:gd name="connsiteY40" fmla="*/ 1067468 h 2237474"/>
              <a:gd name="connsiteX41" fmla="*/ 8838610 w 12192000"/>
              <a:gd name="connsiteY41" fmla="*/ 1075091 h 2237474"/>
              <a:gd name="connsiteX42" fmla="*/ 8750383 w 12192000"/>
              <a:gd name="connsiteY42" fmla="*/ 1097387 h 2237474"/>
              <a:gd name="connsiteX43" fmla="*/ 8665605 w 12192000"/>
              <a:gd name="connsiteY43" fmla="*/ 1110791 h 2237474"/>
              <a:gd name="connsiteX44" fmla="*/ 8584946 w 12192000"/>
              <a:gd name="connsiteY44" fmla="*/ 1135226 h 2237474"/>
              <a:gd name="connsiteX45" fmla="*/ 8460755 w 12192000"/>
              <a:gd name="connsiteY45" fmla="*/ 1203427 h 2237474"/>
              <a:gd name="connsiteX46" fmla="*/ 8419755 w 12192000"/>
              <a:gd name="connsiteY46" fmla="*/ 1216260 h 2237474"/>
              <a:gd name="connsiteX47" fmla="*/ 8411626 w 12192000"/>
              <a:gd name="connsiteY47" fmla="*/ 1214397 h 2237474"/>
              <a:gd name="connsiteX48" fmla="*/ 8363469 w 12192000"/>
              <a:gd name="connsiteY48" fmla="*/ 1246658 h 2237474"/>
              <a:gd name="connsiteX49" fmla="*/ 8275497 w 12192000"/>
              <a:gd name="connsiteY49" fmla="*/ 1264396 h 2237474"/>
              <a:gd name="connsiteX50" fmla="*/ 8206287 w 12192000"/>
              <a:gd name="connsiteY50" fmla="*/ 1273060 h 2237474"/>
              <a:gd name="connsiteX51" fmla="*/ 8168705 w 12192000"/>
              <a:gd name="connsiteY51" fmla="*/ 1279956 h 2237474"/>
              <a:gd name="connsiteX52" fmla="*/ 8139997 w 12192000"/>
              <a:gd name="connsiteY52" fmla="*/ 1282713 h 2237474"/>
              <a:gd name="connsiteX53" fmla="*/ 8074238 w 12192000"/>
              <a:gd name="connsiteY53" fmla="*/ 1301895 h 2237474"/>
              <a:gd name="connsiteX54" fmla="*/ 7968292 w 12192000"/>
              <a:gd name="connsiteY54" fmla="*/ 1338779 h 2237474"/>
              <a:gd name="connsiteX55" fmla="*/ 7902328 w 12192000"/>
              <a:gd name="connsiteY55" fmla="*/ 1345865 h 2237474"/>
              <a:gd name="connsiteX56" fmla="*/ 7875879 w 12192000"/>
              <a:gd name="connsiteY56" fmla="*/ 1345646 h 2237474"/>
              <a:gd name="connsiteX57" fmla="*/ 7840612 w 12192000"/>
              <a:gd name="connsiteY57" fmla="*/ 1369373 h 2237474"/>
              <a:gd name="connsiteX58" fmla="*/ 7786819 w 12192000"/>
              <a:gd name="connsiteY58" fmla="*/ 1378970 h 2237474"/>
              <a:gd name="connsiteX59" fmla="*/ 7548172 w 12192000"/>
              <a:gd name="connsiteY59" fmla="*/ 1417460 h 2237474"/>
              <a:gd name="connsiteX60" fmla="*/ 7483437 w 12192000"/>
              <a:gd name="connsiteY60" fmla="*/ 1478152 h 2237474"/>
              <a:gd name="connsiteX61" fmla="*/ 7377870 w 12192000"/>
              <a:gd name="connsiteY61" fmla="*/ 1523319 h 2237474"/>
              <a:gd name="connsiteX62" fmla="*/ 7230737 w 12192000"/>
              <a:gd name="connsiteY62" fmla="*/ 1562633 h 2237474"/>
              <a:gd name="connsiteX63" fmla="*/ 7224458 w 12192000"/>
              <a:gd name="connsiteY63" fmla="*/ 1573008 h 2237474"/>
              <a:gd name="connsiteX64" fmla="*/ 7183121 w 12192000"/>
              <a:gd name="connsiteY64" fmla="*/ 1595162 h 2237474"/>
              <a:gd name="connsiteX65" fmla="*/ 7164601 w 12192000"/>
              <a:gd name="connsiteY65" fmla="*/ 1606490 h 2237474"/>
              <a:gd name="connsiteX66" fmla="*/ 7092727 w 12192000"/>
              <a:gd name="connsiteY66" fmla="*/ 1623628 h 2237474"/>
              <a:gd name="connsiteX67" fmla="*/ 7031309 w 12192000"/>
              <a:gd name="connsiteY67" fmla="*/ 1619451 h 2237474"/>
              <a:gd name="connsiteX68" fmla="*/ 6999084 w 12192000"/>
              <a:gd name="connsiteY68" fmla="*/ 1634317 h 2237474"/>
              <a:gd name="connsiteX69" fmla="*/ 6992107 w 12192000"/>
              <a:gd name="connsiteY69" fmla="*/ 1636860 h 2237474"/>
              <a:gd name="connsiteX70" fmla="*/ 6900177 w 12192000"/>
              <a:gd name="connsiteY70" fmla="*/ 1636016 h 2237474"/>
              <a:gd name="connsiteX71" fmla="*/ 6795372 w 12192000"/>
              <a:gd name="connsiteY71" fmla="*/ 1644845 h 2237474"/>
              <a:gd name="connsiteX72" fmla="*/ 6692251 w 12192000"/>
              <a:gd name="connsiteY72" fmla="*/ 1656357 h 2237474"/>
              <a:gd name="connsiteX73" fmla="*/ 6655235 w 12192000"/>
              <a:gd name="connsiteY73" fmla="*/ 1661869 h 2237474"/>
              <a:gd name="connsiteX74" fmla="*/ 6554894 w 12192000"/>
              <a:gd name="connsiteY74" fmla="*/ 1664428 h 2237474"/>
              <a:gd name="connsiteX75" fmla="*/ 6516595 w 12192000"/>
              <a:gd name="connsiteY75" fmla="*/ 1667475 h 2237474"/>
              <a:gd name="connsiteX76" fmla="*/ 6508541 w 12192000"/>
              <a:gd name="connsiteY76" fmla="*/ 1668757 h 2237474"/>
              <a:gd name="connsiteX77" fmla="*/ 6471012 w 12192000"/>
              <a:gd name="connsiteY77" fmla="*/ 1678604 h 2237474"/>
              <a:gd name="connsiteX78" fmla="*/ 6364035 w 12192000"/>
              <a:gd name="connsiteY78" fmla="*/ 1667683 h 2237474"/>
              <a:gd name="connsiteX79" fmla="*/ 6280959 w 12192000"/>
              <a:gd name="connsiteY79" fmla="*/ 1689329 h 2237474"/>
              <a:gd name="connsiteX80" fmla="*/ 6243319 w 12192000"/>
              <a:gd name="connsiteY80" fmla="*/ 1695560 h 2237474"/>
              <a:gd name="connsiteX81" fmla="*/ 6098321 w 12192000"/>
              <a:gd name="connsiteY81" fmla="*/ 1721646 h 2237474"/>
              <a:gd name="connsiteX82" fmla="*/ 5880652 w 12192000"/>
              <a:gd name="connsiteY82" fmla="*/ 1779643 h 2237474"/>
              <a:gd name="connsiteX83" fmla="*/ 5785959 w 12192000"/>
              <a:gd name="connsiteY83" fmla="*/ 1775307 h 2237474"/>
              <a:gd name="connsiteX84" fmla="*/ 5643534 w 12192000"/>
              <a:gd name="connsiteY84" fmla="*/ 1802919 h 2237474"/>
              <a:gd name="connsiteX85" fmla="*/ 5518799 w 12192000"/>
              <a:gd name="connsiteY85" fmla="*/ 1818312 h 2237474"/>
              <a:gd name="connsiteX86" fmla="*/ 5505014 w 12192000"/>
              <a:gd name="connsiteY86" fmla="*/ 1819259 h 2237474"/>
              <a:gd name="connsiteX87" fmla="*/ 5453307 w 12192000"/>
              <a:gd name="connsiteY87" fmla="*/ 1815450 h 2237474"/>
              <a:gd name="connsiteX88" fmla="*/ 5364192 w 12192000"/>
              <a:gd name="connsiteY88" fmla="*/ 1826074 h 2237474"/>
              <a:gd name="connsiteX89" fmla="*/ 5350380 w 12192000"/>
              <a:gd name="connsiteY89" fmla="*/ 1830891 h 2237474"/>
              <a:gd name="connsiteX90" fmla="*/ 5259633 w 12192000"/>
              <a:gd name="connsiteY90" fmla="*/ 1837160 h 2237474"/>
              <a:gd name="connsiteX91" fmla="*/ 5197513 w 12192000"/>
              <a:gd name="connsiteY91" fmla="*/ 1844718 h 2237474"/>
              <a:gd name="connsiteX92" fmla="*/ 5168852 w 12192000"/>
              <a:gd name="connsiteY92" fmla="*/ 1844846 h 2237474"/>
              <a:gd name="connsiteX93" fmla="*/ 5114927 w 12192000"/>
              <a:gd name="connsiteY93" fmla="*/ 1847827 h 2237474"/>
              <a:gd name="connsiteX94" fmla="*/ 5108970 w 12192000"/>
              <a:gd name="connsiteY94" fmla="*/ 1847935 h 2237474"/>
              <a:gd name="connsiteX95" fmla="*/ 5067961 w 12192000"/>
              <a:gd name="connsiteY95" fmla="*/ 1845917 h 2237474"/>
              <a:gd name="connsiteX96" fmla="*/ 5007075 w 12192000"/>
              <a:gd name="connsiteY96" fmla="*/ 1838626 h 2237474"/>
              <a:gd name="connsiteX97" fmla="*/ 4944087 w 12192000"/>
              <a:gd name="connsiteY97" fmla="*/ 1823332 h 2237474"/>
              <a:gd name="connsiteX98" fmla="*/ 4907662 w 12192000"/>
              <a:gd name="connsiteY98" fmla="*/ 1816900 h 2237474"/>
              <a:gd name="connsiteX99" fmla="*/ 4882386 w 12192000"/>
              <a:gd name="connsiteY99" fmla="*/ 1809844 h 2237474"/>
              <a:gd name="connsiteX100" fmla="*/ 4811440 w 12192000"/>
              <a:gd name="connsiteY100" fmla="*/ 1804655 h 2237474"/>
              <a:gd name="connsiteX101" fmla="*/ 4691075 w 12192000"/>
              <a:gd name="connsiteY101" fmla="*/ 1801389 h 2237474"/>
              <a:gd name="connsiteX102" fmla="*/ 4611738 w 12192000"/>
              <a:gd name="connsiteY102" fmla="*/ 1776964 h 2237474"/>
              <a:gd name="connsiteX103" fmla="*/ 4560070 w 12192000"/>
              <a:gd name="connsiteY103" fmla="*/ 1785640 h 2237474"/>
              <a:gd name="connsiteX104" fmla="*/ 4536503 w 12192000"/>
              <a:gd name="connsiteY104" fmla="*/ 1785334 h 2237474"/>
              <a:gd name="connsiteX105" fmla="*/ 4513724 w 12192000"/>
              <a:gd name="connsiteY105" fmla="*/ 1791996 h 2237474"/>
              <a:gd name="connsiteX106" fmla="*/ 4459810 w 12192000"/>
              <a:gd name="connsiteY106" fmla="*/ 1797886 h 2237474"/>
              <a:gd name="connsiteX107" fmla="*/ 4379064 w 12192000"/>
              <a:gd name="connsiteY107" fmla="*/ 1817177 h 2237474"/>
              <a:gd name="connsiteX108" fmla="*/ 4319209 w 12192000"/>
              <a:gd name="connsiteY108" fmla="*/ 1834833 h 2237474"/>
              <a:gd name="connsiteX109" fmla="*/ 4290981 w 12192000"/>
              <a:gd name="connsiteY109" fmla="*/ 1839677 h 2237474"/>
              <a:gd name="connsiteX110" fmla="*/ 4285792 w 12192000"/>
              <a:gd name="connsiteY110" fmla="*/ 1836231 h 2237474"/>
              <a:gd name="connsiteX111" fmla="*/ 4238372 w 12192000"/>
              <a:gd name="connsiteY111" fmla="*/ 1851480 h 2237474"/>
              <a:gd name="connsiteX112" fmla="*/ 4232517 w 12192000"/>
              <a:gd name="connsiteY112" fmla="*/ 1852567 h 2237474"/>
              <a:gd name="connsiteX113" fmla="*/ 4191732 w 12192000"/>
              <a:gd name="connsiteY113" fmla="*/ 1857328 h 2237474"/>
              <a:gd name="connsiteX114" fmla="*/ 4065532 w 12192000"/>
              <a:gd name="connsiteY114" fmla="*/ 1855477 h 2237474"/>
              <a:gd name="connsiteX115" fmla="*/ 4028460 w 12192000"/>
              <a:gd name="connsiteY115" fmla="*/ 1855137 h 2237474"/>
              <a:gd name="connsiteX116" fmla="*/ 4002267 w 12192000"/>
              <a:gd name="connsiteY116" fmla="*/ 1852352 h 2237474"/>
              <a:gd name="connsiteX117" fmla="*/ 3931396 w 12192000"/>
              <a:gd name="connsiteY117" fmla="*/ 1858915 h 2237474"/>
              <a:gd name="connsiteX118" fmla="*/ 3812162 w 12192000"/>
              <a:gd name="connsiteY118" fmla="*/ 1875501 h 2237474"/>
              <a:gd name="connsiteX119" fmla="*/ 3729530 w 12192000"/>
              <a:gd name="connsiteY119" fmla="*/ 1864513 h 2237474"/>
              <a:gd name="connsiteX120" fmla="*/ 3680177 w 12192000"/>
              <a:gd name="connsiteY120" fmla="*/ 1881552 h 2237474"/>
              <a:gd name="connsiteX121" fmla="*/ 3567259 w 12192000"/>
              <a:gd name="connsiteY121" fmla="*/ 1893482 h 2237474"/>
              <a:gd name="connsiteX122" fmla="*/ 3405770 w 12192000"/>
              <a:gd name="connsiteY122" fmla="*/ 1904591 h 2237474"/>
              <a:gd name="connsiteX123" fmla="*/ 3280097 w 12192000"/>
              <a:gd name="connsiteY123" fmla="*/ 1919610 h 2237474"/>
              <a:gd name="connsiteX124" fmla="*/ 3123424 w 12192000"/>
              <a:gd name="connsiteY124" fmla="*/ 1952930 h 2237474"/>
              <a:gd name="connsiteX125" fmla="*/ 3009910 w 12192000"/>
              <a:gd name="connsiteY125" fmla="*/ 1957866 h 2237474"/>
              <a:gd name="connsiteX126" fmla="*/ 2995934 w 12192000"/>
              <a:gd name="connsiteY126" fmla="*/ 1967085 h 2237474"/>
              <a:gd name="connsiteX127" fmla="*/ 2980071 w 12192000"/>
              <a:gd name="connsiteY127" fmla="*/ 1972988 h 2237474"/>
              <a:gd name="connsiteX128" fmla="*/ 2978094 w 12192000"/>
              <a:gd name="connsiteY128" fmla="*/ 1972369 h 2237474"/>
              <a:gd name="connsiteX129" fmla="*/ 2942858 w 12192000"/>
              <a:gd name="connsiteY129" fmla="*/ 1981367 h 2237474"/>
              <a:gd name="connsiteX130" fmla="*/ 2875436 w 12192000"/>
              <a:gd name="connsiteY130" fmla="*/ 1996977 h 2237474"/>
              <a:gd name="connsiteX131" fmla="*/ 2874892 w 12192000"/>
              <a:gd name="connsiteY131" fmla="*/ 1996085 h 2237474"/>
              <a:gd name="connsiteX132" fmla="*/ 2864145 w 12192000"/>
              <a:gd name="connsiteY132" fmla="*/ 1994061 h 2237474"/>
              <a:gd name="connsiteX133" fmla="*/ 2843662 w 12192000"/>
              <a:gd name="connsiteY133" fmla="*/ 1992498 h 2237474"/>
              <a:gd name="connsiteX134" fmla="*/ 2796128 w 12192000"/>
              <a:gd name="connsiteY134" fmla="*/ 1976403 h 2237474"/>
              <a:gd name="connsiteX135" fmla="*/ 2756784 w 12192000"/>
              <a:gd name="connsiteY135" fmla="*/ 1985116 h 2237474"/>
              <a:gd name="connsiteX136" fmla="*/ 2748833 w 12192000"/>
              <a:gd name="connsiteY136" fmla="*/ 1986323 h 2237474"/>
              <a:gd name="connsiteX137" fmla="*/ 2748661 w 12192000"/>
              <a:gd name="connsiteY137" fmla="*/ 1986122 h 2237474"/>
              <a:gd name="connsiteX138" fmla="*/ 2740251 w 12192000"/>
              <a:gd name="connsiteY138" fmla="*/ 1986946 h 2237474"/>
              <a:gd name="connsiteX139" fmla="*/ 2718916 w 12192000"/>
              <a:gd name="connsiteY139" fmla="*/ 1990867 h 2237474"/>
              <a:gd name="connsiteX140" fmla="*/ 2713522 w 12192000"/>
              <a:gd name="connsiteY140" fmla="*/ 1990173 h 2237474"/>
              <a:gd name="connsiteX141" fmla="*/ 2680597 w 12192000"/>
              <a:gd name="connsiteY141" fmla="*/ 1984996 h 2237474"/>
              <a:gd name="connsiteX142" fmla="*/ 2578178 w 12192000"/>
              <a:gd name="connsiteY142" fmla="*/ 1990531 h 2237474"/>
              <a:gd name="connsiteX143" fmla="*/ 2476147 w 12192000"/>
              <a:gd name="connsiteY143" fmla="*/ 1998305 h 2237474"/>
              <a:gd name="connsiteX144" fmla="*/ 2373568 w 12192000"/>
              <a:gd name="connsiteY144" fmla="*/ 2003219 h 2237474"/>
              <a:gd name="connsiteX145" fmla="*/ 2321399 w 12192000"/>
              <a:gd name="connsiteY145" fmla="*/ 1989467 h 2237474"/>
              <a:gd name="connsiteX146" fmla="*/ 2315525 w 12192000"/>
              <a:gd name="connsiteY146" fmla="*/ 1989708 h 2237474"/>
              <a:gd name="connsiteX147" fmla="*/ 2300792 w 12192000"/>
              <a:gd name="connsiteY147" fmla="*/ 1994290 h 2237474"/>
              <a:gd name="connsiteX148" fmla="*/ 2295469 w 12192000"/>
              <a:gd name="connsiteY148" fmla="*/ 1996659 h 2237474"/>
              <a:gd name="connsiteX149" fmla="*/ 2287219 w 12192000"/>
              <a:gd name="connsiteY149" fmla="*/ 1998750 h 2237474"/>
              <a:gd name="connsiteX150" fmla="*/ 2286948 w 12192000"/>
              <a:gd name="connsiteY150" fmla="*/ 1998596 h 2237474"/>
              <a:gd name="connsiteX151" fmla="*/ 2243069 w 12192000"/>
              <a:gd name="connsiteY151" fmla="*/ 2015111 h 2237474"/>
              <a:gd name="connsiteX152" fmla="*/ 2186609 w 12192000"/>
              <a:gd name="connsiteY152" fmla="*/ 2008263 h 2237474"/>
              <a:gd name="connsiteX153" fmla="*/ 2164831 w 12192000"/>
              <a:gd name="connsiteY153" fmla="*/ 2010143 h 2237474"/>
              <a:gd name="connsiteX154" fmla="*/ 2152836 w 12192000"/>
              <a:gd name="connsiteY154" fmla="*/ 2010048 h 2237474"/>
              <a:gd name="connsiteX155" fmla="*/ 2117102 w 12192000"/>
              <a:gd name="connsiteY155" fmla="*/ 2023004 h 2237474"/>
              <a:gd name="connsiteX156" fmla="*/ 2111935 w 12192000"/>
              <a:gd name="connsiteY156" fmla="*/ 2023163 h 2237474"/>
              <a:gd name="connsiteX157" fmla="*/ 2089991 w 12192000"/>
              <a:gd name="connsiteY157" fmla="*/ 2034193 h 2237474"/>
              <a:gd name="connsiteX158" fmla="*/ 2058061 w 12192000"/>
              <a:gd name="connsiteY158" fmla="*/ 2047942 h 2237474"/>
              <a:gd name="connsiteX159" fmla="*/ 2055737 w 12192000"/>
              <a:gd name="connsiteY159" fmla="*/ 2047704 h 2237474"/>
              <a:gd name="connsiteX160" fmla="*/ 2042244 w 12192000"/>
              <a:gd name="connsiteY160" fmla="*/ 2055560 h 2237474"/>
              <a:gd name="connsiteX161" fmla="*/ 1976224 w 12192000"/>
              <a:gd name="connsiteY161" fmla="*/ 2074257 h 2237474"/>
              <a:gd name="connsiteX162" fmla="*/ 1877728 w 12192000"/>
              <a:gd name="connsiteY162" fmla="*/ 2101004 h 2237474"/>
              <a:gd name="connsiteX163" fmla="*/ 1759056 w 12192000"/>
              <a:gd name="connsiteY163" fmla="*/ 2125608 h 2237474"/>
              <a:gd name="connsiteX164" fmla="*/ 1637948 w 12192000"/>
              <a:gd name="connsiteY164" fmla="*/ 2172597 h 2237474"/>
              <a:gd name="connsiteX165" fmla="*/ 1434549 w 12192000"/>
              <a:gd name="connsiteY165" fmla="*/ 2234522 h 2237474"/>
              <a:gd name="connsiteX166" fmla="*/ 1398481 w 12192000"/>
              <a:gd name="connsiteY166" fmla="*/ 2237074 h 2237474"/>
              <a:gd name="connsiteX167" fmla="*/ 1398407 w 12192000"/>
              <a:gd name="connsiteY167" fmla="*/ 2237095 h 2237474"/>
              <a:gd name="connsiteX168" fmla="*/ 1370962 w 12192000"/>
              <a:gd name="connsiteY168" fmla="*/ 2237474 h 2237474"/>
              <a:gd name="connsiteX169" fmla="*/ 1356367 w 12192000"/>
              <a:gd name="connsiteY169" fmla="*/ 2235089 h 2237474"/>
              <a:gd name="connsiteX170" fmla="*/ 1324828 w 12192000"/>
              <a:gd name="connsiteY170" fmla="*/ 2231968 h 2237474"/>
              <a:gd name="connsiteX171" fmla="*/ 1297744 w 12192000"/>
              <a:gd name="connsiteY171" fmla="*/ 2235849 h 2237474"/>
              <a:gd name="connsiteX172" fmla="*/ 1286236 w 12192000"/>
              <a:gd name="connsiteY172" fmla="*/ 2233135 h 2237474"/>
              <a:gd name="connsiteX173" fmla="*/ 1283504 w 12192000"/>
              <a:gd name="connsiteY173" fmla="*/ 2233797 h 2237474"/>
              <a:gd name="connsiteX174" fmla="*/ 1279765 w 12192000"/>
              <a:gd name="connsiteY174" fmla="*/ 2229639 h 2237474"/>
              <a:gd name="connsiteX175" fmla="*/ 1195347 w 12192000"/>
              <a:gd name="connsiteY175" fmla="*/ 2212354 h 2237474"/>
              <a:gd name="connsiteX176" fmla="*/ 970251 w 12192000"/>
              <a:gd name="connsiteY176" fmla="*/ 2221029 h 2237474"/>
              <a:gd name="connsiteX177" fmla="*/ 812914 w 12192000"/>
              <a:gd name="connsiteY177" fmla="*/ 2202752 h 2237474"/>
              <a:gd name="connsiteX178" fmla="*/ 800195 w 12192000"/>
              <a:gd name="connsiteY178" fmla="*/ 2209407 h 2237474"/>
              <a:gd name="connsiteX179" fmla="*/ 784978 w 12192000"/>
              <a:gd name="connsiteY179" fmla="*/ 2212360 h 2237474"/>
              <a:gd name="connsiteX180" fmla="*/ 681987 w 12192000"/>
              <a:gd name="connsiteY180" fmla="*/ 2216757 h 2237474"/>
              <a:gd name="connsiteX181" fmla="*/ 669923 w 12192000"/>
              <a:gd name="connsiteY181" fmla="*/ 2211682 h 2237474"/>
              <a:gd name="connsiteX182" fmla="*/ 648680 w 12192000"/>
              <a:gd name="connsiteY182" fmla="*/ 2206229 h 2237474"/>
              <a:gd name="connsiteX183" fmla="*/ 597225 w 12192000"/>
              <a:gd name="connsiteY183" fmla="*/ 2180999 h 2237474"/>
              <a:gd name="connsiteX184" fmla="*/ 558449 w 12192000"/>
              <a:gd name="connsiteY184" fmla="*/ 2182346 h 2237474"/>
              <a:gd name="connsiteX185" fmla="*/ 550517 w 12192000"/>
              <a:gd name="connsiteY185" fmla="*/ 2182060 h 2237474"/>
              <a:gd name="connsiteX186" fmla="*/ 550309 w 12192000"/>
              <a:gd name="connsiteY186" fmla="*/ 2181825 h 2237474"/>
              <a:gd name="connsiteX187" fmla="*/ 541836 w 12192000"/>
              <a:gd name="connsiteY187" fmla="*/ 2181063 h 2237474"/>
              <a:gd name="connsiteX188" fmla="*/ 536057 w 12192000"/>
              <a:gd name="connsiteY188" fmla="*/ 2181537 h 2237474"/>
              <a:gd name="connsiteX189" fmla="*/ 520671 w 12192000"/>
              <a:gd name="connsiteY189" fmla="*/ 2180980 h 2237474"/>
              <a:gd name="connsiteX190" fmla="*/ 515024 w 12192000"/>
              <a:gd name="connsiteY190" fmla="*/ 2179258 h 2237474"/>
              <a:gd name="connsiteX191" fmla="*/ 512278 w 12192000"/>
              <a:gd name="connsiteY191" fmla="*/ 2176369 h 2237474"/>
              <a:gd name="connsiteX192" fmla="*/ 480419 w 12192000"/>
              <a:gd name="connsiteY192" fmla="*/ 2167807 h 2237474"/>
              <a:gd name="connsiteX193" fmla="*/ 413835 w 12192000"/>
              <a:gd name="connsiteY193" fmla="*/ 2156783 h 2237474"/>
              <a:gd name="connsiteX194" fmla="*/ 376513 w 12192000"/>
              <a:gd name="connsiteY194" fmla="*/ 2154014 h 2237474"/>
              <a:gd name="connsiteX195" fmla="*/ 273386 w 12192000"/>
              <a:gd name="connsiteY195" fmla="*/ 2142551 h 2237474"/>
              <a:gd name="connsiteX196" fmla="*/ 169207 w 12192000"/>
              <a:gd name="connsiteY196" fmla="*/ 2128100 h 2237474"/>
              <a:gd name="connsiteX197" fmla="*/ 93149 w 12192000"/>
              <a:gd name="connsiteY197" fmla="*/ 2105324 h 2237474"/>
              <a:gd name="connsiteX198" fmla="*/ 88109 w 12192000"/>
              <a:gd name="connsiteY198" fmla="*/ 2106704 h 2237474"/>
              <a:gd name="connsiteX199" fmla="*/ 80022 w 12192000"/>
              <a:gd name="connsiteY199" fmla="*/ 2107254 h 2237474"/>
              <a:gd name="connsiteX200" fmla="*/ 79717 w 12192000"/>
              <a:gd name="connsiteY200" fmla="*/ 2107046 h 2237474"/>
              <a:gd name="connsiteX201" fmla="*/ 72352 w 12192000"/>
              <a:gd name="connsiteY201" fmla="*/ 2107991 h 2237474"/>
              <a:gd name="connsiteX202" fmla="*/ 37645 w 12192000"/>
              <a:gd name="connsiteY202" fmla="*/ 2115401 h 2237474"/>
              <a:gd name="connsiteX203" fmla="*/ 4572 w 12192000"/>
              <a:gd name="connsiteY203" fmla="*/ 2111091 h 2237474"/>
              <a:gd name="connsiteX204" fmla="*/ 0 w 12192000"/>
              <a:gd name="connsiteY204" fmla="*/ 2110468 h 2237474"/>
              <a:gd name="connsiteX205" fmla="*/ 0 w 12192000"/>
              <a:gd name="connsiteY20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154948 w 12192000"/>
              <a:gd name="connsiteY4" fmla="*/ 762731 h 2237474"/>
              <a:gd name="connsiteX5" fmla="*/ 12047364 w 12192000"/>
              <a:gd name="connsiteY5" fmla="*/ 749662 h 2237474"/>
              <a:gd name="connsiteX6" fmla="*/ 11890686 w 12192000"/>
              <a:gd name="connsiteY6" fmla="*/ 732766 h 2237474"/>
              <a:gd name="connsiteX7" fmla="*/ 11834800 w 12192000"/>
              <a:gd name="connsiteY7" fmla="*/ 747840 h 2237474"/>
              <a:gd name="connsiteX8" fmla="*/ 11649954 w 12192000"/>
              <a:gd name="connsiteY8" fmla="*/ 749628 h 2237474"/>
              <a:gd name="connsiteX9" fmla="*/ 11560424 w 12192000"/>
              <a:gd name="connsiteY9" fmla="*/ 748017 h 2237474"/>
              <a:gd name="connsiteX10" fmla="*/ 11358455 w 12192000"/>
              <a:gd name="connsiteY10" fmla="*/ 747593 h 2237474"/>
              <a:gd name="connsiteX11" fmla="*/ 11165209 w 12192000"/>
              <a:gd name="connsiteY11" fmla="*/ 748852 h 2237474"/>
              <a:gd name="connsiteX12" fmla="*/ 11058755 w 12192000"/>
              <a:gd name="connsiteY12" fmla="*/ 749617 h 2237474"/>
              <a:gd name="connsiteX13" fmla="*/ 10834688 w 12192000"/>
              <a:gd name="connsiteY13" fmla="*/ 757726 h 2237474"/>
              <a:gd name="connsiteX14" fmla="*/ 10805004 w 12192000"/>
              <a:gd name="connsiteY14" fmla="*/ 757573 h 2237474"/>
              <a:gd name="connsiteX15" fmla="*/ 10739478 w 12192000"/>
              <a:gd name="connsiteY15" fmla="*/ 776841 h 2237474"/>
              <a:gd name="connsiteX16" fmla="*/ 10458762 w 12192000"/>
              <a:gd name="connsiteY16" fmla="*/ 755400 h 2237474"/>
              <a:gd name="connsiteX17" fmla="*/ 10211200 w 12192000"/>
              <a:gd name="connsiteY17" fmla="*/ 767513 h 2237474"/>
              <a:gd name="connsiteX18" fmla="*/ 10167995 w 12192000"/>
              <a:gd name="connsiteY18" fmla="*/ 760843 h 2237474"/>
              <a:gd name="connsiteX19" fmla="*/ 9997044 w 12192000"/>
              <a:gd name="connsiteY19" fmla="*/ 780129 h 2237474"/>
              <a:gd name="connsiteX20" fmla="*/ 9943887 w 12192000"/>
              <a:gd name="connsiteY20" fmla="*/ 804141 h 2237474"/>
              <a:gd name="connsiteX21" fmla="*/ 9918248 w 12192000"/>
              <a:gd name="connsiteY21" fmla="*/ 816628 h 2237474"/>
              <a:gd name="connsiteX22" fmla="*/ 9767091 w 12192000"/>
              <a:gd name="connsiteY22" fmla="*/ 870550 h 2237474"/>
              <a:gd name="connsiteX23" fmla="*/ 9683005 w 12192000"/>
              <a:gd name="connsiteY23" fmla="*/ 894128 h 2237474"/>
              <a:gd name="connsiteX24" fmla="*/ 9594438 w 12192000"/>
              <a:gd name="connsiteY24" fmla="*/ 919051 h 2237474"/>
              <a:gd name="connsiteX25" fmla="*/ 9577033 w 12192000"/>
              <a:gd name="connsiteY25" fmla="*/ 922857 h 2237474"/>
              <a:gd name="connsiteX26" fmla="*/ 9544189 w 12192000"/>
              <a:gd name="connsiteY26" fmla="*/ 938966 h 2237474"/>
              <a:gd name="connsiteX27" fmla="*/ 9500499 w 12192000"/>
              <a:gd name="connsiteY27" fmla="*/ 954680 h 2237474"/>
              <a:gd name="connsiteX28" fmla="*/ 9428195 w 12192000"/>
              <a:gd name="connsiteY28" fmla="*/ 986225 h 2237474"/>
              <a:gd name="connsiteX29" fmla="*/ 9410017 w 12192000"/>
              <a:gd name="connsiteY29" fmla="*/ 993931 h 2237474"/>
              <a:gd name="connsiteX30" fmla="*/ 9392919 w 12192000"/>
              <a:gd name="connsiteY30" fmla="*/ 994656 h 2237474"/>
              <a:gd name="connsiteX31" fmla="*/ 9278619 w 12192000"/>
              <a:gd name="connsiteY31" fmla="*/ 1011878 h 2237474"/>
              <a:gd name="connsiteX32" fmla="*/ 9268019 w 12192000"/>
              <a:gd name="connsiteY32" fmla="*/ 1007442 h 2237474"/>
              <a:gd name="connsiteX33" fmla="*/ 9234662 w 12192000"/>
              <a:gd name="connsiteY33" fmla="*/ 1023056 h 2237474"/>
              <a:gd name="connsiteX34" fmla="*/ 9181033 w 12192000"/>
              <a:gd name="connsiteY34" fmla="*/ 1037921 h 2237474"/>
              <a:gd name="connsiteX35" fmla="*/ 9155969 w 12192000"/>
              <a:gd name="connsiteY35" fmla="*/ 1046804 h 2237474"/>
              <a:gd name="connsiteX36" fmla="*/ 9133985 w 12192000"/>
              <a:gd name="connsiteY36" fmla="*/ 1046450 h 2237474"/>
              <a:gd name="connsiteX37" fmla="*/ 9012987 w 12192000"/>
              <a:gd name="connsiteY37" fmla="*/ 1061986 h 2237474"/>
              <a:gd name="connsiteX38" fmla="*/ 8968445 w 12192000"/>
              <a:gd name="connsiteY38" fmla="*/ 1052169 h 2237474"/>
              <a:gd name="connsiteX39" fmla="*/ 8958984 w 12192000"/>
              <a:gd name="connsiteY39" fmla="*/ 1057212 h 2237474"/>
              <a:gd name="connsiteX40" fmla="*/ 8886001 w 12192000"/>
              <a:gd name="connsiteY40" fmla="*/ 1067468 h 2237474"/>
              <a:gd name="connsiteX41" fmla="*/ 8838610 w 12192000"/>
              <a:gd name="connsiteY41" fmla="*/ 1075091 h 2237474"/>
              <a:gd name="connsiteX42" fmla="*/ 8750383 w 12192000"/>
              <a:gd name="connsiteY42" fmla="*/ 1097387 h 2237474"/>
              <a:gd name="connsiteX43" fmla="*/ 8665605 w 12192000"/>
              <a:gd name="connsiteY43" fmla="*/ 1110791 h 2237474"/>
              <a:gd name="connsiteX44" fmla="*/ 8584946 w 12192000"/>
              <a:gd name="connsiteY44" fmla="*/ 1135226 h 2237474"/>
              <a:gd name="connsiteX45" fmla="*/ 8460755 w 12192000"/>
              <a:gd name="connsiteY45" fmla="*/ 1203427 h 2237474"/>
              <a:gd name="connsiteX46" fmla="*/ 8419755 w 12192000"/>
              <a:gd name="connsiteY46" fmla="*/ 1216260 h 2237474"/>
              <a:gd name="connsiteX47" fmla="*/ 8411626 w 12192000"/>
              <a:gd name="connsiteY47" fmla="*/ 1214397 h 2237474"/>
              <a:gd name="connsiteX48" fmla="*/ 8363469 w 12192000"/>
              <a:gd name="connsiteY48" fmla="*/ 1246658 h 2237474"/>
              <a:gd name="connsiteX49" fmla="*/ 8275497 w 12192000"/>
              <a:gd name="connsiteY49" fmla="*/ 1264396 h 2237474"/>
              <a:gd name="connsiteX50" fmla="*/ 8206287 w 12192000"/>
              <a:gd name="connsiteY50" fmla="*/ 1273060 h 2237474"/>
              <a:gd name="connsiteX51" fmla="*/ 8168705 w 12192000"/>
              <a:gd name="connsiteY51" fmla="*/ 1279956 h 2237474"/>
              <a:gd name="connsiteX52" fmla="*/ 8139997 w 12192000"/>
              <a:gd name="connsiteY52" fmla="*/ 1282713 h 2237474"/>
              <a:gd name="connsiteX53" fmla="*/ 8074238 w 12192000"/>
              <a:gd name="connsiteY53" fmla="*/ 1301895 h 2237474"/>
              <a:gd name="connsiteX54" fmla="*/ 7968292 w 12192000"/>
              <a:gd name="connsiteY54" fmla="*/ 1338779 h 2237474"/>
              <a:gd name="connsiteX55" fmla="*/ 7902328 w 12192000"/>
              <a:gd name="connsiteY55" fmla="*/ 1345865 h 2237474"/>
              <a:gd name="connsiteX56" fmla="*/ 7875879 w 12192000"/>
              <a:gd name="connsiteY56" fmla="*/ 1345646 h 2237474"/>
              <a:gd name="connsiteX57" fmla="*/ 7840612 w 12192000"/>
              <a:gd name="connsiteY57" fmla="*/ 1369373 h 2237474"/>
              <a:gd name="connsiteX58" fmla="*/ 7786819 w 12192000"/>
              <a:gd name="connsiteY58" fmla="*/ 1378970 h 2237474"/>
              <a:gd name="connsiteX59" fmla="*/ 7548172 w 12192000"/>
              <a:gd name="connsiteY59" fmla="*/ 1417460 h 2237474"/>
              <a:gd name="connsiteX60" fmla="*/ 7483437 w 12192000"/>
              <a:gd name="connsiteY60" fmla="*/ 1478152 h 2237474"/>
              <a:gd name="connsiteX61" fmla="*/ 7377870 w 12192000"/>
              <a:gd name="connsiteY61" fmla="*/ 1523319 h 2237474"/>
              <a:gd name="connsiteX62" fmla="*/ 7230737 w 12192000"/>
              <a:gd name="connsiteY62" fmla="*/ 1562633 h 2237474"/>
              <a:gd name="connsiteX63" fmla="*/ 7224458 w 12192000"/>
              <a:gd name="connsiteY63" fmla="*/ 1573008 h 2237474"/>
              <a:gd name="connsiteX64" fmla="*/ 7183121 w 12192000"/>
              <a:gd name="connsiteY64" fmla="*/ 1595162 h 2237474"/>
              <a:gd name="connsiteX65" fmla="*/ 7164601 w 12192000"/>
              <a:gd name="connsiteY65" fmla="*/ 1606490 h 2237474"/>
              <a:gd name="connsiteX66" fmla="*/ 7092727 w 12192000"/>
              <a:gd name="connsiteY66" fmla="*/ 1623628 h 2237474"/>
              <a:gd name="connsiteX67" fmla="*/ 7031309 w 12192000"/>
              <a:gd name="connsiteY67" fmla="*/ 1619451 h 2237474"/>
              <a:gd name="connsiteX68" fmla="*/ 6999084 w 12192000"/>
              <a:gd name="connsiteY68" fmla="*/ 1634317 h 2237474"/>
              <a:gd name="connsiteX69" fmla="*/ 6992107 w 12192000"/>
              <a:gd name="connsiteY69" fmla="*/ 1636860 h 2237474"/>
              <a:gd name="connsiteX70" fmla="*/ 6900177 w 12192000"/>
              <a:gd name="connsiteY70" fmla="*/ 1636016 h 2237474"/>
              <a:gd name="connsiteX71" fmla="*/ 6795372 w 12192000"/>
              <a:gd name="connsiteY71" fmla="*/ 1644845 h 2237474"/>
              <a:gd name="connsiteX72" fmla="*/ 6692251 w 12192000"/>
              <a:gd name="connsiteY72" fmla="*/ 1656357 h 2237474"/>
              <a:gd name="connsiteX73" fmla="*/ 6655235 w 12192000"/>
              <a:gd name="connsiteY73" fmla="*/ 1661869 h 2237474"/>
              <a:gd name="connsiteX74" fmla="*/ 6554894 w 12192000"/>
              <a:gd name="connsiteY74" fmla="*/ 1664428 h 2237474"/>
              <a:gd name="connsiteX75" fmla="*/ 6516595 w 12192000"/>
              <a:gd name="connsiteY75" fmla="*/ 1667475 h 2237474"/>
              <a:gd name="connsiteX76" fmla="*/ 6508541 w 12192000"/>
              <a:gd name="connsiteY76" fmla="*/ 1668757 h 2237474"/>
              <a:gd name="connsiteX77" fmla="*/ 6471012 w 12192000"/>
              <a:gd name="connsiteY77" fmla="*/ 1678604 h 2237474"/>
              <a:gd name="connsiteX78" fmla="*/ 6364035 w 12192000"/>
              <a:gd name="connsiteY78" fmla="*/ 1667683 h 2237474"/>
              <a:gd name="connsiteX79" fmla="*/ 6280959 w 12192000"/>
              <a:gd name="connsiteY79" fmla="*/ 1689329 h 2237474"/>
              <a:gd name="connsiteX80" fmla="*/ 6243319 w 12192000"/>
              <a:gd name="connsiteY80" fmla="*/ 1695560 h 2237474"/>
              <a:gd name="connsiteX81" fmla="*/ 6098321 w 12192000"/>
              <a:gd name="connsiteY81" fmla="*/ 1721646 h 2237474"/>
              <a:gd name="connsiteX82" fmla="*/ 5880652 w 12192000"/>
              <a:gd name="connsiteY82" fmla="*/ 1779643 h 2237474"/>
              <a:gd name="connsiteX83" fmla="*/ 5785959 w 12192000"/>
              <a:gd name="connsiteY83" fmla="*/ 1775307 h 2237474"/>
              <a:gd name="connsiteX84" fmla="*/ 5643534 w 12192000"/>
              <a:gd name="connsiteY84" fmla="*/ 1802919 h 2237474"/>
              <a:gd name="connsiteX85" fmla="*/ 5518799 w 12192000"/>
              <a:gd name="connsiteY85" fmla="*/ 1818312 h 2237474"/>
              <a:gd name="connsiteX86" fmla="*/ 5505014 w 12192000"/>
              <a:gd name="connsiteY86" fmla="*/ 1819259 h 2237474"/>
              <a:gd name="connsiteX87" fmla="*/ 5453307 w 12192000"/>
              <a:gd name="connsiteY87" fmla="*/ 1815450 h 2237474"/>
              <a:gd name="connsiteX88" fmla="*/ 5364192 w 12192000"/>
              <a:gd name="connsiteY88" fmla="*/ 1826074 h 2237474"/>
              <a:gd name="connsiteX89" fmla="*/ 5350380 w 12192000"/>
              <a:gd name="connsiteY89" fmla="*/ 1830891 h 2237474"/>
              <a:gd name="connsiteX90" fmla="*/ 5259633 w 12192000"/>
              <a:gd name="connsiteY90" fmla="*/ 1837160 h 2237474"/>
              <a:gd name="connsiteX91" fmla="*/ 5197513 w 12192000"/>
              <a:gd name="connsiteY91" fmla="*/ 1844718 h 2237474"/>
              <a:gd name="connsiteX92" fmla="*/ 5168852 w 12192000"/>
              <a:gd name="connsiteY92" fmla="*/ 1844846 h 2237474"/>
              <a:gd name="connsiteX93" fmla="*/ 5114927 w 12192000"/>
              <a:gd name="connsiteY93" fmla="*/ 1847827 h 2237474"/>
              <a:gd name="connsiteX94" fmla="*/ 5108970 w 12192000"/>
              <a:gd name="connsiteY94" fmla="*/ 1847935 h 2237474"/>
              <a:gd name="connsiteX95" fmla="*/ 5067961 w 12192000"/>
              <a:gd name="connsiteY95" fmla="*/ 1845917 h 2237474"/>
              <a:gd name="connsiteX96" fmla="*/ 5007075 w 12192000"/>
              <a:gd name="connsiteY96" fmla="*/ 1838626 h 2237474"/>
              <a:gd name="connsiteX97" fmla="*/ 4944087 w 12192000"/>
              <a:gd name="connsiteY97" fmla="*/ 1823332 h 2237474"/>
              <a:gd name="connsiteX98" fmla="*/ 4907662 w 12192000"/>
              <a:gd name="connsiteY98" fmla="*/ 1816900 h 2237474"/>
              <a:gd name="connsiteX99" fmla="*/ 4882386 w 12192000"/>
              <a:gd name="connsiteY99" fmla="*/ 1809844 h 2237474"/>
              <a:gd name="connsiteX100" fmla="*/ 4811440 w 12192000"/>
              <a:gd name="connsiteY100" fmla="*/ 1804655 h 2237474"/>
              <a:gd name="connsiteX101" fmla="*/ 4691075 w 12192000"/>
              <a:gd name="connsiteY101" fmla="*/ 1801389 h 2237474"/>
              <a:gd name="connsiteX102" fmla="*/ 4611738 w 12192000"/>
              <a:gd name="connsiteY102" fmla="*/ 1776964 h 2237474"/>
              <a:gd name="connsiteX103" fmla="*/ 4560070 w 12192000"/>
              <a:gd name="connsiteY103" fmla="*/ 1785640 h 2237474"/>
              <a:gd name="connsiteX104" fmla="*/ 4536503 w 12192000"/>
              <a:gd name="connsiteY104" fmla="*/ 1785334 h 2237474"/>
              <a:gd name="connsiteX105" fmla="*/ 4513724 w 12192000"/>
              <a:gd name="connsiteY105" fmla="*/ 1791996 h 2237474"/>
              <a:gd name="connsiteX106" fmla="*/ 4459810 w 12192000"/>
              <a:gd name="connsiteY106" fmla="*/ 1797886 h 2237474"/>
              <a:gd name="connsiteX107" fmla="*/ 4379064 w 12192000"/>
              <a:gd name="connsiteY107" fmla="*/ 1817177 h 2237474"/>
              <a:gd name="connsiteX108" fmla="*/ 4319209 w 12192000"/>
              <a:gd name="connsiteY108" fmla="*/ 1834833 h 2237474"/>
              <a:gd name="connsiteX109" fmla="*/ 4290981 w 12192000"/>
              <a:gd name="connsiteY109" fmla="*/ 1839677 h 2237474"/>
              <a:gd name="connsiteX110" fmla="*/ 4285792 w 12192000"/>
              <a:gd name="connsiteY110" fmla="*/ 1836231 h 2237474"/>
              <a:gd name="connsiteX111" fmla="*/ 4238372 w 12192000"/>
              <a:gd name="connsiteY111" fmla="*/ 1851480 h 2237474"/>
              <a:gd name="connsiteX112" fmla="*/ 4232517 w 12192000"/>
              <a:gd name="connsiteY112" fmla="*/ 1852567 h 2237474"/>
              <a:gd name="connsiteX113" fmla="*/ 4191732 w 12192000"/>
              <a:gd name="connsiteY113" fmla="*/ 1857328 h 2237474"/>
              <a:gd name="connsiteX114" fmla="*/ 4065532 w 12192000"/>
              <a:gd name="connsiteY114" fmla="*/ 1855477 h 2237474"/>
              <a:gd name="connsiteX115" fmla="*/ 4028460 w 12192000"/>
              <a:gd name="connsiteY115" fmla="*/ 1855137 h 2237474"/>
              <a:gd name="connsiteX116" fmla="*/ 4002267 w 12192000"/>
              <a:gd name="connsiteY116" fmla="*/ 1852352 h 2237474"/>
              <a:gd name="connsiteX117" fmla="*/ 3931396 w 12192000"/>
              <a:gd name="connsiteY117" fmla="*/ 1858915 h 2237474"/>
              <a:gd name="connsiteX118" fmla="*/ 3812162 w 12192000"/>
              <a:gd name="connsiteY118" fmla="*/ 1875501 h 2237474"/>
              <a:gd name="connsiteX119" fmla="*/ 3729530 w 12192000"/>
              <a:gd name="connsiteY119" fmla="*/ 1864513 h 2237474"/>
              <a:gd name="connsiteX120" fmla="*/ 3680177 w 12192000"/>
              <a:gd name="connsiteY120" fmla="*/ 1881552 h 2237474"/>
              <a:gd name="connsiteX121" fmla="*/ 3567259 w 12192000"/>
              <a:gd name="connsiteY121" fmla="*/ 1893482 h 2237474"/>
              <a:gd name="connsiteX122" fmla="*/ 3405770 w 12192000"/>
              <a:gd name="connsiteY122" fmla="*/ 1904591 h 2237474"/>
              <a:gd name="connsiteX123" fmla="*/ 3280097 w 12192000"/>
              <a:gd name="connsiteY123" fmla="*/ 1919610 h 2237474"/>
              <a:gd name="connsiteX124" fmla="*/ 3123424 w 12192000"/>
              <a:gd name="connsiteY124" fmla="*/ 1952930 h 2237474"/>
              <a:gd name="connsiteX125" fmla="*/ 3009910 w 12192000"/>
              <a:gd name="connsiteY125" fmla="*/ 1957866 h 2237474"/>
              <a:gd name="connsiteX126" fmla="*/ 2995934 w 12192000"/>
              <a:gd name="connsiteY126" fmla="*/ 1967085 h 2237474"/>
              <a:gd name="connsiteX127" fmla="*/ 2980071 w 12192000"/>
              <a:gd name="connsiteY127" fmla="*/ 1972988 h 2237474"/>
              <a:gd name="connsiteX128" fmla="*/ 2978094 w 12192000"/>
              <a:gd name="connsiteY128" fmla="*/ 1972369 h 2237474"/>
              <a:gd name="connsiteX129" fmla="*/ 2942858 w 12192000"/>
              <a:gd name="connsiteY129" fmla="*/ 1981367 h 2237474"/>
              <a:gd name="connsiteX130" fmla="*/ 2875436 w 12192000"/>
              <a:gd name="connsiteY130" fmla="*/ 1996977 h 2237474"/>
              <a:gd name="connsiteX131" fmla="*/ 2874892 w 12192000"/>
              <a:gd name="connsiteY131" fmla="*/ 1996085 h 2237474"/>
              <a:gd name="connsiteX132" fmla="*/ 2864145 w 12192000"/>
              <a:gd name="connsiteY132" fmla="*/ 1994061 h 2237474"/>
              <a:gd name="connsiteX133" fmla="*/ 2843662 w 12192000"/>
              <a:gd name="connsiteY133" fmla="*/ 1992498 h 2237474"/>
              <a:gd name="connsiteX134" fmla="*/ 2796128 w 12192000"/>
              <a:gd name="connsiteY134" fmla="*/ 1976403 h 2237474"/>
              <a:gd name="connsiteX135" fmla="*/ 2756784 w 12192000"/>
              <a:gd name="connsiteY135" fmla="*/ 1985116 h 2237474"/>
              <a:gd name="connsiteX136" fmla="*/ 2748833 w 12192000"/>
              <a:gd name="connsiteY136" fmla="*/ 1986323 h 2237474"/>
              <a:gd name="connsiteX137" fmla="*/ 2748661 w 12192000"/>
              <a:gd name="connsiteY137" fmla="*/ 1986122 h 2237474"/>
              <a:gd name="connsiteX138" fmla="*/ 2740251 w 12192000"/>
              <a:gd name="connsiteY138" fmla="*/ 1986946 h 2237474"/>
              <a:gd name="connsiteX139" fmla="*/ 2718916 w 12192000"/>
              <a:gd name="connsiteY139" fmla="*/ 1990867 h 2237474"/>
              <a:gd name="connsiteX140" fmla="*/ 2713522 w 12192000"/>
              <a:gd name="connsiteY140" fmla="*/ 1990173 h 2237474"/>
              <a:gd name="connsiteX141" fmla="*/ 2680597 w 12192000"/>
              <a:gd name="connsiteY141" fmla="*/ 1984996 h 2237474"/>
              <a:gd name="connsiteX142" fmla="*/ 2578178 w 12192000"/>
              <a:gd name="connsiteY142" fmla="*/ 1990531 h 2237474"/>
              <a:gd name="connsiteX143" fmla="*/ 2476147 w 12192000"/>
              <a:gd name="connsiteY143" fmla="*/ 1998305 h 2237474"/>
              <a:gd name="connsiteX144" fmla="*/ 2373568 w 12192000"/>
              <a:gd name="connsiteY144" fmla="*/ 2003219 h 2237474"/>
              <a:gd name="connsiteX145" fmla="*/ 2321399 w 12192000"/>
              <a:gd name="connsiteY145" fmla="*/ 1989467 h 2237474"/>
              <a:gd name="connsiteX146" fmla="*/ 2315525 w 12192000"/>
              <a:gd name="connsiteY146" fmla="*/ 1989708 h 2237474"/>
              <a:gd name="connsiteX147" fmla="*/ 2300792 w 12192000"/>
              <a:gd name="connsiteY147" fmla="*/ 1994290 h 2237474"/>
              <a:gd name="connsiteX148" fmla="*/ 2295469 w 12192000"/>
              <a:gd name="connsiteY148" fmla="*/ 1996659 h 2237474"/>
              <a:gd name="connsiteX149" fmla="*/ 2287219 w 12192000"/>
              <a:gd name="connsiteY149" fmla="*/ 1998750 h 2237474"/>
              <a:gd name="connsiteX150" fmla="*/ 2286948 w 12192000"/>
              <a:gd name="connsiteY150" fmla="*/ 1998596 h 2237474"/>
              <a:gd name="connsiteX151" fmla="*/ 2243069 w 12192000"/>
              <a:gd name="connsiteY151" fmla="*/ 2015111 h 2237474"/>
              <a:gd name="connsiteX152" fmla="*/ 2186609 w 12192000"/>
              <a:gd name="connsiteY152" fmla="*/ 2008263 h 2237474"/>
              <a:gd name="connsiteX153" fmla="*/ 2164831 w 12192000"/>
              <a:gd name="connsiteY153" fmla="*/ 2010143 h 2237474"/>
              <a:gd name="connsiteX154" fmla="*/ 2152836 w 12192000"/>
              <a:gd name="connsiteY154" fmla="*/ 2010048 h 2237474"/>
              <a:gd name="connsiteX155" fmla="*/ 2117102 w 12192000"/>
              <a:gd name="connsiteY155" fmla="*/ 2023004 h 2237474"/>
              <a:gd name="connsiteX156" fmla="*/ 2111935 w 12192000"/>
              <a:gd name="connsiteY156" fmla="*/ 2023163 h 2237474"/>
              <a:gd name="connsiteX157" fmla="*/ 2089991 w 12192000"/>
              <a:gd name="connsiteY157" fmla="*/ 2034193 h 2237474"/>
              <a:gd name="connsiteX158" fmla="*/ 2058061 w 12192000"/>
              <a:gd name="connsiteY158" fmla="*/ 2047942 h 2237474"/>
              <a:gd name="connsiteX159" fmla="*/ 2055737 w 12192000"/>
              <a:gd name="connsiteY159" fmla="*/ 2047704 h 2237474"/>
              <a:gd name="connsiteX160" fmla="*/ 2042244 w 12192000"/>
              <a:gd name="connsiteY160" fmla="*/ 2055560 h 2237474"/>
              <a:gd name="connsiteX161" fmla="*/ 1976224 w 12192000"/>
              <a:gd name="connsiteY161" fmla="*/ 2074257 h 2237474"/>
              <a:gd name="connsiteX162" fmla="*/ 1877728 w 12192000"/>
              <a:gd name="connsiteY162" fmla="*/ 2101004 h 2237474"/>
              <a:gd name="connsiteX163" fmla="*/ 1759056 w 12192000"/>
              <a:gd name="connsiteY163" fmla="*/ 2125608 h 2237474"/>
              <a:gd name="connsiteX164" fmla="*/ 1637948 w 12192000"/>
              <a:gd name="connsiteY164" fmla="*/ 2172597 h 2237474"/>
              <a:gd name="connsiteX165" fmla="*/ 1434549 w 12192000"/>
              <a:gd name="connsiteY165" fmla="*/ 2234522 h 2237474"/>
              <a:gd name="connsiteX166" fmla="*/ 1398481 w 12192000"/>
              <a:gd name="connsiteY166" fmla="*/ 2237074 h 2237474"/>
              <a:gd name="connsiteX167" fmla="*/ 1398407 w 12192000"/>
              <a:gd name="connsiteY167" fmla="*/ 2237095 h 2237474"/>
              <a:gd name="connsiteX168" fmla="*/ 1370962 w 12192000"/>
              <a:gd name="connsiteY168" fmla="*/ 2237474 h 2237474"/>
              <a:gd name="connsiteX169" fmla="*/ 1356367 w 12192000"/>
              <a:gd name="connsiteY169" fmla="*/ 2235089 h 2237474"/>
              <a:gd name="connsiteX170" fmla="*/ 1324828 w 12192000"/>
              <a:gd name="connsiteY170" fmla="*/ 2231968 h 2237474"/>
              <a:gd name="connsiteX171" fmla="*/ 1297744 w 12192000"/>
              <a:gd name="connsiteY171" fmla="*/ 2235849 h 2237474"/>
              <a:gd name="connsiteX172" fmla="*/ 1286236 w 12192000"/>
              <a:gd name="connsiteY172" fmla="*/ 2233135 h 2237474"/>
              <a:gd name="connsiteX173" fmla="*/ 1283504 w 12192000"/>
              <a:gd name="connsiteY173" fmla="*/ 2233797 h 2237474"/>
              <a:gd name="connsiteX174" fmla="*/ 1279765 w 12192000"/>
              <a:gd name="connsiteY174" fmla="*/ 2229639 h 2237474"/>
              <a:gd name="connsiteX175" fmla="*/ 1195347 w 12192000"/>
              <a:gd name="connsiteY175" fmla="*/ 2212354 h 2237474"/>
              <a:gd name="connsiteX176" fmla="*/ 970251 w 12192000"/>
              <a:gd name="connsiteY176" fmla="*/ 2221029 h 2237474"/>
              <a:gd name="connsiteX177" fmla="*/ 812914 w 12192000"/>
              <a:gd name="connsiteY177" fmla="*/ 2202752 h 2237474"/>
              <a:gd name="connsiteX178" fmla="*/ 800195 w 12192000"/>
              <a:gd name="connsiteY178" fmla="*/ 2209407 h 2237474"/>
              <a:gd name="connsiteX179" fmla="*/ 784978 w 12192000"/>
              <a:gd name="connsiteY179" fmla="*/ 2212360 h 2237474"/>
              <a:gd name="connsiteX180" fmla="*/ 681987 w 12192000"/>
              <a:gd name="connsiteY180" fmla="*/ 2216757 h 2237474"/>
              <a:gd name="connsiteX181" fmla="*/ 669923 w 12192000"/>
              <a:gd name="connsiteY181" fmla="*/ 2211682 h 2237474"/>
              <a:gd name="connsiteX182" fmla="*/ 648680 w 12192000"/>
              <a:gd name="connsiteY182" fmla="*/ 2206229 h 2237474"/>
              <a:gd name="connsiteX183" fmla="*/ 597225 w 12192000"/>
              <a:gd name="connsiteY183" fmla="*/ 2180999 h 2237474"/>
              <a:gd name="connsiteX184" fmla="*/ 558449 w 12192000"/>
              <a:gd name="connsiteY184" fmla="*/ 2182346 h 2237474"/>
              <a:gd name="connsiteX185" fmla="*/ 550517 w 12192000"/>
              <a:gd name="connsiteY185" fmla="*/ 2182060 h 2237474"/>
              <a:gd name="connsiteX186" fmla="*/ 550309 w 12192000"/>
              <a:gd name="connsiteY186" fmla="*/ 2181825 h 2237474"/>
              <a:gd name="connsiteX187" fmla="*/ 541836 w 12192000"/>
              <a:gd name="connsiteY187" fmla="*/ 2181063 h 2237474"/>
              <a:gd name="connsiteX188" fmla="*/ 536057 w 12192000"/>
              <a:gd name="connsiteY188" fmla="*/ 2181537 h 2237474"/>
              <a:gd name="connsiteX189" fmla="*/ 520671 w 12192000"/>
              <a:gd name="connsiteY189" fmla="*/ 2180980 h 2237474"/>
              <a:gd name="connsiteX190" fmla="*/ 515024 w 12192000"/>
              <a:gd name="connsiteY190" fmla="*/ 2179258 h 2237474"/>
              <a:gd name="connsiteX191" fmla="*/ 512278 w 12192000"/>
              <a:gd name="connsiteY191" fmla="*/ 2176369 h 2237474"/>
              <a:gd name="connsiteX192" fmla="*/ 480419 w 12192000"/>
              <a:gd name="connsiteY192" fmla="*/ 2167807 h 2237474"/>
              <a:gd name="connsiteX193" fmla="*/ 413835 w 12192000"/>
              <a:gd name="connsiteY193" fmla="*/ 2156783 h 2237474"/>
              <a:gd name="connsiteX194" fmla="*/ 376513 w 12192000"/>
              <a:gd name="connsiteY194" fmla="*/ 2154014 h 2237474"/>
              <a:gd name="connsiteX195" fmla="*/ 273386 w 12192000"/>
              <a:gd name="connsiteY195" fmla="*/ 2142551 h 2237474"/>
              <a:gd name="connsiteX196" fmla="*/ 169207 w 12192000"/>
              <a:gd name="connsiteY196" fmla="*/ 2128100 h 2237474"/>
              <a:gd name="connsiteX197" fmla="*/ 93149 w 12192000"/>
              <a:gd name="connsiteY197" fmla="*/ 2105324 h 2237474"/>
              <a:gd name="connsiteX198" fmla="*/ 88109 w 12192000"/>
              <a:gd name="connsiteY198" fmla="*/ 2106704 h 2237474"/>
              <a:gd name="connsiteX199" fmla="*/ 80022 w 12192000"/>
              <a:gd name="connsiteY199" fmla="*/ 2107254 h 2237474"/>
              <a:gd name="connsiteX200" fmla="*/ 79717 w 12192000"/>
              <a:gd name="connsiteY200" fmla="*/ 2107046 h 2237474"/>
              <a:gd name="connsiteX201" fmla="*/ 72352 w 12192000"/>
              <a:gd name="connsiteY201" fmla="*/ 2107991 h 2237474"/>
              <a:gd name="connsiteX202" fmla="*/ 37645 w 12192000"/>
              <a:gd name="connsiteY202" fmla="*/ 2115401 h 2237474"/>
              <a:gd name="connsiteX203" fmla="*/ 4572 w 12192000"/>
              <a:gd name="connsiteY203" fmla="*/ 2111091 h 2237474"/>
              <a:gd name="connsiteX204" fmla="*/ 0 w 12192000"/>
              <a:gd name="connsiteY204" fmla="*/ 2110468 h 2237474"/>
              <a:gd name="connsiteX205" fmla="*/ 0 w 12192000"/>
              <a:gd name="connsiteY20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99084 w 12192000"/>
              <a:gd name="connsiteY67" fmla="*/ 1634317 h 2237474"/>
              <a:gd name="connsiteX68" fmla="*/ 6992107 w 12192000"/>
              <a:gd name="connsiteY68" fmla="*/ 1636860 h 2237474"/>
              <a:gd name="connsiteX69" fmla="*/ 6900177 w 12192000"/>
              <a:gd name="connsiteY69" fmla="*/ 1636016 h 2237474"/>
              <a:gd name="connsiteX70" fmla="*/ 6795372 w 12192000"/>
              <a:gd name="connsiteY70" fmla="*/ 1644845 h 2237474"/>
              <a:gd name="connsiteX71" fmla="*/ 6692251 w 12192000"/>
              <a:gd name="connsiteY71" fmla="*/ 1656357 h 2237474"/>
              <a:gd name="connsiteX72" fmla="*/ 6655235 w 12192000"/>
              <a:gd name="connsiteY72" fmla="*/ 1661869 h 2237474"/>
              <a:gd name="connsiteX73" fmla="*/ 6554894 w 12192000"/>
              <a:gd name="connsiteY73" fmla="*/ 1664428 h 2237474"/>
              <a:gd name="connsiteX74" fmla="*/ 6516595 w 12192000"/>
              <a:gd name="connsiteY74" fmla="*/ 1667475 h 2237474"/>
              <a:gd name="connsiteX75" fmla="*/ 6508541 w 12192000"/>
              <a:gd name="connsiteY75" fmla="*/ 1668757 h 2237474"/>
              <a:gd name="connsiteX76" fmla="*/ 6471012 w 12192000"/>
              <a:gd name="connsiteY76" fmla="*/ 1678604 h 2237474"/>
              <a:gd name="connsiteX77" fmla="*/ 6364035 w 12192000"/>
              <a:gd name="connsiteY77" fmla="*/ 1667683 h 2237474"/>
              <a:gd name="connsiteX78" fmla="*/ 6280959 w 12192000"/>
              <a:gd name="connsiteY78" fmla="*/ 1689329 h 2237474"/>
              <a:gd name="connsiteX79" fmla="*/ 6243319 w 12192000"/>
              <a:gd name="connsiteY79" fmla="*/ 1695560 h 2237474"/>
              <a:gd name="connsiteX80" fmla="*/ 6098321 w 12192000"/>
              <a:gd name="connsiteY80" fmla="*/ 1721646 h 2237474"/>
              <a:gd name="connsiteX81" fmla="*/ 5880652 w 12192000"/>
              <a:gd name="connsiteY81" fmla="*/ 1779643 h 2237474"/>
              <a:gd name="connsiteX82" fmla="*/ 5785959 w 12192000"/>
              <a:gd name="connsiteY82" fmla="*/ 1775307 h 2237474"/>
              <a:gd name="connsiteX83" fmla="*/ 5643534 w 12192000"/>
              <a:gd name="connsiteY83" fmla="*/ 1802919 h 2237474"/>
              <a:gd name="connsiteX84" fmla="*/ 5518799 w 12192000"/>
              <a:gd name="connsiteY84" fmla="*/ 1818312 h 2237474"/>
              <a:gd name="connsiteX85" fmla="*/ 5505014 w 12192000"/>
              <a:gd name="connsiteY85" fmla="*/ 1819259 h 2237474"/>
              <a:gd name="connsiteX86" fmla="*/ 5453307 w 12192000"/>
              <a:gd name="connsiteY86" fmla="*/ 1815450 h 2237474"/>
              <a:gd name="connsiteX87" fmla="*/ 5364192 w 12192000"/>
              <a:gd name="connsiteY87" fmla="*/ 1826074 h 2237474"/>
              <a:gd name="connsiteX88" fmla="*/ 5350380 w 12192000"/>
              <a:gd name="connsiteY88" fmla="*/ 1830891 h 2237474"/>
              <a:gd name="connsiteX89" fmla="*/ 5259633 w 12192000"/>
              <a:gd name="connsiteY89" fmla="*/ 1837160 h 2237474"/>
              <a:gd name="connsiteX90" fmla="*/ 5197513 w 12192000"/>
              <a:gd name="connsiteY90" fmla="*/ 1844718 h 2237474"/>
              <a:gd name="connsiteX91" fmla="*/ 5168852 w 12192000"/>
              <a:gd name="connsiteY91" fmla="*/ 1844846 h 2237474"/>
              <a:gd name="connsiteX92" fmla="*/ 5114927 w 12192000"/>
              <a:gd name="connsiteY92" fmla="*/ 1847827 h 2237474"/>
              <a:gd name="connsiteX93" fmla="*/ 5108970 w 12192000"/>
              <a:gd name="connsiteY93" fmla="*/ 1847935 h 2237474"/>
              <a:gd name="connsiteX94" fmla="*/ 5067961 w 12192000"/>
              <a:gd name="connsiteY94" fmla="*/ 1845917 h 2237474"/>
              <a:gd name="connsiteX95" fmla="*/ 5007075 w 12192000"/>
              <a:gd name="connsiteY95" fmla="*/ 1838626 h 2237474"/>
              <a:gd name="connsiteX96" fmla="*/ 4944087 w 12192000"/>
              <a:gd name="connsiteY96" fmla="*/ 1823332 h 2237474"/>
              <a:gd name="connsiteX97" fmla="*/ 4907662 w 12192000"/>
              <a:gd name="connsiteY97" fmla="*/ 1816900 h 2237474"/>
              <a:gd name="connsiteX98" fmla="*/ 4882386 w 12192000"/>
              <a:gd name="connsiteY98" fmla="*/ 1809844 h 2237474"/>
              <a:gd name="connsiteX99" fmla="*/ 4811440 w 12192000"/>
              <a:gd name="connsiteY99" fmla="*/ 1804655 h 2237474"/>
              <a:gd name="connsiteX100" fmla="*/ 4691075 w 12192000"/>
              <a:gd name="connsiteY100" fmla="*/ 1801389 h 2237474"/>
              <a:gd name="connsiteX101" fmla="*/ 4611738 w 12192000"/>
              <a:gd name="connsiteY101" fmla="*/ 1776964 h 2237474"/>
              <a:gd name="connsiteX102" fmla="*/ 4560070 w 12192000"/>
              <a:gd name="connsiteY102" fmla="*/ 1785640 h 2237474"/>
              <a:gd name="connsiteX103" fmla="*/ 4536503 w 12192000"/>
              <a:gd name="connsiteY103" fmla="*/ 1785334 h 2237474"/>
              <a:gd name="connsiteX104" fmla="*/ 4513724 w 12192000"/>
              <a:gd name="connsiteY104" fmla="*/ 1791996 h 2237474"/>
              <a:gd name="connsiteX105" fmla="*/ 4459810 w 12192000"/>
              <a:gd name="connsiteY105" fmla="*/ 1797886 h 2237474"/>
              <a:gd name="connsiteX106" fmla="*/ 4379064 w 12192000"/>
              <a:gd name="connsiteY106" fmla="*/ 1817177 h 2237474"/>
              <a:gd name="connsiteX107" fmla="*/ 4319209 w 12192000"/>
              <a:gd name="connsiteY107" fmla="*/ 1834833 h 2237474"/>
              <a:gd name="connsiteX108" fmla="*/ 4290981 w 12192000"/>
              <a:gd name="connsiteY108" fmla="*/ 1839677 h 2237474"/>
              <a:gd name="connsiteX109" fmla="*/ 4285792 w 12192000"/>
              <a:gd name="connsiteY109" fmla="*/ 1836231 h 2237474"/>
              <a:gd name="connsiteX110" fmla="*/ 4238372 w 12192000"/>
              <a:gd name="connsiteY110" fmla="*/ 1851480 h 2237474"/>
              <a:gd name="connsiteX111" fmla="*/ 4232517 w 12192000"/>
              <a:gd name="connsiteY111" fmla="*/ 1852567 h 2237474"/>
              <a:gd name="connsiteX112" fmla="*/ 4191732 w 12192000"/>
              <a:gd name="connsiteY112" fmla="*/ 1857328 h 2237474"/>
              <a:gd name="connsiteX113" fmla="*/ 4065532 w 12192000"/>
              <a:gd name="connsiteY113" fmla="*/ 1855477 h 2237474"/>
              <a:gd name="connsiteX114" fmla="*/ 4028460 w 12192000"/>
              <a:gd name="connsiteY114" fmla="*/ 1855137 h 2237474"/>
              <a:gd name="connsiteX115" fmla="*/ 4002267 w 12192000"/>
              <a:gd name="connsiteY115" fmla="*/ 1852352 h 2237474"/>
              <a:gd name="connsiteX116" fmla="*/ 3931396 w 12192000"/>
              <a:gd name="connsiteY116" fmla="*/ 1858915 h 2237474"/>
              <a:gd name="connsiteX117" fmla="*/ 3812162 w 12192000"/>
              <a:gd name="connsiteY117" fmla="*/ 1875501 h 2237474"/>
              <a:gd name="connsiteX118" fmla="*/ 3729530 w 12192000"/>
              <a:gd name="connsiteY118" fmla="*/ 1864513 h 2237474"/>
              <a:gd name="connsiteX119" fmla="*/ 3680177 w 12192000"/>
              <a:gd name="connsiteY119" fmla="*/ 1881552 h 2237474"/>
              <a:gd name="connsiteX120" fmla="*/ 3567259 w 12192000"/>
              <a:gd name="connsiteY120" fmla="*/ 1893482 h 2237474"/>
              <a:gd name="connsiteX121" fmla="*/ 3405770 w 12192000"/>
              <a:gd name="connsiteY121" fmla="*/ 1904591 h 2237474"/>
              <a:gd name="connsiteX122" fmla="*/ 3280097 w 12192000"/>
              <a:gd name="connsiteY122" fmla="*/ 1919610 h 2237474"/>
              <a:gd name="connsiteX123" fmla="*/ 3123424 w 12192000"/>
              <a:gd name="connsiteY123" fmla="*/ 1952930 h 2237474"/>
              <a:gd name="connsiteX124" fmla="*/ 3009910 w 12192000"/>
              <a:gd name="connsiteY124" fmla="*/ 1957866 h 2237474"/>
              <a:gd name="connsiteX125" fmla="*/ 2995934 w 12192000"/>
              <a:gd name="connsiteY125" fmla="*/ 1967085 h 2237474"/>
              <a:gd name="connsiteX126" fmla="*/ 2980071 w 12192000"/>
              <a:gd name="connsiteY126" fmla="*/ 1972988 h 2237474"/>
              <a:gd name="connsiteX127" fmla="*/ 2978094 w 12192000"/>
              <a:gd name="connsiteY127" fmla="*/ 1972369 h 2237474"/>
              <a:gd name="connsiteX128" fmla="*/ 2942858 w 12192000"/>
              <a:gd name="connsiteY128" fmla="*/ 1981367 h 2237474"/>
              <a:gd name="connsiteX129" fmla="*/ 2875436 w 12192000"/>
              <a:gd name="connsiteY129" fmla="*/ 1996977 h 2237474"/>
              <a:gd name="connsiteX130" fmla="*/ 2874892 w 12192000"/>
              <a:gd name="connsiteY130" fmla="*/ 1996085 h 2237474"/>
              <a:gd name="connsiteX131" fmla="*/ 2864145 w 12192000"/>
              <a:gd name="connsiteY131" fmla="*/ 1994061 h 2237474"/>
              <a:gd name="connsiteX132" fmla="*/ 2843662 w 12192000"/>
              <a:gd name="connsiteY132" fmla="*/ 1992498 h 2237474"/>
              <a:gd name="connsiteX133" fmla="*/ 2796128 w 12192000"/>
              <a:gd name="connsiteY133" fmla="*/ 1976403 h 2237474"/>
              <a:gd name="connsiteX134" fmla="*/ 2756784 w 12192000"/>
              <a:gd name="connsiteY134" fmla="*/ 1985116 h 2237474"/>
              <a:gd name="connsiteX135" fmla="*/ 2748833 w 12192000"/>
              <a:gd name="connsiteY135" fmla="*/ 1986323 h 2237474"/>
              <a:gd name="connsiteX136" fmla="*/ 2748661 w 12192000"/>
              <a:gd name="connsiteY136" fmla="*/ 1986122 h 2237474"/>
              <a:gd name="connsiteX137" fmla="*/ 2740251 w 12192000"/>
              <a:gd name="connsiteY137" fmla="*/ 1986946 h 2237474"/>
              <a:gd name="connsiteX138" fmla="*/ 2718916 w 12192000"/>
              <a:gd name="connsiteY138" fmla="*/ 1990867 h 2237474"/>
              <a:gd name="connsiteX139" fmla="*/ 2713522 w 12192000"/>
              <a:gd name="connsiteY139" fmla="*/ 1990173 h 2237474"/>
              <a:gd name="connsiteX140" fmla="*/ 2680597 w 12192000"/>
              <a:gd name="connsiteY140" fmla="*/ 1984996 h 2237474"/>
              <a:gd name="connsiteX141" fmla="*/ 2578178 w 12192000"/>
              <a:gd name="connsiteY141" fmla="*/ 1990531 h 2237474"/>
              <a:gd name="connsiteX142" fmla="*/ 2476147 w 12192000"/>
              <a:gd name="connsiteY142" fmla="*/ 1998305 h 2237474"/>
              <a:gd name="connsiteX143" fmla="*/ 2373568 w 12192000"/>
              <a:gd name="connsiteY143" fmla="*/ 2003219 h 2237474"/>
              <a:gd name="connsiteX144" fmla="*/ 2321399 w 12192000"/>
              <a:gd name="connsiteY144" fmla="*/ 1989467 h 2237474"/>
              <a:gd name="connsiteX145" fmla="*/ 2315525 w 12192000"/>
              <a:gd name="connsiteY145" fmla="*/ 1989708 h 2237474"/>
              <a:gd name="connsiteX146" fmla="*/ 2300792 w 12192000"/>
              <a:gd name="connsiteY146" fmla="*/ 1994290 h 2237474"/>
              <a:gd name="connsiteX147" fmla="*/ 2295469 w 12192000"/>
              <a:gd name="connsiteY147" fmla="*/ 1996659 h 2237474"/>
              <a:gd name="connsiteX148" fmla="*/ 2287219 w 12192000"/>
              <a:gd name="connsiteY148" fmla="*/ 1998750 h 2237474"/>
              <a:gd name="connsiteX149" fmla="*/ 2286948 w 12192000"/>
              <a:gd name="connsiteY149" fmla="*/ 1998596 h 2237474"/>
              <a:gd name="connsiteX150" fmla="*/ 2243069 w 12192000"/>
              <a:gd name="connsiteY150" fmla="*/ 2015111 h 2237474"/>
              <a:gd name="connsiteX151" fmla="*/ 2186609 w 12192000"/>
              <a:gd name="connsiteY151" fmla="*/ 2008263 h 2237474"/>
              <a:gd name="connsiteX152" fmla="*/ 2164831 w 12192000"/>
              <a:gd name="connsiteY152" fmla="*/ 2010143 h 2237474"/>
              <a:gd name="connsiteX153" fmla="*/ 2152836 w 12192000"/>
              <a:gd name="connsiteY153" fmla="*/ 2010048 h 2237474"/>
              <a:gd name="connsiteX154" fmla="*/ 2117102 w 12192000"/>
              <a:gd name="connsiteY154" fmla="*/ 2023004 h 2237474"/>
              <a:gd name="connsiteX155" fmla="*/ 2111935 w 12192000"/>
              <a:gd name="connsiteY155" fmla="*/ 2023163 h 2237474"/>
              <a:gd name="connsiteX156" fmla="*/ 2089991 w 12192000"/>
              <a:gd name="connsiteY156" fmla="*/ 2034193 h 2237474"/>
              <a:gd name="connsiteX157" fmla="*/ 2058061 w 12192000"/>
              <a:gd name="connsiteY157" fmla="*/ 2047942 h 2237474"/>
              <a:gd name="connsiteX158" fmla="*/ 2055737 w 12192000"/>
              <a:gd name="connsiteY158" fmla="*/ 2047704 h 2237474"/>
              <a:gd name="connsiteX159" fmla="*/ 2042244 w 12192000"/>
              <a:gd name="connsiteY159" fmla="*/ 2055560 h 2237474"/>
              <a:gd name="connsiteX160" fmla="*/ 1976224 w 12192000"/>
              <a:gd name="connsiteY160" fmla="*/ 2074257 h 2237474"/>
              <a:gd name="connsiteX161" fmla="*/ 1877728 w 12192000"/>
              <a:gd name="connsiteY161" fmla="*/ 2101004 h 2237474"/>
              <a:gd name="connsiteX162" fmla="*/ 1759056 w 12192000"/>
              <a:gd name="connsiteY162" fmla="*/ 2125608 h 2237474"/>
              <a:gd name="connsiteX163" fmla="*/ 1637948 w 12192000"/>
              <a:gd name="connsiteY163" fmla="*/ 2172597 h 2237474"/>
              <a:gd name="connsiteX164" fmla="*/ 1434549 w 12192000"/>
              <a:gd name="connsiteY164" fmla="*/ 2234522 h 2237474"/>
              <a:gd name="connsiteX165" fmla="*/ 1398481 w 12192000"/>
              <a:gd name="connsiteY165" fmla="*/ 2237074 h 2237474"/>
              <a:gd name="connsiteX166" fmla="*/ 1398407 w 12192000"/>
              <a:gd name="connsiteY166" fmla="*/ 2237095 h 2237474"/>
              <a:gd name="connsiteX167" fmla="*/ 1370962 w 12192000"/>
              <a:gd name="connsiteY167" fmla="*/ 2237474 h 2237474"/>
              <a:gd name="connsiteX168" fmla="*/ 1356367 w 12192000"/>
              <a:gd name="connsiteY168" fmla="*/ 2235089 h 2237474"/>
              <a:gd name="connsiteX169" fmla="*/ 1324828 w 12192000"/>
              <a:gd name="connsiteY169" fmla="*/ 2231968 h 2237474"/>
              <a:gd name="connsiteX170" fmla="*/ 1297744 w 12192000"/>
              <a:gd name="connsiteY170" fmla="*/ 2235849 h 2237474"/>
              <a:gd name="connsiteX171" fmla="*/ 1286236 w 12192000"/>
              <a:gd name="connsiteY171" fmla="*/ 2233135 h 2237474"/>
              <a:gd name="connsiteX172" fmla="*/ 1283504 w 12192000"/>
              <a:gd name="connsiteY172" fmla="*/ 2233797 h 2237474"/>
              <a:gd name="connsiteX173" fmla="*/ 1279765 w 12192000"/>
              <a:gd name="connsiteY173" fmla="*/ 2229639 h 2237474"/>
              <a:gd name="connsiteX174" fmla="*/ 1195347 w 12192000"/>
              <a:gd name="connsiteY174" fmla="*/ 2212354 h 2237474"/>
              <a:gd name="connsiteX175" fmla="*/ 970251 w 12192000"/>
              <a:gd name="connsiteY175" fmla="*/ 2221029 h 2237474"/>
              <a:gd name="connsiteX176" fmla="*/ 812914 w 12192000"/>
              <a:gd name="connsiteY176" fmla="*/ 2202752 h 2237474"/>
              <a:gd name="connsiteX177" fmla="*/ 800195 w 12192000"/>
              <a:gd name="connsiteY177" fmla="*/ 2209407 h 2237474"/>
              <a:gd name="connsiteX178" fmla="*/ 784978 w 12192000"/>
              <a:gd name="connsiteY178" fmla="*/ 2212360 h 2237474"/>
              <a:gd name="connsiteX179" fmla="*/ 681987 w 12192000"/>
              <a:gd name="connsiteY179" fmla="*/ 2216757 h 2237474"/>
              <a:gd name="connsiteX180" fmla="*/ 669923 w 12192000"/>
              <a:gd name="connsiteY180" fmla="*/ 2211682 h 2237474"/>
              <a:gd name="connsiteX181" fmla="*/ 648680 w 12192000"/>
              <a:gd name="connsiteY181" fmla="*/ 2206229 h 2237474"/>
              <a:gd name="connsiteX182" fmla="*/ 597225 w 12192000"/>
              <a:gd name="connsiteY182" fmla="*/ 2180999 h 2237474"/>
              <a:gd name="connsiteX183" fmla="*/ 558449 w 12192000"/>
              <a:gd name="connsiteY183" fmla="*/ 2182346 h 2237474"/>
              <a:gd name="connsiteX184" fmla="*/ 550517 w 12192000"/>
              <a:gd name="connsiteY184" fmla="*/ 2182060 h 2237474"/>
              <a:gd name="connsiteX185" fmla="*/ 550309 w 12192000"/>
              <a:gd name="connsiteY185" fmla="*/ 2181825 h 2237474"/>
              <a:gd name="connsiteX186" fmla="*/ 541836 w 12192000"/>
              <a:gd name="connsiteY186" fmla="*/ 2181063 h 2237474"/>
              <a:gd name="connsiteX187" fmla="*/ 536057 w 12192000"/>
              <a:gd name="connsiteY187" fmla="*/ 2181537 h 2237474"/>
              <a:gd name="connsiteX188" fmla="*/ 520671 w 12192000"/>
              <a:gd name="connsiteY188" fmla="*/ 2180980 h 2237474"/>
              <a:gd name="connsiteX189" fmla="*/ 515024 w 12192000"/>
              <a:gd name="connsiteY189" fmla="*/ 2179258 h 2237474"/>
              <a:gd name="connsiteX190" fmla="*/ 512278 w 12192000"/>
              <a:gd name="connsiteY190" fmla="*/ 2176369 h 2237474"/>
              <a:gd name="connsiteX191" fmla="*/ 480419 w 12192000"/>
              <a:gd name="connsiteY191" fmla="*/ 2167807 h 2237474"/>
              <a:gd name="connsiteX192" fmla="*/ 413835 w 12192000"/>
              <a:gd name="connsiteY192" fmla="*/ 2156783 h 2237474"/>
              <a:gd name="connsiteX193" fmla="*/ 376513 w 12192000"/>
              <a:gd name="connsiteY193" fmla="*/ 2154014 h 2237474"/>
              <a:gd name="connsiteX194" fmla="*/ 273386 w 12192000"/>
              <a:gd name="connsiteY194" fmla="*/ 2142551 h 2237474"/>
              <a:gd name="connsiteX195" fmla="*/ 169207 w 12192000"/>
              <a:gd name="connsiteY195" fmla="*/ 2128100 h 2237474"/>
              <a:gd name="connsiteX196" fmla="*/ 93149 w 12192000"/>
              <a:gd name="connsiteY196" fmla="*/ 2105324 h 2237474"/>
              <a:gd name="connsiteX197" fmla="*/ 88109 w 12192000"/>
              <a:gd name="connsiteY197" fmla="*/ 2106704 h 2237474"/>
              <a:gd name="connsiteX198" fmla="*/ 80022 w 12192000"/>
              <a:gd name="connsiteY198" fmla="*/ 2107254 h 2237474"/>
              <a:gd name="connsiteX199" fmla="*/ 79717 w 12192000"/>
              <a:gd name="connsiteY199" fmla="*/ 2107046 h 2237474"/>
              <a:gd name="connsiteX200" fmla="*/ 72352 w 12192000"/>
              <a:gd name="connsiteY200" fmla="*/ 2107991 h 2237474"/>
              <a:gd name="connsiteX201" fmla="*/ 37645 w 12192000"/>
              <a:gd name="connsiteY201" fmla="*/ 2115401 h 2237474"/>
              <a:gd name="connsiteX202" fmla="*/ 4572 w 12192000"/>
              <a:gd name="connsiteY202" fmla="*/ 2111091 h 2237474"/>
              <a:gd name="connsiteX203" fmla="*/ 0 w 12192000"/>
              <a:gd name="connsiteY203" fmla="*/ 2110468 h 2237474"/>
              <a:gd name="connsiteX204" fmla="*/ 0 w 12192000"/>
              <a:gd name="connsiteY20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99084 w 12192000"/>
              <a:gd name="connsiteY67" fmla="*/ 1634317 h 2237474"/>
              <a:gd name="connsiteX68" fmla="*/ 6900177 w 12192000"/>
              <a:gd name="connsiteY68" fmla="*/ 1636016 h 2237474"/>
              <a:gd name="connsiteX69" fmla="*/ 6795372 w 12192000"/>
              <a:gd name="connsiteY69" fmla="*/ 1644845 h 2237474"/>
              <a:gd name="connsiteX70" fmla="*/ 6692251 w 12192000"/>
              <a:gd name="connsiteY70" fmla="*/ 1656357 h 2237474"/>
              <a:gd name="connsiteX71" fmla="*/ 6655235 w 12192000"/>
              <a:gd name="connsiteY71" fmla="*/ 1661869 h 2237474"/>
              <a:gd name="connsiteX72" fmla="*/ 6554894 w 12192000"/>
              <a:gd name="connsiteY72" fmla="*/ 1664428 h 2237474"/>
              <a:gd name="connsiteX73" fmla="*/ 6516595 w 12192000"/>
              <a:gd name="connsiteY73" fmla="*/ 1667475 h 2237474"/>
              <a:gd name="connsiteX74" fmla="*/ 6508541 w 12192000"/>
              <a:gd name="connsiteY74" fmla="*/ 1668757 h 2237474"/>
              <a:gd name="connsiteX75" fmla="*/ 6471012 w 12192000"/>
              <a:gd name="connsiteY75" fmla="*/ 1678604 h 2237474"/>
              <a:gd name="connsiteX76" fmla="*/ 6364035 w 12192000"/>
              <a:gd name="connsiteY76" fmla="*/ 1667683 h 2237474"/>
              <a:gd name="connsiteX77" fmla="*/ 6280959 w 12192000"/>
              <a:gd name="connsiteY77" fmla="*/ 1689329 h 2237474"/>
              <a:gd name="connsiteX78" fmla="*/ 6243319 w 12192000"/>
              <a:gd name="connsiteY78" fmla="*/ 1695560 h 2237474"/>
              <a:gd name="connsiteX79" fmla="*/ 6098321 w 12192000"/>
              <a:gd name="connsiteY79" fmla="*/ 1721646 h 2237474"/>
              <a:gd name="connsiteX80" fmla="*/ 5880652 w 12192000"/>
              <a:gd name="connsiteY80" fmla="*/ 1779643 h 2237474"/>
              <a:gd name="connsiteX81" fmla="*/ 5785959 w 12192000"/>
              <a:gd name="connsiteY81" fmla="*/ 1775307 h 2237474"/>
              <a:gd name="connsiteX82" fmla="*/ 5643534 w 12192000"/>
              <a:gd name="connsiteY82" fmla="*/ 1802919 h 2237474"/>
              <a:gd name="connsiteX83" fmla="*/ 5518799 w 12192000"/>
              <a:gd name="connsiteY83" fmla="*/ 1818312 h 2237474"/>
              <a:gd name="connsiteX84" fmla="*/ 5505014 w 12192000"/>
              <a:gd name="connsiteY84" fmla="*/ 1819259 h 2237474"/>
              <a:gd name="connsiteX85" fmla="*/ 5453307 w 12192000"/>
              <a:gd name="connsiteY85" fmla="*/ 1815450 h 2237474"/>
              <a:gd name="connsiteX86" fmla="*/ 5364192 w 12192000"/>
              <a:gd name="connsiteY86" fmla="*/ 1826074 h 2237474"/>
              <a:gd name="connsiteX87" fmla="*/ 5350380 w 12192000"/>
              <a:gd name="connsiteY87" fmla="*/ 1830891 h 2237474"/>
              <a:gd name="connsiteX88" fmla="*/ 5259633 w 12192000"/>
              <a:gd name="connsiteY88" fmla="*/ 1837160 h 2237474"/>
              <a:gd name="connsiteX89" fmla="*/ 5197513 w 12192000"/>
              <a:gd name="connsiteY89" fmla="*/ 1844718 h 2237474"/>
              <a:gd name="connsiteX90" fmla="*/ 5168852 w 12192000"/>
              <a:gd name="connsiteY90" fmla="*/ 1844846 h 2237474"/>
              <a:gd name="connsiteX91" fmla="*/ 5114927 w 12192000"/>
              <a:gd name="connsiteY91" fmla="*/ 1847827 h 2237474"/>
              <a:gd name="connsiteX92" fmla="*/ 5108970 w 12192000"/>
              <a:gd name="connsiteY92" fmla="*/ 1847935 h 2237474"/>
              <a:gd name="connsiteX93" fmla="*/ 5067961 w 12192000"/>
              <a:gd name="connsiteY93" fmla="*/ 1845917 h 2237474"/>
              <a:gd name="connsiteX94" fmla="*/ 5007075 w 12192000"/>
              <a:gd name="connsiteY94" fmla="*/ 1838626 h 2237474"/>
              <a:gd name="connsiteX95" fmla="*/ 4944087 w 12192000"/>
              <a:gd name="connsiteY95" fmla="*/ 1823332 h 2237474"/>
              <a:gd name="connsiteX96" fmla="*/ 4907662 w 12192000"/>
              <a:gd name="connsiteY96" fmla="*/ 1816900 h 2237474"/>
              <a:gd name="connsiteX97" fmla="*/ 4882386 w 12192000"/>
              <a:gd name="connsiteY97" fmla="*/ 1809844 h 2237474"/>
              <a:gd name="connsiteX98" fmla="*/ 4811440 w 12192000"/>
              <a:gd name="connsiteY98" fmla="*/ 1804655 h 2237474"/>
              <a:gd name="connsiteX99" fmla="*/ 4691075 w 12192000"/>
              <a:gd name="connsiteY99" fmla="*/ 1801389 h 2237474"/>
              <a:gd name="connsiteX100" fmla="*/ 4611738 w 12192000"/>
              <a:gd name="connsiteY100" fmla="*/ 1776964 h 2237474"/>
              <a:gd name="connsiteX101" fmla="*/ 4560070 w 12192000"/>
              <a:gd name="connsiteY101" fmla="*/ 1785640 h 2237474"/>
              <a:gd name="connsiteX102" fmla="*/ 4536503 w 12192000"/>
              <a:gd name="connsiteY102" fmla="*/ 1785334 h 2237474"/>
              <a:gd name="connsiteX103" fmla="*/ 4513724 w 12192000"/>
              <a:gd name="connsiteY103" fmla="*/ 1791996 h 2237474"/>
              <a:gd name="connsiteX104" fmla="*/ 4459810 w 12192000"/>
              <a:gd name="connsiteY104" fmla="*/ 1797886 h 2237474"/>
              <a:gd name="connsiteX105" fmla="*/ 4379064 w 12192000"/>
              <a:gd name="connsiteY105" fmla="*/ 1817177 h 2237474"/>
              <a:gd name="connsiteX106" fmla="*/ 4319209 w 12192000"/>
              <a:gd name="connsiteY106" fmla="*/ 1834833 h 2237474"/>
              <a:gd name="connsiteX107" fmla="*/ 4290981 w 12192000"/>
              <a:gd name="connsiteY107" fmla="*/ 1839677 h 2237474"/>
              <a:gd name="connsiteX108" fmla="*/ 4285792 w 12192000"/>
              <a:gd name="connsiteY108" fmla="*/ 1836231 h 2237474"/>
              <a:gd name="connsiteX109" fmla="*/ 4238372 w 12192000"/>
              <a:gd name="connsiteY109" fmla="*/ 1851480 h 2237474"/>
              <a:gd name="connsiteX110" fmla="*/ 4232517 w 12192000"/>
              <a:gd name="connsiteY110" fmla="*/ 1852567 h 2237474"/>
              <a:gd name="connsiteX111" fmla="*/ 4191732 w 12192000"/>
              <a:gd name="connsiteY111" fmla="*/ 1857328 h 2237474"/>
              <a:gd name="connsiteX112" fmla="*/ 4065532 w 12192000"/>
              <a:gd name="connsiteY112" fmla="*/ 1855477 h 2237474"/>
              <a:gd name="connsiteX113" fmla="*/ 4028460 w 12192000"/>
              <a:gd name="connsiteY113" fmla="*/ 1855137 h 2237474"/>
              <a:gd name="connsiteX114" fmla="*/ 4002267 w 12192000"/>
              <a:gd name="connsiteY114" fmla="*/ 1852352 h 2237474"/>
              <a:gd name="connsiteX115" fmla="*/ 3931396 w 12192000"/>
              <a:gd name="connsiteY115" fmla="*/ 1858915 h 2237474"/>
              <a:gd name="connsiteX116" fmla="*/ 3812162 w 12192000"/>
              <a:gd name="connsiteY116" fmla="*/ 1875501 h 2237474"/>
              <a:gd name="connsiteX117" fmla="*/ 3729530 w 12192000"/>
              <a:gd name="connsiteY117" fmla="*/ 1864513 h 2237474"/>
              <a:gd name="connsiteX118" fmla="*/ 3680177 w 12192000"/>
              <a:gd name="connsiteY118" fmla="*/ 1881552 h 2237474"/>
              <a:gd name="connsiteX119" fmla="*/ 3567259 w 12192000"/>
              <a:gd name="connsiteY119" fmla="*/ 1893482 h 2237474"/>
              <a:gd name="connsiteX120" fmla="*/ 3405770 w 12192000"/>
              <a:gd name="connsiteY120" fmla="*/ 1904591 h 2237474"/>
              <a:gd name="connsiteX121" fmla="*/ 3280097 w 12192000"/>
              <a:gd name="connsiteY121" fmla="*/ 1919610 h 2237474"/>
              <a:gd name="connsiteX122" fmla="*/ 3123424 w 12192000"/>
              <a:gd name="connsiteY122" fmla="*/ 1952930 h 2237474"/>
              <a:gd name="connsiteX123" fmla="*/ 3009910 w 12192000"/>
              <a:gd name="connsiteY123" fmla="*/ 1957866 h 2237474"/>
              <a:gd name="connsiteX124" fmla="*/ 2995934 w 12192000"/>
              <a:gd name="connsiteY124" fmla="*/ 1967085 h 2237474"/>
              <a:gd name="connsiteX125" fmla="*/ 2980071 w 12192000"/>
              <a:gd name="connsiteY125" fmla="*/ 1972988 h 2237474"/>
              <a:gd name="connsiteX126" fmla="*/ 2978094 w 12192000"/>
              <a:gd name="connsiteY126" fmla="*/ 1972369 h 2237474"/>
              <a:gd name="connsiteX127" fmla="*/ 2942858 w 12192000"/>
              <a:gd name="connsiteY127" fmla="*/ 1981367 h 2237474"/>
              <a:gd name="connsiteX128" fmla="*/ 2875436 w 12192000"/>
              <a:gd name="connsiteY128" fmla="*/ 1996977 h 2237474"/>
              <a:gd name="connsiteX129" fmla="*/ 2874892 w 12192000"/>
              <a:gd name="connsiteY129" fmla="*/ 1996085 h 2237474"/>
              <a:gd name="connsiteX130" fmla="*/ 2864145 w 12192000"/>
              <a:gd name="connsiteY130" fmla="*/ 1994061 h 2237474"/>
              <a:gd name="connsiteX131" fmla="*/ 2843662 w 12192000"/>
              <a:gd name="connsiteY131" fmla="*/ 1992498 h 2237474"/>
              <a:gd name="connsiteX132" fmla="*/ 2796128 w 12192000"/>
              <a:gd name="connsiteY132" fmla="*/ 1976403 h 2237474"/>
              <a:gd name="connsiteX133" fmla="*/ 2756784 w 12192000"/>
              <a:gd name="connsiteY133" fmla="*/ 1985116 h 2237474"/>
              <a:gd name="connsiteX134" fmla="*/ 2748833 w 12192000"/>
              <a:gd name="connsiteY134" fmla="*/ 1986323 h 2237474"/>
              <a:gd name="connsiteX135" fmla="*/ 2748661 w 12192000"/>
              <a:gd name="connsiteY135" fmla="*/ 1986122 h 2237474"/>
              <a:gd name="connsiteX136" fmla="*/ 2740251 w 12192000"/>
              <a:gd name="connsiteY136" fmla="*/ 1986946 h 2237474"/>
              <a:gd name="connsiteX137" fmla="*/ 2718916 w 12192000"/>
              <a:gd name="connsiteY137" fmla="*/ 1990867 h 2237474"/>
              <a:gd name="connsiteX138" fmla="*/ 2713522 w 12192000"/>
              <a:gd name="connsiteY138" fmla="*/ 1990173 h 2237474"/>
              <a:gd name="connsiteX139" fmla="*/ 2680597 w 12192000"/>
              <a:gd name="connsiteY139" fmla="*/ 1984996 h 2237474"/>
              <a:gd name="connsiteX140" fmla="*/ 2578178 w 12192000"/>
              <a:gd name="connsiteY140" fmla="*/ 1990531 h 2237474"/>
              <a:gd name="connsiteX141" fmla="*/ 2476147 w 12192000"/>
              <a:gd name="connsiteY141" fmla="*/ 1998305 h 2237474"/>
              <a:gd name="connsiteX142" fmla="*/ 2373568 w 12192000"/>
              <a:gd name="connsiteY142" fmla="*/ 2003219 h 2237474"/>
              <a:gd name="connsiteX143" fmla="*/ 2321399 w 12192000"/>
              <a:gd name="connsiteY143" fmla="*/ 1989467 h 2237474"/>
              <a:gd name="connsiteX144" fmla="*/ 2315525 w 12192000"/>
              <a:gd name="connsiteY144" fmla="*/ 1989708 h 2237474"/>
              <a:gd name="connsiteX145" fmla="*/ 2300792 w 12192000"/>
              <a:gd name="connsiteY145" fmla="*/ 1994290 h 2237474"/>
              <a:gd name="connsiteX146" fmla="*/ 2295469 w 12192000"/>
              <a:gd name="connsiteY146" fmla="*/ 1996659 h 2237474"/>
              <a:gd name="connsiteX147" fmla="*/ 2287219 w 12192000"/>
              <a:gd name="connsiteY147" fmla="*/ 1998750 h 2237474"/>
              <a:gd name="connsiteX148" fmla="*/ 2286948 w 12192000"/>
              <a:gd name="connsiteY148" fmla="*/ 1998596 h 2237474"/>
              <a:gd name="connsiteX149" fmla="*/ 2243069 w 12192000"/>
              <a:gd name="connsiteY149" fmla="*/ 2015111 h 2237474"/>
              <a:gd name="connsiteX150" fmla="*/ 2186609 w 12192000"/>
              <a:gd name="connsiteY150" fmla="*/ 2008263 h 2237474"/>
              <a:gd name="connsiteX151" fmla="*/ 2164831 w 12192000"/>
              <a:gd name="connsiteY151" fmla="*/ 2010143 h 2237474"/>
              <a:gd name="connsiteX152" fmla="*/ 2152836 w 12192000"/>
              <a:gd name="connsiteY152" fmla="*/ 2010048 h 2237474"/>
              <a:gd name="connsiteX153" fmla="*/ 2117102 w 12192000"/>
              <a:gd name="connsiteY153" fmla="*/ 2023004 h 2237474"/>
              <a:gd name="connsiteX154" fmla="*/ 2111935 w 12192000"/>
              <a:gd name="connsiteY154" fmla="*/ 2023163 h 2237474"/>
              <a:gd name="connsiteX155" fmla="*/ 2089991 w 12192000"/>
              <a:gd name="connsiteY155" fmla="*/ 2034193 h 2237474"/>
              <a:gd name="connsiteX156" fmla="*/ 2058061 w 12192000"/>
              <a:gd name="connsiteY156" fmla="*/ 2047942 h 2237474"/>
              <a:gd name="connsiteX157" fmla="*/ 2055737 w 12192000"/>
              <a:gd name="connsiteY157" fmla="*/ 2047704 h 2237474"/>
              <a:gd name="connsiteX158" fmla="*/ 2042244 w 12192000"/>
              <a:gd name="connsiteY158" fmla="*/ 2055560 h 2237474"/>
              <a:gd name="connsiteX159" fmla="*/ 1976224 w 12192000"/>
              <a:gd name="connsiteY159" fmla="*/ 2074257 h 2237474"/>
              <a:gd name="connsiteX160" fmla="*/ 1877728 w 12192000"/>
              <a:gd name="connsiteY160" fmla="*/ 2101004 h 2237474"/>
              <a:gd name="connsiteX161" fmla="*/ 1759056 w 12192000"/>
              <a:gd name="connsiteY161" fmla="*/ 2125608 h 2237474"/>
              <a:gd name="connsiteX162" fmla="*/ 1637948 w 12192000"/>
              <a:gd name="connsiteY162" fmla="*/ 2172597 h 2237474"/>
              <a:gd name="connsiteX163" fmla="*/ 1434549 w 12192000"/>
              <a:gd name="connsiteY163" fmla="*/ 2234522 h 2237474"/>
              <a:gd name="connsiteX164" fmla="*/ 1398481 w 12192000"/>
              <a:gd name="connsiteY164" fmla="*/ 2237074 h 2237474"/>
              <a:gd name="connsiteX165" fmla="*/ 1398407 w 12192000"/>
              <a:gd name="connsiteY165" fmla="*/ 2237095 h 2237474"/>
              <a:gd name="connsiteX166" fmla="*/ 1370962 w 12192000"/>
              <a:gd name="connsiteY166" fmla="*/ 2237474 h 2237474"/>
              <a:gd name="connsiteX167" fmla="*/ 1356367 w 12192000"/>
              <a:gd name="connsiteY167" fmla="*/ 2235089 h 2237474"/>
              <a:gd name="connsiteX168" fmla="*/ 1324828 w 12192000"/>
              <a:gd name="connsiteY168" fmla="*/ 2231968 h 2237474"/>
              <a:gd name="connsiteX169" fmla="*/ 1297744 w 12192000"/>
              <a:gd name="connsiteY169" fmla="*/ 2235849 h 2237474"/>
              <a:gd name="connsiteX170" fmla="*/ 1286236 w 12192000"/>
              <a:gd name="connsiteY170" fmla="*/ 2233135 h 2237474"/>
              <a:gd name="connsiteX171" fmla="*/ 1283504 w 12192000"/>
              <a:gd name="connsiteY171" fmla="*/ 2233797 h 2237474"/>
              <a:gd name="connsiteX172" fmla="*/ 1279765 w 12192000"/>
              <a:gd name="connsiteY172" fmla="*/ 2229639 h 2237474"/>
              <a:gd name="connsiteX173" fmla="*/ 1195347 w 12192000"/>
              <a:gd name="connsiteY173" fmla="*/ 2212354 h 2237474"/>
              <a:gd name="connsiteX174" fmla="*/ 970251 w 12192000"/>
              <a:gd name="connsiteY174" fmla="*/ 2221029 h 2237474"/>
              <a:gd name="connsiteX175" fmla="*/ 812914 w 12192000"/>
              <a:gd name="connsiteY175" fmla="*/ 2202752 h 2237474"/>
              <a:gd name="connsiteX176" fmla="*/ 800195 w 12192000"/>
              <a:gd name="connsiteY176" fmla="*/ 2209407 h 2237474"/>
              <a:gd name="connsiteX177" fmla="*/ 784978 w 12192000"/>
              <a:gd name="connsiteY177" fmla="*/ 2212360 h 2237474"/>
              <a:gd name="connsiteX178" fmla="*/ 681987 w 12192000"/>
              <a:gd name="connsiteY178" fmla="*/ 2216757 h 2237474"/>
              <a:gd name="connsiteX179" fmla="*/ 669923 w 12192000"/>
              <a:gd name="connsiteY179" fmla="*/ 2211682 h 2237474"/>
              <a:gd name="connsiteX180" fmla="*/ 648680 w 12192000"/>
              <a:gd name="connsiteY180" fmla="*/ 2206229 h 2237474"/>
              <a:gd name="connsiteX181" fmla="*/ 597225 w 12192000"/>
              <a:gd name="connsiteY181" fmla="*/ 2180999 h 2237474"/>
              <a:gd name="connsiteX182" fmla="*/ 558449 w 12192000"/>
              <a:gd name="connsiteY182" fmla="*/ 2182346 h 2237474"/>
              <a:gd name="connsiteX183" fmla="*/ 550517 w 12192000"/>
              <a:gd name="connsiteY183" fmla="*/ 2182060 h 2237474"/>
              <a:gd name="connsiteX184" fmla="*/ 550309 w 12192000"/>
              <a:gd name="connsiteY184" fmla="*/ 2181825 h 2237474"/>
              <a:gd name="connsiteX185" fmla="*/ 541836 w 12192000"/>
              <a:gd name="connsiteY185" fmla="*/ 2181063 h 2237474"/>
              <a:gd name="connsiteX186" fmla="*/ 536057 w 12192000"/>
              <a:gd name="connsiteY186" fmla="*/ 2181537 h 2237474"/>
              <a:gd name="connsiteX187" fmla="*/ 520671 w 12192000"/>
              <a:gd name="connsiteY187" fmla="*/ 2180980 h 2237474"/>
              <a:gd name="connsiteX188" fmla="*/ 515024 w 12192000"/>
              <a:gd name="connsiteY188" fmla="*/ 2179258 h 2237474"/>
              <a:gd name="connsiteX189" fmla="*/ 512278 w 12192000"/>
              <a:gd name="connsiteY189" fmla="*/ 2176369 h 2237474"/>
              <a:gd name="connsiteX190" fmla="*/ 480419 w 12192000"/>
              <a:gd name="connsiteY190" fmla="*/ 2167807 h 2237474"/>
              <a:gd name="connsiteX191" fmla="*/ 413835 w 12192000"/>
              <a:gd name="connsiteY191" fmla="*/ 2156783 h 2237474"/>
              <a:gd name="connsiteX192" fmla="*/ 376513 w 12192000"/>
              <a:gd name="connsiteY192" fmla="*/ 2154014 h 2237474"/>
              <a:gd name="connsiteX193" fmla="*/ 273386 w 12192000"/>
              <a:gd name="connsiteY193" fmla="*/ 2142551 h 2237474"/>
              <a:gd name="connsiteX194" fmla="*/ 169207 w 12192000"/>
              <a:gd name="connsiteY194" fmla="*/ 2128100 h 2237474"/>
              <a:gd name="connsiteX195" fmla="*/ 93149 w 12192000"/>
              <a:gd name="connsiteY195" fmla="*/ 2105324 h 2237474"/>
              <a:gd name="connsiteX196" fmla="*/ 88109 w 12192000"/>
              <a:gd name="connsiteY196" fmla="*/ 2106704 h 2237474"/>
              <a:gd name="connsiteX197" fmla="*/ 80022 w 12192000"/>
              <a:gd name="connsiteY197" fmla="*/ 2107254 h 2237474"/>
              <a:gd name="connsiteX198" fmla="*/ 79717 w 12192000"/>
              <a:gd name="connsiteY198" fmla="*/ 2107046 h 2237474"/>
              <a:gd name="connsiteX199" fmla="*/ 72352 w 12192000"/>
              <a:gd name="connsiteY199" fmla="*/ 2107991 h 2237474"/>
              <a:gd name="connsiteX200" fmla="*/ 37645 w 12192000"/>
              <a:gd name="connsiteY200" fmla="*/ 2115401 h 2237474"/>
              <a:gd name="connsiteX201" fmla="*/ 4572 w 12192000"/>
              <a:gd name="connsiteY201" fmla="*/ 2111091 h 2237474"/>
              <a:gd name="connsiteX202" fmla="*/ 0 w 12192000"/>
              <a:gd name="connsiteY202" fmla="*/ 2110468 h 2237474"/>
              <a:gd name="connsiteX203" fmla="*/ 0 w 12192000"/>
              <a:gd name="connsiteY20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364192 w 12192000"/>
              <a:gd name="connsiteY85" fmla="*/ 1826074 h 2237474"/>
              <a:gd name="connsiteX86" fmla="*/ 5350380 w 12192000"/>
              <a:gd name="connsiteY86" fmla="*/ 1830891 h 2237474"/>
              <a:gd name="connsiteX87" fmla="*/ 5259633 w 12192000"/>
              <a:gd name="connsiteY87" fmla="*/ 1837160 h 2237474"/>
              <a:gd name="connsiteX88" fmla="*/ 5197513 w 12192000"/>
              <a:gd name="connsiteY88" fmla="*/ 1844718 h 2237474"/>
              <a:gd name="connsiteX89" fmla="*/ 5168852 w 12192000"/>
              <a:gd name="connsiteY89" fmla="*/ 1844846 h 2237474"/>
              <a:gd name="connsiteX90" fmla="*/ 5114927 w 12192000"/>
              <a:gd name="connsiteY90" fmla="*/ 1847827 h 2237474"/>
              <a:gd name="connsiteX91" fmla="*/ 5108970 w 12192000"/>
              <a:gd name="connsiteY91" fmla="*/ 1847935 h 2237474"/>
              <a:gd name="connsiteX92" fmla="*/ 5067961 w 12192000"/>
              <a:gd name="connsiteY92" fmla="*/ 1845917 h 2237474"/>
              <a:gd name="connsiteX93" fmla="*/ 5007075 w 12192000"/>
              <a:gd name="connsiteY93" fmla="*/ 1838626 h 2237474"/>
              <a:gd name="connsiteX94" fmla="*/ 4944087 w 12192000"/>
              <a:gd name="connsiteY94" fmla="*/ 1823332 h 2237474"/>
              <a:gd name="connsiteX95" fmla="*/ 4907662 w 12192000"/>
              <a:gd name="connsiteY95" fmla="*/ 1816900 h 2237474"/>
              <a:gd name="connsiteX96" fmla="*/ 4882386 w 12192000"/>
              <a:gd name="connsiteY96" fmla="*/ 1809844 h 2237474"/>
              <a:gd name="connsiteX97" fmla="*/ 4811440 w 12192000"/>
              <a:gd name="connsiteY97" fmla="*/ 1804655 h 2237474"/>
              <a:gd name="connsiteX98" fmla="*/ 4691075 w 12192000"/>
              <a:gd name="connsiteY98" fmla="*/ 1801389 h 2237474"/>
              <a:gd name="connsiteX99" fmla="*/ 4611738 w 12192000"/>
              <a:gd name="connsiteY99" fmla="*/ 1776964 h 2237474"/>
              <a:gd name="connsiteX100" fmla="*/ 4560070 w 12192000"/>
              <a:gd name="connsiteY100" fmla="*/ 1785640 h 2237474"/>
              <a:gd name="connsiteX101" fmla="*/ 4536503 w 12192000"/>
              <a:gd name="connsiteY101" fmla="*/ 1785334 h 2237474"/>
              <a:gd name="connsiteX102" fmla="*/ 4513724 w 12192000"/>
              <a:gd name="connsiteY102" fmla="*/ 1791996 h 2237474"/>
              <a:gd name="connsiteX103" fmla="*/ 4459810 w 12192000"/>
              <a:gd name="connsiteY103" fmla="*/ 1797886 h 2237474"/>
              <a:gd name="connsiteX104" fmla="*/ 4379064 w 12192000"/>
              <a:gd name="connsiteY104" fmla="*/ 1817177 h 2237474"/>
              <a:gd name="connsiteX105" fmla="*/ 4319209 w 12192000"/>
              <a:gd name="connsiteY105" fmla="*/ 1834833 h 2237474"/>
              <a:gd name="connsiteX106" fmla="*/ 4290981 w 12192000"/>
              <a:gd name="connsiteY106" fmla="*/ 1839677 h 2237474"/>
              <a:gd name="connsiteX107" fmla="*/ 4285792 w 12192000"/>
              <a:gd name="connsiteY107" fmla="*/ 1836231 h 2237474"/>
              <a:gd name="connsiteX108" fmla="*/ 4238372 w 12192000"/>
              <a:gd name="connsiteY108" fmla="*/ 1851480 h 2237474"/>
              <a:gd name="connsiteX109" fmla="*/ 4232517 w 12192000"/>
              <a:gd name="connsiteY109" fmla="*/ 1852567 h 2237474"/>
              <a:gd name="connsiteX110" fmla="*/ 4191732 w 12192000"/>
              <a:gd name="connsiteY110" fmla="*/ 1857328 h 2237474"/>
              <a:gd name="connsiteX111" fmla="*/ 4065532 w 12192000"/>
              <a:gd name="connsiteY111" fmla="*/ 1855477 h 2237474"/>
              <a:gd name="connsiteX112" fmla="*/ 4028460 w 12192000"/>
              <a:gd name="connsiteY112" fmla="*/ 1855137 h 2237474"/>
              <a:gd name="connsiteX113" fmla="*/ 4002267 w 12192000"/>
              <a:gd name="connsiteY113" fmla="*/ 1852352 h 2237474"/>
              <a:gd name="connsiteX114" fmla="*/ 3931396 w 12192000"/>
              <a:gd name="connsiteY114" fmla="*/ 1858915 h 2237474"/>
              <a:gd name="connsiteX115" fmla="*/ 3812162 w 12192000"/>
              <a:gd name="connsiteY115" fmla="*/ 1875501 h 2237474"/>
              <a:gd name="connsiteX116" fmla="*/ 3729530 w 12192000"/>
              <a:gd name="connsiteY116" fmla="*/ 1864513 h 2237474"/>
              <a:gd name="connsiteX117" fmla="*/ 3680177 w 12192000"/>
              <a:gd name="connsiteY117" fmla="*/ 1881552 h 2237474"/>
              <a:gd name="connsiteX118" fmla="*/ 3567259 w 12192000"/>
              <a:gd name="connsiteY118" fmla="*/ 1893482 h 2237474"/>
              <a:gd name="connsiteX119" fmla="*/ 3405770 w 12192000"/>
              <a:gd name="connsiteY119" fmla="*/ 1904591 h 2237474"/>
              <a:gd name="connsiteX120" fmla="*/ 3280097 w 12192000"/>
              <a:gd name="connsiteY120" fmla="*/ 1919610 h 2237474"/>
              <a:gd name="connsiteX121" fmla="*/ 3123424 w 12192000"/>
              <a:gd name="connsiteY121" fmla="*/ 1952930 h 2237474"/>
              <a:gd name="connsiteX122" fmla="*/ 3009910 w 12192000"/>
              <a:gd name="connsiteY122" fmla="*/ 1957866 h 2237474"/>
              <a:gd name="connsiteX123" fmla="*/ 2995934 w 12192000"/>
              <a:gd name="connsiteY123" fmla="*/ 1967085 h 2237474"/>
              <a:gd name="connsiteX124" fmla="*/ 2980071 w 12192000"/>
              <a:gd name="connsiteY124" fmla="*/ 1972988 h 2237474"/>
              <a:gd name="connsiteX125" fmla="*/ 2978094 w 12192000"/>
              <a:gd name="connsiteY125" fmla="*/ 1972369 h 2237474"/>
              <a:gd name="connsiteX126" fmla="*/ 2942858 w 12192000"/>
              <a:gd name="connsiteY126" fmla="*/ 1981367 h 2237474"/>
              <a:gd name="connsiteX127" fmla="*/ 2875436 w 12192000"/>
              <a:gd name="connsiteY127" fmla="*/ 1996977 h 2237474"/>
              <a:gd name="connsiteX128" fmla="*/ 2874892 w 12192000"/>
              <a:gd name="connsiteY128" fmla="*/ 1996085 h 2237474"/>
              <a:gd name="connsiteX129" fmla="*/ 2864145 w 12192000"/>
              <a:gd name="connsiteY129" fmla="*/ 1994061 h 2237474"/>
              <a:gd name="connsiteX130" fmla="*/ 2843662 w 12192000"/>
              <a:gd name="connsiteY130" fmla="*/ 1992498 h 2237474"/>
              <a:gd name="connsiteX131" fmla="*/ 2796128 w 12192000"/>
              <a:gd name="connsiteY131" fmla="*/ 1976403 h 2237474"/>
              <a:gd name="connsiteX132" fmla="*/ 2756784 w 12192000"/>
              <a:gd name="connsiteY132" fmla="*/ 1985116 h 2237474"/>
              <a:gd name="connsiteX133" fmla="*/ 2748833 w 12192000"/>
              <a:gd name="connsiteY133" fmla="*/ 1986323 h 2237474"/>
              <a:gd name="connsiteX134" fmla="*/ 2748661 w 12192000"/>
              <a:gd name="connsiteY134" fmla="*/ 1986122 h 2237474"/>
              <a:gd name="connsiteX135" fmla="*/ 2740251 w 12192000"/>
              <a:gd name="connsiteY135" fmla="*/ 1986946 h 2237474"/>
              <a:gd name="connsiteX136" fmla="*/ 2718916 w 12192000"/>
              <a:gd name="connsiteY136" fmla="*/ 1990867 h 2237474"/>
              <a:gd name="connsiteX137" fmla="*/ 2713522 w 12192000"/>
              <a:gd name="connsiteY137" fmla="*/ 1990173 h 2237474"/>
              <a:gd name="connsiteX138" fmla="*/ 2680597 w 12192000"/>
              <a:gd name="connsiteY138" fmla="*/ 1984996 h 2237474"/>
              <a:gd name="connsiteX139" fmla="*/ 2578178 w 12192000"/>
              <a:gd name="connsiteY139" fmla="*/ 1990531 h 2237474"/>
              <a:gd name="connsiteX140" fmla="*/ 2476147 w 12192000"/>
              <a:gd name="connsiteY140" fmla="*/ 1998305 h 2237474"/>
              <a:gd name="connsiteX141" fmla="*/ 2373568 w 12192000"/>
              <a:gd name="connsiteY141" fmla="*/ 2003219 h 2237474"/>
              <a:gd name="connsiteX142" fmla="*/ 2321399 w 12192000"/>
              <a:gd name="connsiteY142" fmla="*/ 1989467 h 2237474"/>
              <a:gd name="connsiteX143" fmla="*/ 2315525 w 12192000"/>
              <a:gd name="connsiteY143" fmla="*/ 1989708 h 2237474"/>
              <a:gd name="connsiteX144" fmla="*/ 2300792 w 12192000"/>
              <a:gd name="connsiteY144" fmla="*/ 1994290 h 2237474"/>
              <a:gd name="connsiteX145" fmla="*/ 2295469 w 12192000"/>
              <a:gd name="connsiteY145" fmla="*/ 1996659 h 2237474"/>
              <a:gd name="connsiteX146" fmla="*/ 2287219 w 12192000"/>
              <a:gd name="connsiteY146" fmla="*/ 1998750 h 2237474"/>
              <a:gd name="connsiteX147" fmla="*/ 2286948 w 12192000"/>
              <a:gd name="connsiteY147" fmla="*/ 1998596 h 2237474"/>
              <a:gd name="connsiteX148" fmla="*/ 2243069 w 12192000"/>
              <a:gd name="connsiteY148" fmla="*/ 2015111 h 2237474"/>
              <a:gd name="connsiteX149" fmla="*/ 2186609 w 12192000"/>
              <a:gd name="connsiteY149" fmla="*/ 2008263 h 2237474"/>
              <a:gd name="connsiteX150" fmla="*/ 2164831 w 12192000"/>
              <a:gd name="connsiteY150" fmla="*/ 2010143 h 2237474"/>
              <a:gd name="connsiteX151" fmla="*/ 2152836 w 12192000"/>
              <a:gd name="connsiteY151" fmla="*/ 2010048 h 2237474"/>
              <a:gd name="connsiteX152" fmla="*/ 2117102 w 12192000"/>
              <a:gd name="connsiteY152" fmla="*/ 2023004 h 2237474"/>
              <a:gd name="connsiteX153" fmla="*/ 2111935 w 12192000"/>
              <a:gd name="connsiteY153" fmla="*/ 2023163 h 2237474"/>
              <a:gd name="connsiteX154" fmla="*/ 2089991 w 12192000"/>
              <a:gd name="connsiteY154" fmla="*/ 2034193 h 2237474"/>
              <a:gd name="connsiteX155" fmla="*/ 2058061 w 12192000"/>
              <a:gd name="connsiteY155" fmla="*/ 2047942 h 2237474"/>
              <a:gd name="connsiteX156" fmla="*/ 2055737 w 12192000"/>
              <a:gd name="connsiteY156" fmla="*/ 2047704 h 2237474"/>
              <a:gd name="connsiteX157" fmla="*/ 2042244 w 12192000"/>
              <a:gd name="connsiteY157" fmla="*/ 2055560 h 2237474"/>
              <a:gd name="connsiteX158" fmla="*/ 1976224 w 12192000"/>
              <a:gd name="connsiteY158" fmla="*/ 2074257 h 2237474"/>
              <a:gd name="connsiteX159" fmla="*/ 1877728 w 12192000"/>
              <a:gd name="connsiteY159" fmla="*/ 2101004 h 2237474"/>
              <a:gd name="connsiteX160" fmla="*/ 1759056 w 12192000"/>
              <a:gd name="connsiteY160" fmla="*/ 2125608 h 2237474"/>
              <a:gd name="connsiteX161" fmla="*/ 1637948 w 12192000"/>
              <a:gd name="connsiteY161" fmla="*/ 2172597 h 2237474"/>
              <a:gd name="connsiteX162" fmla="*/ 1434549 w 12192000"/>
              <a:gd name="connsiteY162" fmla="*/ 2234522 h 2237474"/>
              <a:gd name="connsiteX163" fmla="*/ 1398481 w 12192000"/>
              <a:gd name="connsiteY163" fmla="*/ 2237074 h 2237474"/>
              <a:gd name="connsiteX164" fmla="*/ 1398407 w 12192000"/>
              <a:gd name="connsiteY164" fmla="*/ 2237095 h 2237474"/>
              <a:gd name="connsiteX165" fmla="*/ 1370962 w 12192000"/>
              <a:gd name="connsiteY165" fmla="*/ 2237474 h 2237474"/>
              <a:gd name="connsiteX166" fmla="*/ 1356367 w 12192000"/>
              <a:gd name="connsiteY166" fmla="*/ 2235089 h 2237474"/>
              <a:gd name="connsiteX167" fmla="*/ 1324828 w 12192000"/>
              <a:gd name="connsiteY167" fmla="*/ 2231968 h 2237474"/>
              <a:gd name="connsiteX168" fmla="*/ 1297744 w 12192000"/>
              <a:gd name="connsiteY168" fmla="*/ 2235849 h 2237474"/>
              <a:gd name="connsiteX169" fmla="*/ 1286236 w 12192000"/>
              <a:gd name="connsiteY169" fmla="*/ 2233135 h 2237474"/>
              <a:gd name="connsiteX170" fmla="*/ 1283504 w 12192000"/>
              <a:gd name="connsiteY170" fmla="*/ 2233797 h 2237474"/>
              <a:gd name="connsiteX171" fmla="*/ 1279765 w 12192000"/>
              <a:gd name="connsiteY171" fmla="*/ 2229639 h 2237474"/>
              <a:gd name="connsiteX172" fmla="*/ 1195347 w 12192000"/>
              <a:gd name="connsiteY172" fmla="*/ 2212354 h 2237474"/>
              <a:gd name="connsiteX173" fmla="*/ 970251 w 12192000"/>
              <a:gd name="connsiteY173" fmla="*/ 2221029 h 2237474"/>
              <a:gd name="connsiteX174" fmla="*/ 812914 w 12192000"/>
              <a:gd name="connsiteY174" fmla="*/ 2202752 h 2237474"/>
              <a:gd name="connsiteX175" fmla="*/ 800195 w 12192000"/>
              <a:gd name="connsiteY175" fmla="*/ 2209407 h 2237474"/>
              <a:gd name="connsiteX176" fmla="*/ 784978 w 12192000"/>
              <a:gd name="connsiteY176" fmla="*/ 2212360 h 2237474"/>
              <a:gd name="connsiteX177" fmla="*/ 681987 w 12192000"/>
              <a:gd name="connsiteY177" fmla="*/ 2216757 h 2237474"/>
              <a:gd name="connsiteX178" fmla="*/ 669923 w 12192000"/>
              <a:gd name="connsiteY178" fmla="*/ 2211682 h 2237474"/>
              <a:gd name="connsiteX179" fmla="*/ 648680 w 12192000"/>
              <a:gd name="connsiteY179" fmla="*/ 2206229 h 2237474"/>
              <a:gd name="connsiteX180" fmla="*/ 597225 w 12192000"/>
              <a:gd name="connsiteY180" fmla="*/ 2180999 h 2237474"/>
              <a:gd name="connsiteX181" fmla="*/ 558449 w 12192000"/>
              <a:gd name="connsiteY181" fmla="*/ 2182346 h 2237474"/>
              <a:gd name="connsiteX182" fmla="*/ 550517 w 12192000"/>
              <a:gd name="connsiteY182" fmla="*/ 2182060 h 2237474"/>
              <a:gd name="connsiteX183" fmla="*/ 550309 w 12192000"/>
              <a:gd name="connsiteY183" fmla="*/ 2181825 h 2237474"/>
              <a:gd name="connsiteX184" fmla="*/ 541836 w 12192000"/>
              <a:gd name="connsiteY184" fmla="*/ 2181063 h 2237474"/>
              <a:gd name="connsiteX185" fmla="*/ 536057 w 12192000"/>
              <a:gd name="connsiteY185" fmla="*/ 2181537 h 2237474"/>
              <a:gd name="connsiteX186" fmla="*/ 520671 w 12192000"/>
              <a:gd name="connsiteY186" fmla="*/ 2180980 h 2237474"/>
              <a:gd name="connsiteX187" fmla="*/ 515024 w 12192000"/>
              <a:gd name="connsiteY187" fmla="*/ 2179258 h 2237474"/>
              <a:gd name="connsiteX188" fmla="*/ 512278 w 12192000"/>
              <a:gd name="connsiteY188" fmla="*/ 2176369 h 2237474"/>
              <a:gd name="connsiteX189" fmla="*/ 480419 w 12192000"/>
              <a:gd name="connsiteY189" fmla="*/ 2167807 h 2237474"/>
              <a:gd name="connsiteX190" fmla="*/ 413835 w 12192000"/>
              <a:gd name="connsiteY190" fmla="*/ 2156783 h 2237474"/>
              <a:gd name="connsiteX191" fmla="*/ 376513 w 12192000"/>
              <a:gd name="connsiteY191" fmla="*/ 2154014 h 2237474"/>
              <a:gd name="connsiteX192" fmla="*/ 273386 w 12192000"/>
              <a:gd name="connsiteY192" fmla="*/ 2142551 h 2237474"/>
              <a:gd name="connsiteX193" fmla="*/ 169207 w 12192000"/>
              <a:gd name="connsiteY193" fmla="*/ 2128100 h 2237474"/>
              <a:gd name="connsiteX194" fmla="*/ 93149 w 12192000"/>
              <a:gd name="connsiteY194" fmla="*/ 2105324 h 2237474"/>
              <a:gd name="connsiteX195" fmla="*/ 88109 w 12192000"/>
              <a:gd name="connsiteY195" fmla="*/ 2106704 h 2237474"/>
              <a:gd name="connsiteX196" fmla="*/ 80022 w 12192000"/>
              <a:gd name="connsiteY196" fmla="*/ 2107254 h 2237474"/>
              <a:gd name="connsiteX197" fmla="*/ 79717 w 12192000"/>
              <a:gd name="connsiteY197" fmla="*/ 2107046 h 2237474"/>
              <a:gd name="connsiteX198" fmla="*/ 72352 w 12192000"/>
              <a:gd name="connsiteY198" fmla="*/ 2107991 h 2237474"/>
              <a:gd name="connsiteX199" fmla="*/ 37645 w 12192000"/>
              <a:gd name="connsiteY199" fmla="*/ 2115401 h 2237474"/>
              <a:gd name="connsiteX200" fmla="*/ 4572 w 12192000"/>
              <a:gd name="connsiteY200" fmla="*/ 2111091 h 2237474"/>
              <a:gd name="connsiteX201" fmla="*/ 0 w 12192000"/>
              <a:gd name="connsiteY201" fmla="*/ 2110468 h 2237474"/>
              <a:gd name="connsiteX202" fmla="*/ 0 w 12192000"/>
              <a:gd name="connsiteY20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364192 w 12192000"/>
              <a:gd name="connsiteY85" fmla="*/ 1826074 h 2237474"/>
              <a:gd name="connsiteX86" fmla="*/ 5350380 w 12192000"/>
              <a:gd name="connsiteY86" fmla="*/ 1830891 h 2237474"/>
              <a:gd name="connsiteX87" fmla="*/ 5259633 w 12192000"/>
              <a:gd name="connsiteY87" fmla="*/ 1837160 h 2237474"/>
              <a:gd name="connsiteX88" fmla="*/ 5197513 w 12192000"/>
              <a:gd name="connsiteY88" fmla="*/ 1844718 h 2237474"/>
              <a:gd name="connsiteX89" fmla="*/ 5168852 w 12192000"/>
              <a:gd name="connsiteY89" fmla="*/ 1844846 h 2237474"/>
              <a:gd name="connsiteX90" fmla="*/ 5114927 w 12192000"/>
              <a:gd name="connsiteY90" fmla="*/ 1847827 h 2237474"/>
              <a:gd name="connsiteX91" fmla="*/ 5108970 w 12192000"/>
              <a:gd name="connsiteY91" fmla="*/ 1847935 h 2237474"/>
              <a:gd name="connsiteX92" fmla="*/ 5067961 w 12192000"/>
              <a:gd name="connsiteY92" fmla="*/ 1845917 h 2237474"/>
              <a:gd name="connsiteX93" fmla="*/ 5007075 w 12192000"/>
              <a:gd name="connsiteY93" fmla="*/ 1838626 h 2237474"/>
              <a:gd name="connsiteX94" fmla="*/ 4944087 w 12192000"/>
              <a:gd name="connsiteY94" fmla="*/ 1823332 h 2237474"/>
              <a:gd name="connsiteX95" fmla="*/ 4907662 w 12192000"/>
              <a:gd name="connsiteY95" fmla="*/ 1816900 h 2237474"/>
              <a:gd name="connsiteX96" fmla="*/ 4882386 w 12192000"/>
              <a:gd name="connsiteY96" fmla="*/ 1809844 h 2237474"/>
              <a:gd name="connsiteX97" fmla="*/ 4811440 w 12192000"/>
              <a:gd name="connsiteY97" fmla="*/ 1804655 h 2237474"/>
              <a:gd name="connsiteX98" fmla="*/ 4691075 w 12192000"/>
              <a:gd name="connsiteY98" fmla="*/ 1801389 h 2237474"/>
              <a:gd name="connsiteX99" fmla="*/ 4611738 w 12192000"/>
              <a:gd name="connsiteY99" fmla="*/ 1776964 h 2237474"/>
              <a:gd name="connsiteX100" fmla="*/ 4560070 w 12192000"/>
              <a:gd name="connsiteY100" fmla="*/ 1785640 h 2237474"/>
              <a:gd name="connsiteX101" fmla="*/ 4536503 w 12192000"/>
              <a:gd name="connsiteY101" fmla="*/ 1785334 h 2237474"/>
              <a:gd name="connsiteX102" fmla="*/ 4513724 w 12192000"/>
              <a:gd name="connsiteY102" fmla="*/ 1791996 h 2237474"/>
              <a:gd name="connsiteX103" fmla="*/ 4459810 w 12192000"/>
              <a:gd name="connsiteY103" fmla="*/ 1797886 h 2237474"/>
              <a:gd name="connsiteX104" fmla="*/ 4379064 w 12192000"/>
              <a:gd name="connsiteY104" fmla="*/ 1817177 h 2237474"/>
              <a:gd name="connsiteX105" fmla="*/ 4319209 w 12192000"/>
              <a:gd name="connsiteY105" fmla="*/ 1834833 h 2237474"/>
              <a:gd name="connsiteX106" fmla="*/ 4290981 w 12192000"/>
              <a:gd name="connsiteY106" fmla="*/ 1839677 h 2237474"/>
              <a:gd name="connsiteX107" fmla="*/ 4285792 w 12192000"/>
              <a:gd name="connsiteY107" fmla="*/ 1836231 h 2237474"/>
              <a:gd name="connsiteX108" fmla="*/ 4238372 w 12192000"/>
              <a:gd name="connsiteY108" fmla="*/ 1851480 h 2237474"/>
              <a:gd name="connsiteX109" fmla="*/ 4232517 w 12192000"/>
              <a:gd name="connsiteY109" fmla="*/ 1852567 h 2237474"/>
              <a:gd name="connsiteX110" fmla="*/ 4191732 w 12192000"/>
              <a:gd name="connsiteY110" fmla="*/ 1857328 h 2237474"/>
              <a:gd name="connsiteX111" fmla="*/ 4065532 w 12192000"/>
              <a:gd name="connsiteY111" fmla="*/ 1855477 h 2237474"/>
              <a:gd name="connsiteX112" fmla="*/ 4028460 w 12192000"/>
              <a:gd name="connsiteY112" fmla="*/ 1855137 h 2237474"/>
              <a:gd name="connsiteX113" fmla="*/ 4002267 w 12192000"/>
              <a:gd name="connsiteY113" fmla="*/ 1852352 h 2237474"/>
              <a:gd name="connsiteX114" fmla="*/ 3931396 w 12192000"/>
              <a:gd name="connsiteY114" fmla="*/ 1858915 h 2237474"/>
              <a:gd name="connsiteX115" fmla="*/ 3812162 w 12192000"/>
              <a:gd name="connsiteY115" fmla="*/ 1875501 h 2237474"/>
              <a:gd name="connsiteX116" fmla="*/ 3729530 w 12192000"/>
              <a:gd name="connsiteY116" fmla="*/ 1864513 h 2237474"/>
              <a:gd name="connsiteX117" fmla="*/ 3680177 w 12192000"/>
              <a:gd name="connsiteY117" fmla="*/ 1881552 h 2237474"/>
              <a:gd name="connsiteX118" fmla="*/ 3567259 w 12192000"/>
              <a:gd name="connsiteY118" fmla="*/ 1893482 h 2237474"/>
              <a:gd name="connsiteX119" fmla="*/ 3405770 w 12192000"/>
              <a:gd name="connsiteY119" fmla="*/ 1904591 h 2237474"/>
              <a:gd name="connsiteX120" fmla="*/ 3280097 w 12192000"/>
              <a:gd name="connsiteY120" fmla="*/ 1919610 h 2237474"/>
              <a:gd name="connsiteX121" fmla="*/ 3123424 w 12192000"/>
              <a:gd name="connsiteY121" fmla="*/ 1952930 h 2237474"/>
              <a:gd name="connsiteX122" fmla="*/ 3009910 w 12192000"/>
              <a:gd name="connsiteY122" fmla="*/ 1957866 h 2237474"/>
              <a:gd name="connsiteX123" fmla="*/ 2995934 w 12192000"/>
              <a:gd name="connsiteY123" fmla="*/ 1967085 h 2237474"/>
              <a:gd name="connsiteX124" fmla="*/ 2980071 w 12192000"/>
              <a:gd name="connsiteY124" fmla="*/ 1972988 h 2237474"/>
              <a:gd name="connsiteX125" fmla="*/ 2978094 w 12192000"/>
              <a:gd name="connsiteY125" fmla="*/ 1972369 h 2237474"/>
              <a:gd name="connsiteX126" fmla="*/ 2942858 w 12192000"/>
              <a:gd name="connsiteY126" fmla="*/ 1981367 h 2237474"/>
              <a:gd name="connsiteX127" fmla="*/ 2875436 w 12192000"/>
              <a:gd name="connsiteY127" fmla="*/ 1996977 h 2237474"/>
              <a:gd name="connsiteX128" fmla="*/ 2874892 w 12192000"/>
              <a:gd name="connsiteY128" fmla="*/ 1996085 h 2237474"/>
              <a:gd name="connsiteX129" fmla="*/ 2864145 w 12192000"/>
              <a:gd name="connsiteY129" fmla="*/ 1994061 h 2237474"/>
              <a:gd name="connsiteX130" fmla="*/ 2843662 w 12192000"/>
              <a:gd name="connsiteY130" fmla="*/ 1992498 h 2237474"/>
              <a:gd name="connsiteX131" fmla="*/ 2796128 w 12192000"/>
              <a:gd name="connsiteY131" fmla="*/ 1976403 h 2237474"/>
              <a:gd name="connsiteX132" fmla="*/ 2756784 w 12192000"/>
              <a:gd name="connsiteY132" fmla="*/ 1985116 h 2237474"/>
              <a:gd name="connsiteX133" fmla="*/ 2748833 w 12192000"/>
              <a:gd name="connsiteY133" fmla="*/ 1986323 h 2237474"/>
              <a:gd name="connsiteX134" fmla="*/ 2748661 w 12192000"/>
              <a:gd name="connsiteY134" fmla="*/ 1986122 h 2237474"/>
              <a:gd name="connsiteX135" fmla="*/ 2740251 w 12192000"/>
              <a:gd name="connsiteY135" fmla="*/ 1986946 h 2237474"/>
              <a:gd name="connsiteX136" fmla="*/ 2718916 w 12192000"/>
              <a:gd name="connsiteY136" fmla="*/ 1990867 h 2237474"/>
              <a:gd name="connsiteX137" fmla="*/ 2713522 w 12192000"/>
              <a:gd name="connsiteY137" fmla="*/ 1990173 h 2237474"/>
              <a:gd name="connsiteX138" fmla="*/ 2680597 w 12192000"/>
              <a:gd name="connsiteY138" fmla="*/ 1984996 h 2237474"/>
              <a:gd name="connsiteX139" fmla="*/ 2578178 w 12192000"/>
              <a:gd name="connsiteY139" fmla="*/ 1990531 h 2237474"/>
              <a:gd name="connsiteX140" fmla="*/ 2476147 w 12192000"/>
              <a:gd name="connsiteY140" fmla="*/ 1998305 h 2237474"/>
              <a:gd name="connsiteX141" fmla="*/ 2373568 w 12192000"/>
              <a:gd name="connsiteY141" fmla="*/ 2003219 h 2237474"/>
              <a:gd name="connsiteX142" fmla="*/ 2321399 w 12192000"/>
              <a:gd name="connsiteY142" fmla="*/ 1989467 h 2237474"/>
              <a:gd name="connsiteX143" fmla="*/ 2315525 w 12192000"/>
              <a:gd name="connsiteY143" fmla="*/ 1989708 h 2237474"/>
              <a:gd name="connsiteX144" fmla="*/ 2300792 w 12192000"/>
              <a:gd name="connsiteY144" fmla="*/ 1994290 h 2237474"/>
              <a:gd name="connsiteX145" fmla="*/ 2295469 w 12192000"/>
              <a:gd name="connsiteY145" fmla="*/ 1996659 h 2237474"/>
              <a:gd name="connsiteX146" fmla="*/ 2287219 w 12192000"/>
              <a:gd name="connsiteY146" fmla="*/ 1998750 h 2237474"/>
              <a:gd name="connsiteX147" fmla="*/ 2286948 w 12192000"/>
              <a:gd name="connsiteY147" fmla="*/ 1998596 h 2237474"/>
              <a:gd name="connsiteX148" fmla="*/ 2243069 w 12192000"/>
              <a:gd name="connsiteY148" fmla="*/ 2015111 h 2237474"/>
              <a:gd name="connsiteX149" fmla="*/ 2186609 w 12192000"/>
              <a:gd name="connsiteY149" fmla="*/ 2008263 h 2237474"/>
              <a:gd name="connsiteX150" fmla="*/ 2164831 w 12192000"/>
              <a:gd name="connsiteY150" fmla="*/ 2010143 h 2237474"/>
              <a:gd name="connsiteX151" fmla="*/ 2152836 w 12192000"/>
              <a:gd name="connsiteY151" fmla="*/ 2010048 h 2237474"/>
              <a:gd name="connsiteX152" fmla="*/ 2117102 w 12192000"/>
              <a:gd name="connsiteY152" fmla="*/ 2023004 h 2237474"/>
              <a:gd name="connsiteX153" fmla="*/ 2111935 w 12192000"/>
              <a:gd name="connsiteY153" fmla="*/ 2023163 h 2237474"/>
              <a:gd name="connsiteX154" fmla="*/ 2089991 w 12192000"/>
              <a:gd name="connsiteY154" fmla="*/ 2034193 h 2237474"/>
              <a:gd name="connsiteX155" fmla="*/ 2058061 w 12192000"/>
              <a:gd name="connsiteY155" fmla="*/ 2047942 h 2237474"/>
              <a:gd name="connsiteX156" fmla="*/ 2055737 w 12192000"/>
              <a:gd name="connsiteY156" fmla="*/ 2047704 h 2237474"/>
              <a:gd name="connsiteX157" fmla="*/ 2042244 w 12192000"/>
              <a:gd name="connsiteY157" fmla="*/ 2055560 h 2237474"/>
              <a:gd name="connsiteX158" fmla="*/ 1976224 w 12192000"/>
              <a:gd name="connsiteY158" fmla="*/ 2074257 h 2237474"/>
              <a:gd name="connsiteX159" fmla="*/ 1877728 w 12192000"/>
              <a:gd name="connsiteY159" fmla="*/ 2101004 h 2237474"/>
              <a:gd name="connsiteX160" fmla="*/ 1759056 w 12192000"/>
              <a:gd name="connsiteY160" fmla="*/ 2125608 h 2237474"/>
              <a:gd name="connsiteX161" fmla="*/ 1637948 w 12192000"/>
              <a:gd name="connsiteY161" fmla="*/ 2172597 h 2237474"/>
              <a:gd name="connsiteX162" fmla="*/ 1434549 w 12192000"/>
              <a:gd name="connsiteY162" fmla="*/ 2234522 h 2237474"/>
              <a:gd name="connsiteX163" fmla="*/ 1398481 w 12192000"/>
              <a:gd name="connsiteY163" fmla="*/ 2237074 h 2237474"/>
              <a:gd name="connsiteX164" fmla="*/ 1398407 w 12192000"/>
              <a:gd name="connsiteY164" fmla="*/ 2237095 h 2237474"/>
              <a:gd name="connsiteX165" fmla="*/ 1370962 w 12192000"/>
              <a:gd name="connsiteY165" fmla="*/ 2237474 h 2237474"/>
              <a:gd name="connsiteX166" fmla="*/ 1356367 w 12192000"/>
              <a:gd name="connsiteY166" fmla="*/ 2235089 h 2237474"/>
              <a:gd name="connsiteX167" fmla="*/ 1324828 w 12192000"/>
              <a:gd name="connsiteY167" fmla="*/ 2231968 h 2237474"/>
              <a:gd name="connsiteX168" fmla="*/ 1297744 w 12192000"/>
              <a:gd name="connsiteY168" fmla="*/ 2235849 h 2237474"/>
              <a:gd name="connsiteX169" fmla="*/ 1286236 w 12192000"/>
              <a:gd name="connsiteY169" fmla="*/ 2233135 h 2237474"/>
              <a:gd name="connsiteX170" fmla="*/ 1283504 w 12192000"/>
              <a:gd name="connsiteY170" fmla="*/ 2233797 h 2237474"/>
              <a:gd name="connsiteX171" fmla="*/ 1279765 w 12192000"/>
              <a:gd name="connsiteY171" fmla="*/ 2229639 h 2237474"/>
              <a:gd name="connsiteX172" fmla="*/ 1195347 w 12192000"/>
              <a:gd name="connsiteY172" fmla="*/ 2212354 h 2237474"/>
              <a:gd name="connsiteX173" fmla="*/ 970251 w 12192000"/>
              <a:gd name="connsiteY173" fmla="*/ 2221029 h 2237474"/>
              <a:gd name="connsiteX174" fmla="*/ 812914 w 12192000"/>
              <a:gd name="connsiteY174" fmla="*/ 2202752 h 2237474"/>
              <a:gd name="connsiteX175" fmla="*/ 800195 w 12192000"/>
              <a:gd name="connsiteY175" fmla="*/ 2209407 h 2237474"/>
              <a:gd name="connsiteX176" fmla="*/ 784978 w 12192000"/>
              <a:gd name="connsiteY176" fmla="*/ 2212360 h 2237474"/>
              <a:gd name="connsiteX177" fmla="*/ 681987 w 12192000"/>
              <a:gd name="connsiteY177" fmla="*/ 2216757 h 2237474"/>
              <a:gd name="connsiteX178" fmla="*/ 669923 w 12192000"/>
              <a:gd name="connsiteY178" fmla="*/ 2211682 h 2237474"/>
              <a:gd name="connsiteX179" fmla="*/ 648680 w 12192000"/>
              <a:gd name="connsiteY179" fmla="*/ 2206229 h 2237474"/>
              <a:gd name="connsiteX180" fmla="*/ 597225 w 12192000"/>
              <a:gd name="connsiteY180" fmla="*/ 2180999 h 2237474"/>
              <a:gd name="connsiteX181" fmla="*/ 558449 w 12192000"/>
              <a:gd name="connsiteY181" fmla="*/ 2182346 h 2237474"/>
              <a:gd name="connsiteX182" fmla="*/ 550517 w 12192000"/>
              <a:gd name="connsiteY182" fmla="*/ 2182060 h 2237474"/>
              <a:gd name="connsiteX183" fmla="*/ 550309 w 12192000"/>
              <a:gd name="connsiteY183" fmla="*/ 2181825 h 2237474"/>
              <a:gd name="connsiteX184" fmla="*/ 541836 w 12192000"/>
              <a:gd name="connsiteY184" fmla="*/ 2181063 h 2237474"/>
              <a:gd name="connsiteX185" fmla="*/ 536057 w 12192000"/>
              <a:gd name="connsiteY185" fmla="*/ 2181537 h 2237474"/>
              <a:gd name="connsiteX186" fmla="*/ 520671 w 12192000"/>
              <a:gd name="connsiteY186" fmla="*/ 2180980 h 2237474"/>
              <a:gd name="connsiteX187" fmla="*/ 515024 w 12192000"/>
              <a:gd name="connsiteY187" fmla="*/ 2179258 h 2237474"/>
              <a:gd name="connsiteX188" fmla="*/ 512278 w 12192000"/>
              <a:gd name="connsiteY188" fmla="*/ 2176369 h 2237474"/>
              <a:gd name="connsiteX189" fmla="*/ 480419 w 12192000"/>
              <a:gd name="connsiteY189" fmla="*/ 2167807 h 2237474"/>
              <a:gd name="connsiteX190" fmla="*/ 413835 w 12192000"/>
              <a:gd name="connsiteY190" fmla="*/ 2156783 h 2237474"/>
              <a:gd name="connsiteX191" fmla="*/ 376513 w 12192000"/>
              <a:gd name="connsiteY191" fmla="*/ 2154014 h 2237474"/>
              <a:gd name="connsiteX192" fmla="*/ 273386 w 12192000"/>
              <a:gd name="connsiteY192" fmla="*/ 2142551 h 2237474"/>
              <a:gd name="connsiteX193" fmla="*/ 169207 w 12192000"/>
              <a:gd name="connsiteY193" fmla="*/ 2128100 h 2237474"/>
              <a:gd name="connsiteX194" fmla="*/ 93149 w 12192000"/>
              <a:gd name="connsiteY194" fmla="*/ 2105324 h 2237474"/>
              <a:gd name="connsiteX195" fmla="*/ 88109 w 12192000"/>
              <a:gd name="connsiteY195" fmla="*/ 2106704 h 2237474"/>
              <a:gd name="connsiteX196" fmla="*/ 80022 w 12192000"/>
              <a:gd name="connsiteY196" fmla="*/ 2107254 h 2237474"/>
              <a:gd name="connsiteX197" fmla="*/ 79717 w 12192000"/>
              <a:gd name="connsiteY197" fmla="*/ 2107046 h 2237474"/>
              <a:gd name="connsiteX198" fmla="*/ 72352 w 12192000"/>
              <a:gd name="connsiteY198" fmla="*/ 2107991 h 2237474"/>
              <a:gd name="connsiteX199" fmla="*/ 37645 w 12192000"/>
              <a:gd name="connsiteY199" fmla="*/ 2115401 h 2237474"/>
              <a:gd name="connsiteX200" fmla="*/ 4572 w 12192000"/>
              <a:gd name="connsiteY200" fmla="*/ 2111091 h 2237474"/>
              <a:gd name="connsiteX201" fmla="*/ 0 w 12192000"/>
              <a:gd name="connsiteY201" fmla="*/ 2110468 h 2237474"/>
              <a:gd name="connsiteX202" fmla="*/ 0 w 12192000"/>
              <a:gd name="connsiteY20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364192 w 12192000"/>
              <a:gd name="connsiteY85" fmla="*/ 1826074 h 2237474"/>
              <a:gd name="connsiteX86" fmla="*/ 5259633 w 12192000"/>
              <a:gd name="connsiteY86" fmla="*/ 1837160 h 2237474"/>
              <a:gd name="connsiteX87" fmla="*/ 5197513 w 12192000"/>
              <a:gd name="connsiteY87" fmla="*/ 1844718 h 2237474"/>
              <a:gd name="connsiteX88" fmla="*/ 5168852 w 12192000"/>
              <a:gd name="connsiteY88" fmla="*/ 1844846 h 2237474"/>
              <a:gd name="connsiteX89" fmla="*/ 5114927 w 12192000"/>
              <a:gd name="connsiteY89" fmla="*/ 1847827 h 2237474"/>
              <a:gd name="connsiteX90" fmla="*/ 5108970 w 12192000"/>
              <a:gd name="connsiteY90" fmla="*/ 1847935 h 2237474"/>
              <a:gd name="connsiteX91" fmla="*/ 5067961 w 12192000"/>
              <a:gd name="connsiteY91" fmla="*/ 1845917 h 2237474"/>
              <a:gd name="connsiteX92" fmla="*/ 5007075 w 12192000"/>
              <a:gd name="connsiteY92" fmla="*/ 1838626 h 2237474"/>
              <a:gd name="connsiteX93" fmla="*/ 4944087 w 12192000"/>
              <a:gd name="connsiteY93" fmla="*/ 1823332 h 2237474"/>
              <a:gd name="connsiteX94" fmla="*/ 4907662 w 12192000"/>
              <a:gd name="connsiteY94" fmla="*/ 1816900 h 2237474"/>
              <a:gd name="connsiteX95" fmla="*/ 4882386 w 12192000"/>
              <a:gd name="connsiteY95" fmla="*/ 1809844 h 2237474"/>
              <a:gd name="connsiteX96" fmla="*/ 4811440 w 12192000"/>
              <a:gd name="connsiteY96" fmla="*/ 1804655 h 2237474"/>
              <a:gd name="connsiteX97" fmla="*/ 4691075 w 12192000"/>
              <a:gd name="connsiteY97" fmla="*/ 1801389 h 2237474"/>
              <a:gd name="connsiteX98" fmla="*/ 4611738 w 12192000"/>
              <a:gd name="connsiteY98" fmla="*/ 1776964 h 2237474"/>
              <a:gd name="connsiteX99" fmla="*/ 4560070 w 12192000"/>
              <a:gd name="connsiteY99" fmla="*/ 1785640 h 2237474"/>
              <a:gd name="connsiteX100" fmla="*/ 4536503 w 12192000"/>
              <a:gd name="connsiteY100" fmla="*/ 1785334 h 2237474"/>
              <a:gd name="connsiteX101" fmla="*/ 4513724 w 12192000"/>
              <a:gd name="connsiteY101" fmla="*/ 1791996 h 2237474"/>
              <a:gd name="connsiteX102" fmla="*/ 4459810 w 12192000"/>
              <a:gd name="connsiteY102" fmla="*/ 1797886 h 2237474"/>
              <a:gd name="connsiteX103" fmla="*/ 4379064 w 12192000"/>
              <a:gd name="connsiteY103" fmla="*/ 1817177 h 2237474"/>
              <a:gd name="connsiteX104" fmla="*/ 4319209 w 12192000"/>
              <a:gd name="connsiteY104" fmla="*/ 1834833 h 2237474"/>
              <a:gd name="connsiteX105" fmla="*/ 4290981 w 12192000"/>
              <a:gd name="connsiteY105" fmla="*/ 1839677 h 2237474"/>
              <a:gd name="connsiteX106" fmla="*/ 4285792 w 12192000"/>
              <a:gd name="connsiteY106" fmla="*/ 1836231 h 2237474"/>
              <a:gd name="connsiteX107" fmla="*/ 4238372 w 12192000"/>
              <a:gd name="connsiteY107" fmla="*/ 1851480 h 2237474"/>
              <a:gd name="connsiteX108" fmla="*/ 4232517 w 12192000"/>
              <a:gd name="connsiteY108" fmla="*/ 1852567 h 2237474"/>
              <a:gd name="connsiteX109" fmla="*/ 4191732 w 12192000"/>
              <a:gd name="connsiteY109" fmla="*/ 1857328 h 2237474"/>
              <a:gd name="connsiteX110" fmla="*/ 4065532 w 12192000"/>
              <a:gd name="connsiteY110" fmla="*/ 1855477 h 2237474"/>
              <a:gd name="connsiteX111" fmla="*/ 4028460 w 12192000"/>
              <a:gd name="connsiteY111" fmla="*/ 1855137 h 2237474"/>
              <a:gd name="connsiteX112" fmla="*/ 4002267 w 12192000"/>
              <a:gd name="connsiteY112" fmla="*/ 1852352 h 2237474"/>
              <a:gd name="connsiteX113" fmla="*/ 3931396 w 12192000"/>
              <a:gd name="connsiteY113" fmla="*/ 1858915 h 2237474"/>
              <a:gd name="connsiteX114" fmla="*/ 3812162 w 12192000"/>
              <a:gd name="connsiteY114" fmla="*/ 1875501 h 2237474"/>
              <a:gd name="connsiteX115" fmla="*/ 3729530 w 12192000"/>
              <a:gd name="connsiteY115" fmla="*/ 1864513 h 2237474"/>
              <a:gd name="connsiteX116" fmla="*/ 3680177 w 12192000"/>
              <a:gd name="connsiteY116" fmla="*/ 1881552 h 2237474"/>
              <a:gd name="connsiteX117" fmla="*/ 3567259 w 12192000"/>
              <a:gd name="connsiteY117" fmla="*/ 1893482 h 2237474"/>
              <a:gd name="connsiteX118" fmla="*/ 3405770 w 12192000"/>
              <a:gd name="connsiteY118" fmla="*/ 1904591 h 2237474"/>
              <a:gd name="connsiteX119" fmla="*/ 3280097 w 12192000"/>
              <a:gd name="connsiteY119" fmla="*/ 1919610 h 2237474"/>
              <a:gd name="connsiteX120" fmla="*/ 3123424 w 12192000"/>
              <a:gd name="connsiteY120" fmla="*/ 1952930 h 2237474"/>
              <a:gd name="connsiteX121" fmla="*/ 3009910 w 12192000"/>
              <a:gd name="connsiteY121" fmla="*/ 1957866 h 2237474"/>
              <a:gd name="connsiteX122" fmla="*/ 2995934 w 12192000"/>
              <a:gd name="connsiteY122" fmla="*/ 1967085 h 2237474"/>
              <a:gd name="connsiteX123" fmla="*/ 2980071 w 12192000"/>
              <a:gd name="connsiteY123" fmla="*/ 1972988 h 2237474"/>
              <a:gd name="connsiteX124" fmla="*/ 2978094 w 12192000"/>
              <a:gd name="connsiteY124" fmla="*/ 1972369 h 2237474"/>
              <a:gd name="connsiteX125" fmla="*/ 2942858 w 12192000"/>
              <a:gd name="connsiteY125" fmla="*/ 1981367 h 2237474"/>
              <a:gd name="connsiteX126" fmla="*/ 2875436 w 12192000"/>
              <a:gd name="connsiteY126" fmla="*/ 1996977 h 2237474"/>
              <a:gd name="connsiteX127" fmla="*/ 2874892 w 12192000"/>
              <a:gd name="connsiteY127" fmla="*/ 1996085 h 2237474"/>
              <a:gd name="connsiteX128" fmla="*/ 2864145 w 12192000"/>
              <a:gd name="connsiteY128" fmla="*/ 1994061 h 2237474"/>
              <a:gd name="connsiteX129" fmla="*/ 2843662 w 12192000"/>
              <a:gd name="connsiteY129" fmla="*/ 1992498 h 2237474"/>
              <a:gd name="connsiteX130" fmla="*/ 2796128 w 12192000"/>
              <a:gd name="connsiteY130" fmla="*/ 1976403 h 2237474"/>
              <a:gd name="connsiteX131" fmla="*/ 2756784 w 12192000"/>
              <a:gd name="connsiteY131" fmla="*/ 1985116 h 2237474"/>
              <a:gd name="connsiteX132" fmla="*/ 2748833 w 12192000"/>
              <a:gd name="connsiteY132" fmla="*/ 1986323 h 2237474"/>
              <a:gd name="connsiteX133" fmla="*/ 2748661 w 12192000"/>
              <a:gd name="connsiteY133" fmla="*/ 1986122 h 2237474"/>
              <a:gd name="connsiteX134" fmla="*/ 2740251 w 12192000"/>
              <a:gd name="connsiteY134" fmla="*/ 1986946 h 2237474"/>
              <a:gd name="connsiteX135" fmla="*/ 2718916 w 12192000"/>
              <a:gd name="connsiteY135" fmla="*/ 1990867 h 2237474"/>
              <a:gd name="connsiteX136" fmla="*/ 2713522 w 12192000"/>
              <a:gd name="connsiteY136" fmla="*/ 1990173 h 2237474"/>
              <a:gd name="connsiteX137" fmla="*/ 2680597 w 12192000"/>
              <a:gd name="connsiteY137" fmla="*/ 1984996 h 2237474"/>
              <a:gd name="connsiteX138" fmla="*/ 2578178 w 12192000"/>
              <a:gd name="connsiteY138" fmla="*/ 1990531 h 2237474"/>
              <a:gd name="connsiteX139" fmla="*/ 2476147 w 12192000"/>
              <a:gd name="connsiteY139" fmla="*/ 1998305 h 2237474"/>
              <a:gd name="connsiteX140" fmla="*/ 2373568 w 12192000"/>
              <a:gd name="connsiteY140" fmla="*/ 2003219 h 2237474"/>
              <a:gd name="connsiteX141" fmla="*/ 2321399 w 12192000"/>
              <a:gd name="connsiteY141" fmla="*/ 1989467 h 2237474"/>
              <a:gd name="connsiteX142" fmla="*/ 2315525 w 12192000"/>
              <a:gd name="connsiteY142" fmla="*/ 1989708 h 2237474"/>
              <a:gd name="connsiteX143" fmla="*/ 2300792 w 12192000"/>
              <a:gd name="connsiteY143" fmla="*/ 1994290 h 2237474"/>
              <a:gd name="connsiteX144" fmla="*/ 2295469 w 12192000"/>
              <a:gd name="connsiteY144" fmla="*/ 1996659 h 2237474"/>
              <a:gd name="connsiteX145" fmla="*/ 2287219 w 12192000"/>
              <a:gd name="connsiteY145" fmla="*/ 1998750 h 2237474"/>
              <a:gd name="connsiteX146" fmla="*/ 2286948 w 12192000"/>
              <a:gd name="connsiteY146" fmla="*/ 1998596 h 2237474"/>
              <a:gd name="connsiteX147" fmla="*/ 2243069 w 12192000"/>
              <a:gd name="connsiteY147" fmla="*/ 2015111 h 2237474"/>
              <a:gd name="connsiteX148" fmla="*/ 2186609 w 12192000"/>
              <a:gd name="connsiteY148" fmla="*/ 2008263 h 2237474"/>
              <a:gd name="connsiteX149" fmla="*/ 2164831 w 12192000"/>
              <a:gd name="connsiteY149" fmla="*/ 2010143 h 2237474"/>
              <a:gd name="connsiteX150" fmla="*/ 2152836 w 12192000"/>
              <a:gd name="connsiteY150" fmla="*/ 2010048 h 2237474"/>
              <a:gd name="connsiteX151" fmla="*/ 2117102 w 12192000"/>
              <a:gd name="connsiteY151" fmla="*/ 2023004 h 2237474"/>
              <a:gd name="connsiteX152" fmla="*/ 2111935 w 12192000"/>
              <a:gd name="connsiteY152" fmla="*/ 2023163 h 2237474"/>
              <a:gd name="connsiteX153" fmla="*/ 2089991 w 12192000"/>
              <a:gd name="connsiteY153" fmla="*/ 2034193 h 2237474"/>
              <a:gd name="connsiteX154" fmla="*/ 2058061 w 12192000"/>
              <a:gd name="connsiteY154" fmla="*/ 2047942 h 2237474"/>
              <a:gd name="connsiteX155" fmla="*/ 2055737 w 12192000"/>
              <a:gd name="connsiteY155" fmla="*/ 2047704 h 2237474"/>
              <a:gd name="connsiteX156" fmla="*/ 2042244 w 12192000"/>
              <a:gd name="connsiteY156" fmla="*/ 2055560 h 2237474"/>
              <a:gd name="connsiteX157" fmla="*/ 1976224 w 12192000"/>
              <a:gd name="connsiteY157" fmla="*/ 2074257 h 2237474"/>
              <a:gd name="connsiteX158" fmla="*/ 1877728 w 12192000"/>
              <a:gd name="connsiteY158" fmla="*/ 2101004 h 2237474"/>
              <a:gd name="connsiteX159" fmla="*/ 1759056 w 12192000"/>
              <a:gd name="connsiteY159" fmla="*/ 2125608 h 2237474"/>
              <a:gd name="connsiteX160" fmla="*/ 1637948 w 12192000"/>
              <a:gd name="connsiteY160" fmla="*/ 2172597 h 2237474"/>
              <a:gd name="connsiteX161" fmla="*/ 1434549 w 12192000"/>
              <a:gd name="connsiteY161" fmla="*/ 2234522 h 2237474"/>
              <a:gd name="connsiteX162" fmla="*/ 1398481 w 12192000"/>
              <a:gd name="connsiteY162" fmla="*/ 2237074 h 2237474"/>
              <a:gd name="connsiteX163" fmla="*/ 1398407 w 12192000"/>
              <a:gd name="connsiteY163" fmla="*/ 2237095 h 2237474"/>
              <a:gd name="connsiteX164" fmla="*/ 1370962 w 12192000"/>
              <a:gd name="connsiteY164" fmla="*/ 2237474 h 2237474"/>
              <a:gd name="connsiteX165" fmla="*/ 1356367 w 12192000"/>
              <a:gd name="connsiteY165" fmla="*/ 2235089 h 2237474"/>
              <a:gd name="connsiteX166" fmla="*/ 1324828 w 12192000"/>
              <a:gd name="connsiteY166" fmla="*/ 2231968 h 2237474"/>
              <a:gd name="connsiteX167" fmla="*/ 1297744 w 12192000"/>
              <a:gd name="connsiteY167" fmla="*/ 2235849 h 2237474"/>
              <a:gd name="connsiteX168" fmla="*/ 1286236 w 12192000"/>
              <a:gd name="connsiteY168" fmla="*/ 2233135 h 2237474"/>
              <a:gd name="connsiteX169" fmla="*/ 1283504 w 12192000"/>
              <a:gd name="connsiteY169" fmla="*/ 2233797 h 2237474"/>
              <a:gd name="connsiteX170" fmla="*/ 1279765 w 12192000"/>
              <a:gd name="connsiteY170" fmla="*/ 2229639 h 2237474"/>
              <a:gd name="connsiteX171" fmla="*/ 1195347 w 12192000"/>
              <a:gd name="connsiteY171" fmla="*/ 2212354 h 2237474"/>
              <a:gd name="connsiteX172" fmla="*/ 970251 w 12192000"/>
              <a:gd name="connsiteY172" fmla="*/ 2221029 h 2237474"/>
              <a:gd name="connsiteX173" fmla="*/ 812914 w 12192000"/>
              <a:gd name="connsiteY173" fmla="*/ 2202752 h 2237474"/>
              <a:gd name="connsiteX174" fmla="*/ 800195 w 12192000"/>
              <a:gd name="connsiteY174" fmla="*/ 2209407 h 2237474"/>
              <a:gd name="connsiteX175" fmla="*/ 784978 w 12192000"/>
              <a:gd name="connsiteY175" fmla="*/ 2212360 h 2237474"/>
              <a:gd name="connsiteX176" fmla="*/ 681987 w 12192000"/>
              <a:gd name="connsiteY176" fmla="*/ 2216757 h 2237474"/>
              <a:gd name="connsiteX177" fmla="*/ 669923 w 12192000"/>
              <a:gd name="connsiteY177" fmla="*/ 2211682 h 2237474"/>
              <a:gd name="connsiteX178" fmla="*/ 648680 w 12192000"/>
              <a:gd name="connsiteY178" fmla="*/ 2206229 h 2237474"/>
              <a:gd name="connsiteX179" fmla="*/ 597225 w 12192000"/>
              <a:gd name="connsiteY179" fmla="*/ 2180999 h 2237474"/>
              <a:gd name="connsiteX180" fmla="*/ 558449 w 12192000"/>
              <a:gd name="connsiteY180" fmla="*/ 2182346 h 2237474"/>
              <a:gd name="connsiteX181" fmla="*/ 550517 w 12192000"/>
              <a:gd name="connsiteY181" fmla="*/ 2182060 h 2237474"/>
              <a:gd name="connsiteX182" fmla="*/ 550309 w 12192000"/>
              <a:gd name="connsiteY182" fmla="*/ 2181825 h 2237474"/>
              <a:gd name="connsiteX183" fmla="*/ 541836 w 12192000"/>
              <a:gd name="connsiteY183" fmla="*/ 2181063 h 2237474"/>
              <a:gd name="connsiteX184" fmla="*/ 536057 w 12192000"/>
              <a:gd name="connsiteY184" fmla="*/ 2181537 h 2237474"/>
              <a:gd name="connsiteX185" fmla="*/ 520671 w 12192000"/>
              <a:gd name="connsiteY185" fmla="*/ 2180980 h 2237474"/>
              <a:gd name="connsiteX186" fmla="*/ 515024 w 12192000"/>
              <a:gd name="connsiteY186" fmla="*/ 2179258 h 2237474"/>
              <a:gd name="connsiteX187" fmla="*/ 512278 w 12192000"/>
              <a:gd name="connsiteY187" fmla="*/ 2176369 h 2237474"/>
              <a:gd name="connsiteX188" fmla="*/ 480419 w 12192000"/>
              <a:gd name="connsiteY188" fmla="*/ 2167807 h 2237474"/>
              <a:gd name="connsiteX189" fmla="*/ 413835 w 12192000"/>
              <a:gd name="connsiteY189" fmla="*/ 2156783 h 2237474"/>
              <a:gd name="connsiteX190" fmla="*/ 376513 w 12192000"/>
              <a:gd name="connsiteY190" fmla="*/ 2154014 h 2237474"/>
              <a:gd name="connsiteX191" fmla="*/ 273386 w 12192000"/>
              <a:gd name="connsiteY191" fmla="*/ 2142551 h 2237474"/>
              <a:gd name="connsiteX192" fmla="*/ 169207 w 12192000"/>
              <a:gd name="connsiteY192" fmla="*/ 2128100 h 2237474"/>
              <a:gd name="connsiteX193" fmla="*/ 93149 w 12192000"/>
              <a:gd name="connsiteY193" fmla="*/ 2105324 h 2237474"/>
              <a:gd name="connsiteX194" fmla="*/ 88109 w 12192000"/>
              <a:gd name="connsiteY194" fmla="*/ 2106704 h 2237474"/>
              <a:gd name="connsiteX195" fmla="*/ 80022 w 12192000"/>
              <a:gd name="connsiteY195" fmla="*/ 2107254 h 2237474"/>
              <a:gd name="connsiteX196" fmla="*/ 79717 w 12192000"/>
              <a:gd name="connsiteY196" fmla="*/ 2107046 h 2237474"/>
              <a:gd name="connsiteX197" fmla="*/ 72352 w 12192000"/>
              <a:gd name="connsiteY197" fmla="*/ 2107991 h 2237474"/>
              <a:gd name="connsiteX198" fmla="*/ 37645 w 12192000"/>
              <a:gd name="connsiteY198" fmla="*/ 2115401 h 2237474"/>
              <a:gd name="connsiteX199" fmla="*/ 4572 w 12192000"/>
              <a:gd name="connsiteY199" fmla="*/ 2111091 h 2237474"/>
              <a:gd name="connsiteX200" fmla="*/ 0 w 12192000"/>
              <a:gd name="connsiteY200" fmla="*/ 2110468 h 2237474"/>
              <a:gd name="connsiteX201" fmla="*/ 0 w 12192000"/>
              <a:gd name="connsiteY20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364192 w 12192000"/>
              <a:gd name="connsiteY85" fmla="*/ 1826074 h 2237474"/>
              <a:gd name="connsiteX86" fmla="*/ 5259633 w 12192000"/>
              <a:gd name="connsiteY86" fmla="*/ 1837160 h 2237474"/>
              <a:gd name="connsiteX87" fmla="*/ 5168852 w 12192000"/>
              <a:gd name="connsiteY87" fmla="*/ 1844846 h 2237474"/>
              <a:gd name="connsiteX88" fmla="*/ 5114927 w 12192000"/>
              <a:gd name="connsiteY88" fmla="*/ 1847827 h 2237474"/>
              <a:gd name="connsiteX89" fmla="*/ 5108970 w 12192000"/>
              <a:gd name="connsiteY89" fmla="*/ 1847935 h 2237474"/>
              <a:gd name="connsiteX90" fmla="*/ 5067961 w 12192000"/>
              <a:gd name="connsiteY90" fmla="*/ 1845917 h 2237474"/>
              <a:gd name="connsiteX91" fmla="*/ 5007075 w 12192000"/>
              <a:gd name="connsiteY91" fmla="*/ 1838626 h 2237474"/>
              <a:gd name="connsiteX92" fmla="*/ 4944087 w 12192000"/>
              <a:gd name="connsiteY92" fmla="*/ 1823332 h 2237474"/>
              <a:gd name="connsiteX93" fmla="*/ 4907662 w 12192000"/>
              <a:gd name="connsiteY93" fmla="*/ 1816900 h 2237474"/>
              <a:gd name="connsiteX94" fmla="*/ 4882386 w 12192000"/>
              <a:gd name="connsiteY94" fmla="*/ 1809844 h 2237474"/>
              <a:gd name="connsiteX95" fmla="*/ 4811440 w 12192000"/>
              <a:gd name="connsiteY95" fmla="*/ 1804655 h 2237474"/>
              <a:gd name="connsiteX96" fmla="*/ 4691075 w 12192000"/>
              <a:gd name="connsiteY96" fmla="*/ 1801389 h 2237474"/>
              <a:gd name="connsiteX97" fmla="*/ 4611738 w 12192000"/>
              <a:gd name="connsiteY97" fmla="*/ 1776964 h 2237474"/>
              <a:gd name="connsiteX98" fmla="*/ 4560070 w 12192000"/>
              <a:gd name="connsiteY98" fmla="*/ 1785640 h 2237474"/>
              <a:gd name="connsiteX99" fmla="*/ 4536503 w 12192000"/>
              <a:gd name="connsiteY99" fmla="*/ 1785334 h 2237474"/>
              <a:gd name="connsiteX100" fmla="*/ 4513724 w 12192000"/>
              <a:gd name="connsiteY100" fmla="*/ 1791996 h 2237474"/>
              <a:gd name="connsiteX101" fmla="*/ 4459810 w 12192000"/>
              <a:gd name="connsiteY101" fmla="*/ 1797886 h 2237474"/>
              <a:gd name="connsiteX102" fmla="*/ 4379064 w 12192000"/>
              <a:gd name="connsiteY102" fmla="*/ 1817177 h 2237474"/>
              <a:gd name="connsiteX103" fmla="*/ 4319209 w 12192000"/>
              <a:gd name="connsiteY103" fmla="*/ 1834833 h 2237474"/>
              <a:gd name="connsiteX104" fmla="*/ 4290981 w 12192000"/>
              <a:gd name="connsiteY104" fmla="*/ 1839677 h 2237474"/>
              <a:gd name="connsiteX105" fmla="*/ 4285792 w 12192000"/>
              <a:gd name="connsiteY105" fmla="*/ 1836231 h 2237474"/>
              <a:gd name="connsiteX106" fmla="*/ 4238372 w 12192000"/>
              <a:gd name="connsiteY106" fmla="*/ 1851480 h 2237474"/>
              <a:gd name="connsiteX107" fmla="*/ 4232517 w 12192000"/>
              <a:gd name="connsiteY107" fmla="*/ 1852567 h 2237474"/>
              <a:gd name="connsiteX108" fmla="*/ 4191732 w 12192000"/>
              <a:gd name="connsiteY108" fmla="*/ 1857328 h 2237474"/>
              <a:gd name="connsiteX109" fmla="*/ 4065532 w 12192000"/>
              <a:gd name="connsiteY109" fmla="*/ 1855477 h 2237474"/>
              <a:gd name="connsiteX110" fmla="*/ 4028460 w 12192000"/>
              <a:gd name="connsiteY110" fmla="*/ 1855137 h 2237474"/>
              <a:gd name="connsiteX111" fmla="*/ 4002267 w 12192000"/>
              <a:gd name="connsiteY111" fmla="*/ 1852352 h 2237474"/>
              <a:gd name="connsiteX112" fmla="*/ 3931396 w 12192000"/>
              <a:gd name="connsiteY112" fmla="*/ 1858915 h 2237474"/>
              <a:gd name="connsiteX113" fmla="*/ 3812162 w 12192000"/>
              <a:gd name="connsiteY113" fmla="*/ 1875501 h 2237474"/>
              <a:gd name="connsiteX114" fmla="*/ 3729530 w 12192000"/>
              <a:gd name="connsiteY114" fmla="*/ 1864513 h 2237474"/>
              <a:gd name="connsiteX115" fmla="*/ 3680177 w 12192000"/>
              <a:gd name="connsiteY115" fmla="*/ 1881552 h 2237474"/>
              <a:gd name="connsiteX116" fmla="*/ 3567259 w 12192000"/>
              <a:gd name="connsiteY116" fmla="*/ 1893482 h 2237474"/>
              <a:gd name="connsiteX117" fmla="*/ 3405770 w 12192000"/>
              <a:gd name="connsiteY117" fmla="*/ 1904591 h 2237474"/>
              <a:gd name="connsiteX118" fmla="*/ 3280097 w 12192000"/>
              <a:gd name="connsiteY118" fmla="*/ 1919610 h 2237474"/>
              <a:gd name="connsiteX119" fmla="*/ 3123424 w 12192000"/>
              <a:gd name="connsiteY119" fmla="*/ 1952930 h 2237474"/>
              <a:gd name="connsiteX120" fmla="*/ 3009910 w 12192000"/>
              <a:gd name="connsiteY120" fmla="*/ 1957866 h 2237474"/>
              <a:gd name="connsiteX121" fmla="*/ 2995934 w 12192000"/>
              <a:gd name="connsiteY121" fmla="*/ 1967085 h 2237474"/>
              <a:gd name="connsiteX122" fmla="*/ 2980071 w 12192000"/>
              <a:gd name="connsiteY122" fmla="*/ 1972988 h 2237474"/>
              <a:gd name="connsiteX123" fmla="*/ 2978094 w 12192000"/>
              <a:gd name="connsiteY123" fmla="*/ 1972369 h 2237474"/>
              <a:gd name="connsiteX124" fmla="*/ 2942858 w 12192000"/>
              <a:gd name="connsiteY124" fmla="*/ 1981367 h 2237474"/>
              <a:gd name="connsiteX125" fmla="*/ 2875436 w 12192000"/>
              <a:gd name="connsiteY125" fmla="*/ 1996977 h 2237474"/>
              <a:gd name="connsiteX126" fmla="*/ 2874892 w 12192000"/>
              <a:gd name="connsiteY126" fmla="*/ 1996085 h 2237474"/>
              <a:gd name="connsiteX127" fmla="*/ 2864145 w 12192000"/>
              <a:gd name="connsiteY127" fmla="*/ 1994061 h 2237474"/>
              <a:gd name="connsiteX128" fmla="*/ 2843662 w 12192000"/>
              <a:gd name="connsiteY128" fmla="*/ 1992498 h 2237474"/>
              <a:gd name="connsiteX129" fmla="*/ 2796128 w 12192000"/>
              <a:gd name="connsiteY129" fmla="*/ 1976403 h 2237474"/>
              <a:gd name="connsiteX130" fmla="*/ 2756784 w 12192000"/>
              <a:gd name="connsiteY130" fmla="*/ 1985116 h 2237474"/>
              <a:gd name="connsiteX131" fmla="*/ 2748833 w 12192000"/>
              <a:gd name="connsiteY131" fmla="*/ 1986323 h 2237474"/>
              <a:gd name="connsiteX132" fmla="*/ 2748661 w 12192000"/>
              <a:gd name="connsiteY132" fmla="*/ 1986122 h 2237474"/>
              <a:gd name="connsiteX133" fmla="*/ 2740251 w 12192000"/>
              <a:gd name="connsiteY133" fmla="*/ 1986946 h 2237474"/>
              <a:gd name="connsiteX134" fmla="*/ 2718916 w 12192000"/>
              <a:gd name="connsiteY134" fmla="*/ 1990867 h 2237474"/>
              <a:gd name="connsiteX135" fmla="*/ 2713522 w 12192000"/>
              <a:gd name="connsiteY135" fmla="*/ 1990173 h 2237474"/>
              <a:gd name="connsiteX136" fmla="*/ 2680597 w 12192000"/>
              <a:gd name="connsiteY136" fmla="*/ 1984996 h 2237474"/>
              <a:gd name="connsiteX137" fmla="*/ 2578178 w 12192000"/>
              <a:gd name="connsiteY137" fmla="*/ 1990531 h 2237474"/>
              <a:gd name="connsiteX138" fmla="*/ 2476147 w 12192000"/>
              <a:gd name="connsiteY138" fmla="*/ 1998305 h 2237474"/>
              <a:gd name="connsiteX139" fmla="*/ 2373568 w 12192000"/>
              <a:gd name="connsiteY139" fmla="*/ 2003219 h 2237474"/>
              <a:gd name="connsiteX140" fmla="*/ 2321399 w 12192000"/>
              <a:gd name="connsiteY140" fmla="*/ 1989467 h 2237474"/>
              <a:gd name="connsiteX141" fmla="*/ 2315525 w 12192000"/>
              <a:gd name="connsiteY141" fmla="*/ 1989708 h 2237474"/>
              <a:gd name="connsiteX142" fmla="*/ 2300792 w 12192000"/>
              <a:gd name="connsiteY142" fmla="*/ 1994290 h 2237474"/>
              <a:gd name="connsiteX143" fmla="*/ 2295469 w 12192000"/>
              <a:gd name="connsiteY143" fmla="*/ 1996659 h 2237474"/>
              <a:gd name="connsiteX144" fmla="*/ 2287219 w 12192000"/>
              <a:gd name="connsiteY144" fmla="*/ 1998750 h 2237474"/>
              <a:gd name="connsiteX145" fmla="*/ 2286948 w 12192000"/>
              <a:gd name="connsiteY145" fmla="*/ 1998596 h 2237474"/>
              <a:gd name="connsiteX146" fmla="*/ 2243069 w 12192000"/>
              <a:gd name="connsiteY146" fmla="*/ 2015111 h 2237474"/>
              <a:gd name="connsiteX147" fmla="*/ 2186609 w 12192000"/>
              <a:gd name="connsiteY147" fmla="*/ 2008263 h 2237474"/>
              <a:gd name="connsiteX148" fmla="*/ 2164831 w 12192000"/>
              <a:gd name="connsiteY148" fmla="*/ 2010143 h 2237474"/>
              <a:gd name="connsiteX149" fmla="*/ 2152836 w 12192000"/>
              <a:gd name="connsiteY149" fmla="*/ 2010048 h 2237474"/>
              <a:gd name="connsiteX150" fmla="*/ 2117102 w 12192000"/>
              <a:gd name="connsiteY150" fmla="*/ 2023004 h 2237474"/>
              <a:gd name="connsiteX151" fmla="*/ 2111935 w 12192000"/>
              <a:gd name="connsiteY151" fmla="*/ 2023163 h 2237474"/>
              <a:gd name="connsiteX152" fmla="*/ 2089991 w 12192000"/>
              <a:gd name="connsiteY152" fmla="*/ 2034193 h 2237474"/>
              <a:gd name="connsiteX153" fmla="*/ 2058061 w 12192000"/>
              <a:gd name="connsiteY153" fmla="*/ 2047942 h 2237474"/>
              <a:gd name="connsiteX154" fmla="*/ 2055737 w 12192000"/>
              <a:gd name="connsiteY154" fmla="*/ 2047704 h 2237474"/>
              <a:gd name="connsiteX155" fmla="*/ 2042244 w 12192000"/>
              <a:gd name="connsiteY155" fmla="*/ 2055560 h 2237474"/>
              <a:gd name="connsiteX156" fmla="*/ 1976224 w 12192000"/>
              <a:gd name="connsiteY156" fmla="*/ 2074257 h 2237474"/>
              <a:gd name="connsiteX157" fmla="*/ 1877728 w 12192000"/>
              <a:gd name="connsiteY157" fmla="*/ 2101004 h 2237474"/>
              <a:gd name="connsiteX158" fmla="*/ 1759056 w 12192000"/>
              <a:gd name="connsiteY158" fmla="*/ 2125608 h 2237474"/>
              <a:gd name="connsiteX159" fmla="*/ 1637948 w 12192000"/>
              <a:gd name="connsiteY159" fmla="*/ 2172597 h 2237474"/>
              <a:gd name="connsiteX160" fmla="*/ 1434549 w 12192000"/>
              <a:gd name="connsiteY160" fmla="*/ 2234522 h 2237474"/>
              <a:gd name="connsiteX161" fmla="*/ 1398481 w 12192000"/>
              <a:gd name="connsiteY161" fmla="*/ 2237074 h 2237474"/>
              <a:gd name="connsiteX162" fmla="*/ 1398407 w 12192000"/>
              <a:gd name="connsiteY162" fmla="*/ 2237095 h 2237474"/>
              <a:gd name="connsiteX163" fmla="*/ 1370962 w 12192000"/>
              <a:gd name="connsiteY163" fmla="*/ 2237474 h 2237474"/>
              <a:gd name="connsiteX164" fmla="*/ 1356367 w 12192000"/>
              <a:gd name="connsiteY164" fmla="*/ 2235089 h 2237474"/>
              <a:gd name="connsiteX165" fmla="*/ 1324828 w 12192000"/>
              <a:gd name="connsiteY165" fmla="*/ 2231968 h 2237474"/>
              <a:gd name="connsiteX166" fmla="*/ 1297744 w 12192000"/>
              <a:gd name="connsiteY166" fmla="*/ 2235849 h 2237474"/>
              <a:gd name="connsiteX167" fmla="*/ 1286236 w 12192000"/>
              <a:gd name="connsiteY167" fmla="*/ 2233135 h 2237474"/>
              <a:gd name="connsiteX168" fmla="*/ 1283504 w 12192000"/>
              <a:gd name="connsiteY168" fmla="*/ 2233797 h 2237474"/>
              <a:gd name="connsiteX169" fmla="*/ 1279765 w 12192000"/>
              <a:gd name="connsiteY169" fmla="*/ 2229639 h 2237474"/>
              <a:gd name="connsiteX170" fmla="*/ 1195347 w 12192000"/>
              <a:gd name="connsiteY170" fmla="*/ 2212354 h 2237474"/>
              <a:gd name="connsiteX171" fmla="*/ 970251 w 12192000"/>
              <a:gd name="connsiteY171" fmla="*/ 2221029 h 2237474"/>
              <a:gd name="connsiteX172" fmla="*/ 812914 w 12192000"/>
              <a:gd name="connsiteY172" fmla="*/ 2202752 h 2237474"/>
              <a:gd name="connsiteX173" fmla="*/ 800195 w 12192000"/>
              <a:gd name="connsiteY173" fmla="*/ 2209407 h 2237474"/>
              <a:gd name="connsiteX174" fmla="*/ 784978 w 12192000"/>
              <a:gd name="connsiteY174" fmla="*/ 2212360 h 2237474"/>
              <a:gd name="connsiteX175" fmla="*/ 681987 w 12192000"/>
              <a:gd name="connsiteY175" fmla="*/ 2216757 h 2237474"/>
              <a:gd name="connsiteX176" fmla="*/ 669923 w 12192000"/>
              <a:gd name="connsiteY176" fmla="*/ 2211682 h 2237474"/>
              <a:gd name="connsiteX177" fmla="*/ 648680 w 12192000"/>
              <a:gd name="connsiteY177" fmla="*/ 2206229 h 2237474"/>
              <a:gd name="connsiteX178" fmla="*/ 597225 w 12192000"/>
              <a:gd name="connsiteY178" fmla="*/ 2180999 h 2237474"/>
              <a:gd name="connsiteX179" fmla="*/ 558449 w 12192000"/>
              <a:gd name="connsiteY179" fmla="*/ 2182346 h 2237474"/>
              <a:gd name="connsiteX180" fmla="*/ 550517 w 12192000"/>
              <a:gd name="connsiteY180" fmla="*/ 2182060 h 2237474"/>
              <a:gd name="connsiteX181" fmla="*/ 550309 w 12192000"/>
              <a:gd name="connsiteY181" fmla="*/ 2181825 h 2237474"/>
              <a:gd name="connsiteX182" fmla="*/ 541836 w 12192000"/>
              <a:gd name="connsiteY182" fmla="*/ 2181063 h 2237474"/>
              <a:gd name="connsiteX183" fmla="*/ 536057 w 12192000"/>
              <a:gd name="connsiteY183" fmla="*/ 2181537 h 2237474"/>
              <a:gd name="connsiteX184" fmla="*/ 520671 w 12192000"/>
              <a:gd name="connsiteY184" fmla="*/ 2180980 h 2237474"/>
              <a:gd name="connsiteX185" fmla="*/ 515024 w 12192000"/>
              <a:gd name="connsiteY185" fmla="*/ 2179258 h 2237474"/>
              <a:gd name="connsiteX186" fmla="*/ 512278 w 12192000"/>
              <a:gd name="connsiteY186" fmla="*/ 2176369 h 2237474"/>
              <a:gd name="connsiteX187" fmla="*/ 480419 w 12192000"/>
              <a:gd name="connsiteY187" fmla="*/ 2167807 h 2237474"/>
              <a:gd name="connsiteX188" fmla="*/ 413835 w 12192000"/>
              <a:gd name="connsiteY188" fmla="*/ 2156783 h 2237474"/>
              <a:gd name="connsiteX189" fmla="*/ 376513 w 12192000"/>
              <a:gd name="connsiteY189" fmla="*/ 2154014 h 2237474"/>
              <a:gd name="connsiteX190" fmla="*/ 273386 w 12192000"/>
              <a:gd name="connsiteY190" fmla="*/ 2142551 h 2237474"/>
              <a:gd name="connsiteX191" fmla="*/ 169207 w 12192000"/>
              <a:gd name="connsiteY191" fmla="*/ 2128100 h 2237474"/>
              <a:gd name="connsiteX192" fmla="*/ 93149 w 12192000"/>
              <a:gd name="connsiteY192" fmla="*/ 2105324 h 2237474"/>
              <a:gd name="connsiteX193" fmla="*/ 88109 w 12192000"/>
              <a:gd name="connsiteY193" fmla="*/ 2106704 h 2237474"/>
              <a:gd name="connsiteX194" fmla="*/ 80022 w 12192000"/>
              <a:gd name="connsiteY194" fmla="*/ 2107254 h 2237474"/>
              <a:gd name="connsiteX195" fmla="*/ 79717 w 12192000"/>
              <a:gd name="connsiteY195" fmla="*/ 2107046 h 2237474"/>
              <a:gd name="connsiteX196" fmla="*/ 72352 w 12192000"/>
              <a:gd name="connsiteY196" fmla="*/ 2107991 h 2237474"/>
              <a:gd name="connsiteX197" fmla="*/ 37645 w 12192000"/>
              <a:gd name="connsiteY197" fmla="*/ 2115401 h 2237474"/>
              <a:gd name="connsiteX198" fmla="*/ 4572 w 12192000"/>
              <a:gd name="connsiteY198" fmla="*/ 2111091 h 2237474"/>
              <a:gd name="connsiteX199" fmla="*/ 0 w 12192000"/>
              <a:gd name="connsiteY199" fmla="*/ 2110468 h 2237474"/>
              <a:gd name="connsiteX200" fmla="*/ 0 w 12192000"/>
              <a:gd name="connsiteY20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364192 w 12192000"/>
              <a:gd name="connsiteY85" fmla="*/ 1826074 h 2237474"/>
              <a:gd name="connsiteX86" fmla="*/ 5259633 w 12192000"/>
              <a:gd name="connsiteY86" fmla="*/ 1837160 h 2237474"/>
              <a:gd name="connsiteX87" fmla="*/ 5149802 w 12192000"/>
              <a:gd name="connsiteY87" fmla="*/ 1844846 h 2237474"/>
              <a:gd name="connsiteX88" fmla="*/ 5114927 w 12192000"/>
              <a:gd name="connsiteY88" fmla="*/ 1847827 h 2237474"/>
              <a:gd name="connsiteX89" fmla="*/ 5108970 w 12192000"/>
              <a:gd name="connsiteY89" fmla="*/ 1847935 h 2237474"/>
              <a:gd name="connsiteX90" fmla="*/ 5067961 w 12192000"/>
              <a:gd name="connsiteY90" fmla="*/ 1845917 h 2237474"/>
              <a:gd name="connsiteX91" fmla="*/ 5007075 w 12192000"/>
              <a:gd name="connsiteY91" fmla="*/ 1838626 h 2237474"/>
              <a:gd name="connsiteX92" fmla="*/ 4944087 w 12192000"/>
              <a:gd name="connsiteY92" fmla="*/ 1823332 h 2237474"/>
              <a:gd name="connsiteX93" fmla="*/ 4907662 w 12192000"/>
              <a:gd name="connsiteY93" fmla="*/ 1816900 h 2237474"/>
              <a:gd name="connsiteX94" fmla="*/ 4882386 w 12192000"/>
              <a:gd name="connsiteY94" fmla="*/ 1809844 h 2237474"/>
              <a:gd name="connsiteX95" fmla="*/ 4811440 w 12192000"/>
              <a:gd name="connsiteY95" fmla="*/ 1804655 h 2237474"/>
              <a:gd name="connsiteX96" fmla="*/ 4691075 w 12192000"/>
              <a:gd name="connsiteY96" fmla="*/ 1801389 h 2237474"/>
              <a:gd name="connsiteX97" fmla="*/ 4611738 w 12192000"/>
              <a:gd name="connsiteY97" fmla="*/ 1776964 h 2237474"/>
              <a:gd name="connsiteX98" fmla="*/ 4560070 w 12192000"/>
              <a:gd name="connsiteY98" fmla="*/ 1785640 h 2237474"/>
              <a:gd name="connsiteX99" fmla="*/ 4536503 w 12192000"/>
              <a:gd name="connsiteY99" fmla="*/ 1785334 h 2237474"/>
              <a:gd name="connsiteX100" fmla="*/ 4513724 w 12192000"/>
              <a:gd name="connsiteY100" fmla="*/ 1791996 h 2237474"/>
              <a:gd name="connsiteX101" fmla="*/ 4459810 w 12192000"/>
              <a:gd name="connsiteY101" fmla="*/ 1797886 h 2237474"/>
              <a:gd name="connsiteX102" fmla="*/ 4379064 w 12192000"/>
              <a:gd name="connsiteY102" fmla="*/ 1817177 h 2237474"/>
              <a:gd name="connsiteX103" fmla="*/ 4319209 w 12192000"/>
              <a:gd name="connsiteY103" fmla="*/ 1834833 h 2237474"/>
              <a:gd name="connsiteX104" fmla="*/ 4290981 w 12192000"/>
              <a:gd name="connsiteY104" fmla="*/ 1839677 h 2237474"/>
              <a:gd name="connsiteX105" fmla="*/ 4285792 w 12192000"/>
              <a:gd name="connsiteY105" fmla="*/ 1836231 h 2237474"/>
              <a:gd name="connsiteX106" fmla="*/ 4238372 w 12192000"/>
              <a:gd name="connsiteY106" fmla="*/ 1851480 h 2237474"/>
              <a:gd name="connsiteX107" fmla="*/ 4232517 w 12192000"/>
              <a:gd name="connsiteY107" fmla="*/ 1852567 h 2237474"/>
              <a:gd name="connsiteX108" fmla="*/ 4191732 w 12192000"/>
              <a:gd name="connsiteY108" fmla="*/ 1857328 h 2237474"/>
              <a:gd name="connsiteX109" fmla="*/ 4065532 w 12192000"/>
              <a:gd name="connsiteY109" fmla="*/ 1855477 h 2237474"/>
              <a:gd name="connsiteX110" fmla="*/ 4028460 w 12192000"/>
              <a:gd name="connsiteY110" fmla="*/ 1855137 h 2237474"/>
              <a:gd name="connsiteX111" fmla="*/ 4002267 w 12192000"/>
              <a:gd name="connsiteY111" fmla="*/ 1852352 h 2237474"/>
              <a:gd name="connsiteX112" fmla="*/ 3931396 w 12192000"/>
              <a:gd name="connsiteY112" fmla="*/ 1858915 h 2237474"/>
              <a:gd name="connsiteX113" fmla="*/ 3812162 w 12192000"/>
              <a:gd name="connsiteY113" fmla="*/ 1875501 h 2237474"/>
              <a:gd name="connsiteX114" fmla="*/ 3729530 w 12192000"/>
              <a:gd name="connsiteY114" fmla="*/ 1864513 h 2237474"/>
              <a:gd name="connsiteX115" fmla="*/ 3680177 w 12192000"/>
              <a:gd name="connsiteY115" fmla="*/ 1881552 h 2237474"/>
              <a:gd name="connsiteX116" fmla="*/ 3567259 w 12192000"/>
              <a:gd name="connsiteY116" fmla="*/ 1893482 h 2237474"/>
              <a:gd name="connsiteX117" fmla="*/ 3405770 w 12192000"/>
              <a:gd name="connsiteY117" fmla="*/ 1904591 h 2237474"/>
              <a:gd name="connsiteX118" fmla="*/ 3280097 w 12192000"/>
              <a:gd name="connsiteY118" fmla="*/ 1919610 h 2237474"/>
              <a:gd name="connsiteX119" fmla="*/ 3123424 w 12192000"/>
              <a:gd name="connsiteY119" fmla="*/ 1952930 h 2237474"/>
              <a:gd name="connsiteX120" fmla="*/ 3009910 w 12192000"/>
              <a:gd name="connsiteY120" fmla="*/ 1957866 h 2237474"/>
              <a:gd name="connsiteX121" fmla="*/ 2995934 w 12192000"/>
              <a:gd name="connsiteY121" fmla="*/ 1967085 h 2237474"/>
              <a:gd name="connsiteX122" fmla="*/ 2980071 w 12192000"/>
              <a:gd name="connsiteY122" fmla="*/ 1972988 h 2237474"/>
              <a:gd name="connsiteX123" fmla="*/ 2978094 w 12192000"/>
              <a:gd name="connsiteY123" fmla="*/ 1972369 h 2237474"/>
              <a:gd name="connsiteX124" fmla="*/ 2942858 w 12192000"/>
              <a:gd name="connsiteY124" fmla="*/ 1981367 h 2237474"/>
              <a:gd name="connsiteX125" fmla="*/ 2875436 w 12192000"/>
              <a:gd name="connsiteY125" fmla="*/ 1996977 h 2237474"/>
              <a:gd name="connsiteX126" fmla="*/ 2874892 w 12192000"/>
              <a:gd name="connsiteY126" fmla="*/ 1996085 h 2237474"/>
              <a:gd name="connsiteX127" fmla="*/ 2864145 w 12192000"/>
              <a:gd name="connsiteY127" fmla="*/ 1994061 h 2237474"/>
              <a:gd name="connsiteX128" fmla="*/ 2843662 w 12192000"/>
              <a:gd name="connsiteY128" fmla="*/ 1992498 h 2237474"/>
              <a:gd name="connsiteX129" fmla="*/ 2796128 w 12192000"/>
              <a:gd name="connsiteY129" fmla="*/ 1976403 h 2237474"/>
              <a:gd name="connsiteX130" fmla="*/ 2756784 w 12192000"/>
              <a:gd name="connsiteY130" fmla="*/ 1985116 h 2237474"/>
              <a:gd name="connsiteX131" fmla="*/ 2748833 w 12192000"/>
              <a:gd name="connsiteY131" fmla="*/ 1986323 h 2237474"/>
              <a:gd name="connsiteX132" fmla="*/ 2748661 w 12192000"/>
              <a:gd name="connsiteY132" fmla="*/ 1986122 h 2237474"/>
              <a:gd name="connsiteX133" fmla="*/ 2740251 w 12192000"/>
              <a:gd name="connsiteY133" fmla="*/ 1986946 h 2237474"/>
              <a:gd name="connsiteX134" fmla="*/ 2718916 w 12192000"/>
              <a:gd name="connsiteY134" fmla="*/ 1990867 h 2237474"/>
              <a:gd name="connsiteX135" fmla="*/ 2713522 w 12192000"/>
              <a:gd name="connsiteY135" fmla="*/ 1990173 h 2237474"/>
              <a:gd name="connsiteX136" fmla="*/ 2680597 w 12192000"/>
              <a:gd name="connsiteY136" fmla="*/ 1984996 h 2237474"/>
              <a:gd name="connsiteX137" fmla="*/ 2578178 w 12192000"/>
              <a:gd name="connsiteY137" fmla="*/ 1990531 h 2237474"/>
              <a:gd name="connsiteX138" fmla="*/ 2476147 w 12192000"/>
              <a:gd name="connsiteY138" fmla="*/ 1998305 h 2237474"/>
              <a:gd name="connsiteX139" fmla="*/ 2373568 w 12192000"/>
              <a:gd name="connsiteY139" fmla="*/ 2003219 h 2237474"/>
              <a:gd name="connsiteX140" fmla="*/ 2321399 w 12192000"/>
              <a:gd name="connsiteY140" fmla="*/ 1989467 h 2237474"/>
              <a:gd name="connsiteX141" fmla="*/ 2315525 w 12192000"/>
              <a:gd name="connsiteY141" fmla="*/ 1989708 h 2237474"/>
              <a:gd name="connsiteX142" fmla="*/ 2300792 w 12192000"/>
              <a:gd name="connsiteY142" fmla="*/ 1994290 h 2237474"/>
              <a:gd name="connsiteX143" fmla="*/ 2295469 w 12192000"/>
              <a:gd name="connsiteY143" fmla="*/ 1996659 h 2237474"/>
              <a:gd name="connsiteX144" fmla="*/ 2287219 w 12192000"/>
              <a:gd name="connsiteY144" fmla="*/ 1998750 h 2237474"/>
              <a:gd name="connsiteX145" fmla="*/ 2286948 w 12192000"/>
              <a:gd name="connsiteY145" fmla="*/ 1998596 h 2237474"/>
              <a:gd name="connsiteX146" fmla="*/ 2243069 w 12192000"/>
              <a:gd name="connsiteY146" fmla="*/ 2015111 h 2237474"/>
              <a:gd name="connsiteX147" fmla="*/ 2186609 w 12192000"/>
              <a:gd name="connsiteY147" fmla="*/ 2008263 h 2237474"/>
              <a:gd name="connsiteX148" fmla="*/ 2164831 w 12192000"/>
              <a:gd name="connsiteY148" fmla="*/ 2010143 h 2237474"/>
              <a:gd name="connsiteX149" fmla="*/ 2152836 w 12192000"/>
              <a:gd name="connsiteY149" fmla="*/ 2010048 h 2237474"/>
              <a:gd name="connsiteX150" fmla="*/ 2117102 w 12192000"/>
              <a:gd name="connsiteY150" fmla="*/ 2023004 h 2237474"/>
              <a:gd name="connsiteX151" fmla="*/ 2111935 w 12192000"/>
              <a:gd name="connsiteY151" fmla="*/ 2023163 h 2237474"/>
              <a:gd name="connsiteX152" fmla="*/ 2089991 w 12192000"/>
              <a:gd name="connsiteY152" fmla="*/ 2034193 h 2237474"/>
              <a:gd name="connsiteX153" fmla="*/ 2058061 w 12192000"/>
              <a:gd name="connsiteY153" fmla="*/ 2047942 h 2237474"/>
              <a:gd name="connsiteX154" fmla="*/ 2055737 w 12192000"/>
              <a:gd name="connsiteY154" fmla="*/ 2047704 h 2237474"/>
              <a:gd name="connsiteX155" fmla="*/ 2042244 w 12192000"/>
              <a:gd name="connsiteY155" fmla="*/ 2055560 h 2237474"/>
              <a:gd name="connsiteX156" fmla="*/ 1976224 w 12192000"/>
              <a:gd name="connsiteY156" fmla="*/ 2074257 h 2237474"/>
              <a:gd name="connsiteX157" fmla="*/ 1877728 w 12192000"/>
              <a:gd name="connsiteY157" fmla="*/ 2101004 h 2237474"/>
              <a:gd name="connsiteX158" fmla="*/ 1759056 w 12192000"/>
              <a:gd name="connsiteY158" fmla="*/ 2125608 h 2237474"/>
              <a:gd name="connsiteX159" fmla="*/ 1637948 w 12192000"/>
              <a:gd name="connsiteY159" fmla="*/ 2172597 h 2237474"/>
              <a:gd name="connsiteX160" fmla="*/ 1434549 w 12192000"/>
              <a:gd name="connsiteY160" fmla="*/ 2234522 h 2237474"/>
              <a:gd name="connsiteX161" fmla="*/ 1398481 w 12192000"/>
              <a:gd name="connsiteY161" fmla="*/ 2237074 h 2237474"/>
              <a:gd name="connsiteX162" fmla="*/ 1398407 w 12192000"/>
              <a:gd name="connsiteY162" fmla="*/ 2237095 h 2237474"/>
              <a:gd name="connsiteX163" fmla="*/ 1370962 w 12192000"/>
              <a:gd name="connsiteY163" fmla="*/ 2237474 h 2237474"/>
              <a:gd name="connsiteX164" fmla="*/ 1356367 w 12192000"/>
              <a:gd name="connsiteY164" fmla="*/ 2235089 h 2237474"/>
              <a:gd name="connsiteX165" fmla="*/ 1324828 w 12192000"/>
              <a:gd name="connsiteY165" fmla="*/ 2231968 h 2237474"/>
              <a:gd name="connsiteX166" fmla="*/ 1297744 w 12192000"/>
              <a:gd name="connsiteY166" fmla="*/ 2235849 h 2237474"/>
              <a:gd name="connsiteX167" fmla="*/ 1286236 w 12192000"/>
              <a:gd name="connsiteY167" fmla="*/ 2233135 h 2237474"/>
              <a:gd name="connsiteX168" fmla="*/ 1283504 w 12192000"/>
              <a:gd name="connsiteY168" fmla="*/ 2233797 h 2237474"/>
              <a:gd name="connsiteX169" fmla="*/ 1279765 w 12192000"/>
              <a:gd name="connsiteY169" fmla="*/ 2229639 h 2237474"/>
              <a:gd name="connsiteX170" fmla="*/ 1195347 w 12192000"/>
              <a:gd name="connsiteY170" fmla="*/ 2212354 h 2237474"/>
              <a:gd name="connsiteX171" fmla="*/ 970251 w 12192000"/>
              <a:gd name="connsiteY171" fmla="*/ 2221029 h 2237474"/>
              <a:gd name="connsiteX172" fmla="*/ 812914 w 12192000"/>
              <a:gd name="connsiteY172" fmla="*/ 2202752 h 2237474"/>
              <a:gd name="connsiteX173" fmla="*/ 800195 w 12192000"/>
              <a:gd name="connsiteY173" fmla="*/ 2209407 h 2237474"/>
              <a:gd name="connsiteX174" fmla="*/ 784978 w 12192000"/>
              <a:gd name="connsiteY174" fmla="*/ 2212360 h 2237474"/>
              <a:gd name="connsiteX175" fmla="*/ 681987 w 12192000"/>
              <a:gd name="connsiteY175" fmla="*/ 2216757 h 2237474"/>
              <a:gd name="connsiteX176" fmla="*/ 669923 w 12192000"/>
              <a:gd name="connsiteY176" fmla="*/ 2211682 h 2237474"/>
              <a:gd name="connsiteX177" fmla="*/ 648680 w 12192000"/>
              <a:gd name="connsiteY177" fmla="*/ 2206229 h 2237474"/>
              <a:gd name="connsiteX178" fmla="*/ 597225 w 12192000"/>
              <a:gd name="connsiteY178" fmla="*/ 2180999 h 2237474"/>
              <a:gd name="connsiteX179" fmla="*/ 558449 w 12192000"/>
              <a:gd name="connsiteY179" fmla="*/ 2182346 h 2237474"/>
              <a:gd name="connsiteX180" fmla="*/ 550517 w 12192000"/>
              <a:gd name="connsiteY180" fmla="*/ 2182060 h 2237474"/>
              <a:gd name="connsiteX181" fmla="*/ 550309 w 12192000"/>
              <a:gd name="connsiteY181" fmla="*/ 2181825 h 2237474"/>
              <a:gd name="connsiteX182" fmla="*/ 541836 w 12192000"/>
              <a:gd name="connsiteY182" fmla="*/ 2181063 h 2237474"/>
              <a:gd name="connsiteX183" fmla="*/ 536057 w 12192000"/>
              <a:gd name="connsiteY183" fmla="*/ 2181537 h 2237474"/>
              <a:gd name="connsiteX184" fmla="*/ 520671 w 12192000"/>
              <a:gd name="connsiteY184" fmla="*/ 2180980 h 2237474"/>
              <a:gd name="connsiteX185" fmla="*/ 515024 w 12192000"/>
              <a:gd name="connsiteY185" fmla="*/ 2179258 h 2237474"/>
              <a:gd name="connsiteX186" fmla="*/ 512278 w 12192000"/>
              <a:gd name="connsiteY186" fmla="*/ 2176369 h 2237474"/>
              <a:gd name="connsiteX187" fmla="*/ 480419 w 12192000"/>
              <a:gd name="connsiteY187" fmla="*/ 2167807 h 2237474"/>
              <a:gd name="connsiteX188" fmla="*/ 413835 w 12192000"/>
              <a:gd name="connsiteY188" fmla="*/ 2156783 h 2237474"/>
              <a:gd name="connsiteX189" fmla="*/ 376513 w 12192000"/>
              <a:gd name="connsiteY189" fmla="*/ 2154014 h 2237474"/>
              <a:gd name="connsiteX190" fmla="*/ 273386 w 12192000"/>
              <a:gd name="connsiteY190" fmla="*/ 2142551 h 2237474"/>
              <a:gd name="connsiteX191" fmla="*/ 169207 w 12192000"/>
              <a:gd name="connsiteY191" fmla="*/ 2128100 h 2237474"/>
              <a:gd name="connsiteX192" fmla="*/ 93149 w 12192000"/>
              <a:gd name="connsiteY192" fmla="*/ 2105324 h 2237474"/>
              <a:gd name="connsiteX193" fmla="*/ 88109 w 12192000"/>
              <a:gd name="connsiteY193" fmla="*/ 2106704 h 2237474"/>
              <a:gd name="connsiteX194" fmla="*/ 80022 w 12192000"/>
              <a:gd name="connsiteY194" fmla="*/ 2107254 h 2237474"/>
              <a:gd name="connsiteX195" fmla="*/ 79717 w 12192000"/>
              <a:gd name="connsiteY195" fmla="*/ 2107046 h 2237474"/>
              <a:gd name="connsiteX196" fmla="*/ 72352 w 12192000"/>
              <a:gd name="connsiteY196" fmla="*/ 2107991 h 2237474"/>
              <a:gd name="connsiteX197" fmla="*/ 37645 w 12192000"/>
              <a:gd name="connsiteY197" fmla="*/ 2115401 h 2237474"/>
              <a:gd name="connsiteX198" fmla="*/ 4572 w 12192000"/>
              <a:gd name="connsiteY198" fmla="*/ 2111091 h 2237474"/>
              <a:gd name="connsiteX199" fmla="*/ 0 w 12192000"/>
              <a:gd name="connsiteY199" fmla="*/ 2110468 h 2237474"/>
              <a:gd name="connsiteX200" fmla="*/ 0 w 12192000"/>
              <a:gd name="connsiteY20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59633 w 12192000"/>
              <a:gd name="connsiteY85" fmla="*/ 183716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319209 w 12192000"/>
              <a:gd name="connsiteY102" fmla="*/ 1834833 h 2237474"/>
              <a:gd name="connsiteX103" fmla="*/ 4290981 w 12192000"/>
              <a:gd name="connsiteY103" fmla="*/ 1839677 h 2237474"/>
              <a:gd name="connsiteX104" fmla="*/ 4285792 w 12192000"/>
              <a:gd name="connsiteY104" fmla="*/ 1836231 h 2237474"/>
              <a:gd name="connsiteX105" fmla="*/ 4238372 w 12192000"/>
              <a:gd name="connsiteY105" fmla="*/ 1851480 h 2237474"/>
              <a:gd name="connsiteX106" fmla="*/ 4232517 w 12192000"/>
              <a:gd name="connsiteY106" fmla="*/ 1852567 h 2237474"/>
              <a:gd name="connsiteX107" fmla="*/ 4191732 w 12192000"/>
              <a:gd name="connsiteY107" fmla="*/ 1857328 h 2237474"/>
              <a:gd name="connsiteX108" fmla="*/ 4065532 w 12192000"/>
              <a:gd name="connsiteY108" fmla="*/ 1855477 h 2237474"/>
              <a:gd name="connsiteX109" fmla="*/ 4028460 w 12192000"/>
              <a:gd name="connsiteY109" fmla="*/ 1855137 h 2237474"/>
              <a:gd name="connsiteX110" fmla="*/ 4002267 w 12192000"/>
              <a:gd name="connsiteY110" fmla="*/ 1852352 h 2237474"/>
              <a:gd name="connsiteX111" fmla="*/ 3931396 w 12192000"/>
              <a:gd name="connsiteY111" fmla="*/ 1858915 h 2237474"/>
              <a:gd name="connsiteX112" fmla="*/ 3812162 w 12192000"/>
              <a:gd name="connsiteY112" fmla="*/ 1875501 h 2237474"/>
              <a:gd name="connsiteX113" fmla="*/ 3729530 w 12192000"/>
              <a:gd name="connsiteY113" fmla="*/ 1864513 h 2237474"/>
              <a:gd name="connsiteX114" fmla="*/ 3680177 w 12192000"/>
              <a:gd name="connsiteY114" fmla="*/ 1881552 h 2237474"/>
              <a:gd name="connsiteX115" fmla="*/ 3567259 w 12192000"/>
              <a:gd name="connsiteY115" fmla="*/ 1893482 h 2237474"/>
              <a:gd name="connsiteX116" fmla="*/ 3405770 w 12192000"/>
              <a:gd name="connsiteY116" fmla="*/ 1904591 h 2237474"/>
              <a:gd name="connsiteX117" fmla="*/ 3280097 w 12192000"/>
              <a:gd name="connsiteY117" fmla="*/ 1919610 h 2237474"/>
              <a:gd name="connsiteX118" fmla="*/ 3123424 w 12192000"/>
              <a:gd name="connsiteY118" fmla="*/ 1952930 h 2237474"/>
              <a:gd name="connsiteX119" fmla="*/ 3009910 w 12192000"/>
              <a:gd name="connsiteY119" fmla="*/ 1957866 h 2237474"/>
              <a:gd name="connsiteX120" fmla="*/ 2995934 w 12192000"/>
              <a:gd name="connsiteY120" fmla="*/ 1967085 h 2237474"/>
              <a:gd name="connsiteX121" fmla="*/ 2980071 w 12192000"/>
              <a:gd name="connsiteY121" fmla="*/ 1972988 h 2237474"/>
              <a:gd name="connsiteX122" fmla="*/ 2978094 w 12192000"/>
              <a:gd name="connsiteY122" fmla="*/ 1972369 h 2237474"/>
              <a:gd name="connsiteX123" fmla="*/ 2942858 w 12192000"/>
              <a:gd name="connsiteY123" fmla="*/ 1981367 h 2237474"/>
              <a:gd name="connsiteX124" fmla="*/ 2875436 w 12192000"/>
              <a:gd name="connsiteY124" fmla="*/ 1996977 h 2237474"/>
              <a:gd name="connsiteX125" fmla="*/ 2874892 w 12192000"/>
              <a:gd name="connsiteY125" fmla="*/ 1996085 h 2237474"/>
              <a:gd name="connsiteX126" fmla="*/ 2864145 w 12192000"/>
              <a:gd name="connsiteY126" fmla="*/ 1994061 h 2237474"/>
              <a:gd name="connsiteX127" fmla="*/ 2843662 w 12192000"/>
              <a:gd name="connsiteY127" fmla="*/ 1992498 h 2237474"/>
              <a:gd name="connsiteX128" fmla="*/ 2796128 w 12192000"/>
              <a:gd name="connsiteY128" fmla="*/ 1976403 h 2237474"/>
              <a:gd name="connsiteX129" fmla="*/ 2756784 w 12192000"/>
              <a:gd name="connsiteY129" fmla="*/ 1985116 h 2237474"/>
              <a:gd name="connsiteX130" fmla="*/ 2748833 w 12192000"/>
              <a:gd name="connsiteY130" fmla="*/ 1986323 h 2237474"/>
              <a:gd name="connsiteX131" fmla="*/ 2748661 w 12192000"/>
              <a:gd name="connsiteY131" fmla="*/ 1986122 h 2237474"/>
              <a:gd name="connsiteX132" fmla="*/ 2740251 w 12192000"/>
              <a:gd name="connsiteY132" fmla="*/ 1986946 h 2237474"/>
              <a:gd name="connsiteX133" fmla="*/ 2718916 w 12192000"/>
              <a:gd name="connsiteY133" fmla="*/ 1990867 h 2237474"/>
              <a:gd name="connsiteX134" fmla="*/ 2713522 w 12192000"/>
              <a:gd name="connsiteY134" fmla="*/ 1990173 h 2237474"/>
              <a:gd name="connsiteX135" fmla="*/ 2680597 w 12192000"/>
              <a:gd name="connsiteY135" fmla="*/ 1984996 h 2237474"/>
              <a:gd name="connsiteX136" fmla="*/ 2578178 w 12192000"/>
              <a:gd name="connsiteY136" fmla="*/ 1990531 h 2237474"/>
              <a:gd name="connsiteX137" fmla="*/ 2476147 w 12192000"/>
              <a:gd name="connsiteY137" fmla="*/ 1998305 h 2237474"/>
              <a:gd name="connsiteX138" fmla="*/ 2373568 w 12192000"/>
              <a:gd name="connsiteY138" fmla="*/ 2003219 h 2237474"/>
              <a:gd name="connsiteX139" fmla="*/ 2321399 w 12192000"/>
              <a:gd name="connsiteY139" fmla="*/ 1989467 h 2237474"/>
              <a:gd name="connsiteX140" fmla="*/ 2315525 w 12192000"/>
              <a:gd name="connsiteY140" fmla="*/ 1989708 h 2237474"/>
              <a:gd name="connsiteX141" fmla="*/ 2300792 w 12192000"/>
              <a:gd name="connsiteY141" fmla="*/ 1994290 h 2237474"/>
              <a:gd name="connsiteX142" fmla="*/ 2295469 w 12192000"/>
              <a:gd name="connsiteY142" fmla="*/ 1996659 h 2237474"/>
              <a:gd name="connsiteX143" fmla="*/ 2287219 w 12192000"/>
              <a:gd name="connsiteY143" fmla="*/ 1998750 h 2237474"/>
              <a:gd name="connsiteX144" fmla="*/ 2286948 w 12192000"/>
              <a:gd name="connsiteY144" fmla="*/ 1998596 h 2237474"/>
              <a:gd name="connsiteX145" fmla="*/ 2243069 w 12192000"/>
              <a:gd name="connsiteY145" fmla="*/ 2015111 h 2237474"/>
              <a:gd name="connsiteX146" fmla="*/ 2186609 w 12192000"/>
              <a:gd name="connsiteY146" fmla="*/ 2008263 h 2237474"/>
              <a:gd name="connsiteX147" fmla="*/ 2164831 w 12192000"/>
              <a:gd name="connsiteY147" fmla="*/ 2010143 h 2237474"/>
              <a:gd name="connsiteX148" fmla="*/ 2152836 w 12192000"/>
              <a:gd name="connsiteY148" fmla="*/ 2010048 h 2237474"/>
              <a:gd name="connsiteX149" fmla="*/ 2117102 w 12192000"/>
              <a:gd name="connsiteY149" fmla="*/ 2023004 h 2237474"/>
              <a:gd name="connsiteX150" fmla="*/ 2111935 w 12192000"/>
              <a:gd name="connsiteY150" fmla="*/ 2023163 h 2237474"/>
              <a:gd name="connsiteX151" fmla="*/ 2089991 w 12192000"/>
              <a:gd name="connsiteY151" fmla="*/ 2034193 h 2237474"/>
              <a:gd name="connsiteX152" fmla="*/ 2058061 w 12192000"/>
              <a:gd name="connsiteY152" fmla="*/ 2047942 h 2237474"/>
              <a:gd name="connsiteX153" fmla="*/ 2055737 w 12192000"/>
              <a:gd name="connsiteY153" fmla="*/ 2047704 h 2237474"/>
              <a:gd name="connsiteX154" fmla="*/ 2042244 w 12192000"/>
              <a:gd name="connsiteY154" fmla="*/ 2055560 h 2237474"/>
              <a:gd name="connsiteX155" fmla="*/ 1976224 w 12192000"/>
              <a:gd name="connsiteY155" fmla="*/ 2074257 h 2237474"/>
              <a:gd name="connsiteX156" fmla="*/ 1877728 w 12192000"/>
              <a:gd name="connsiteY156" fmla="*/ 2101004 h 2237474"/>
              <a:gd name="connsiteX157" fmla="*/ 1759056 w 12192000"/>
              <a:gd name="connsiteY157" fmla="*/ 2125608 h 2237474"/>
              <a:gd name="connsiteX158" fmla="*/ 1637948 w 12192000"/>
              <a:gd name="connsiteY158" fmla="*/ 2172597 h 2237474"/>
              <a:gd name="connsiteX159" fmla="*/ 1434549 w 12192000"/>
              <a:gd name="connsiteY159" fmla="*/ 2234522 h 2237474"/>
              <a:gd name="connsiteX160" fmla="*/ 1398481 w 12192000"/>
              <a:gd name="connsiteY160" fmla="*/ 2237074 h 2237474"/>
              <a:gd name="connsiteX161" fmla="*/ 1398407 w 12192000"/>
              <a:gd name="connsiteY161" fmla="*/ 2237095 h 2237474"/>
              <a:gd name="connsiteX162" fmla="*/ 1370962 w 12192000"/>
              <a:gd name="connsiteY162" fmla="*/ 2237474 h 2237474"/>
              <a:gd name="connsiteX163" fmla="*/ 1356367 w 12192000"/>
              <a:gd name="connsiteY163" fmla="*/ 2235089 h 2237474"/>
              <a:gd name="connsiteX164" fmla="*/ 1324828 w 12192000"/>
              <a:gd name="connsiteY164" fmla="*/ 2231968 h 2237474"/>
              <a:gd name="connsiteX165" fmla="*/ 1297744 w 12192000"/>
              <a:gd name="connsiteY165" fmla="*/ 2235849 h 2237474"/>
              <a:gd name="connsiteX166" fmla="*/ 1286236 w 12192000"/>
              <a:gd name="connsiteY166" fmla="*/ 2233135 h 2237474"/>
              <a:gd name="connsiteX167" fmla="*/ 1283504 w 12192000"/>
              <a:gd name="connsiteY167" fmla="*/ 2233797 h 2237474"/>
              <a:gd name="connsiteX168" fmla="*/ 1279765 w 12192000"/>
              <a:gd name="connsiteY168" fmla="*/ 2229639 h 2237474"/>
              <a:gd name="connsiteX169" fmla="*/ 1195347 w 12192000"/>
              <a:gd name="connsiteY169" fmla="*/ 2212354 h 2237474"/>
              <a:gd name="connsiteX170" fmla="*/ 970251 w 12192000"/>
              <a:gd name="connsiteY170" fmla="*/ 2221029 h 2237474"/>
              <a:gd name="connsiteX171" fmla="*/ 812914 w 12192000"/>
              <a:gd name="connsiteY171" fmla="*/ 2202752 h 2237474"/>
              <a:gd name="connsiteX172" fmla="*/ 800195 w 12192000"/>
              <a:gd name="connsiteY172" fmla="*/ 2209407 h 2237474"/>
              <a:gd name="connsiteX173" fmla="*/ 784978 w 12192000"/>
              <a:gd name="connsiteY173" fmla="*/ 2212360 h 2237474"/>
              <a:gd name="connsiteX174" fmla="*/ 681987 w 12192000"/>
              <a:gd name="connsiteY174" fmla="*/ 2216757 h 2237474"/>
              <a:gd name="connsiteX175" fmla="*/ 669923 w 12192000"/>
              <a:gd name="connsiteY175" fmla="*/ 2211682 h 2237474"/>
              <a:gd name="connsiteX176" fmla="*/ 648680 w 12192000"/>
              <a:gd name="connsiteY176" fmla="*/ 2206229 h 2237474"/>
              <a:gd name="connsiteX177" fmla="*/ 597225 w 12192000"/>
              <a:gd name="connsiteY177" fmla="*/ 2180999 h 2237474"/>
              <a:gd name="connsiteX178" fmla="*/ 558449 w 12192000"/>
              <a:gd name="connsiteY178" fmla="*/ 2182346 h 2237474"/>
              <a:gd name="connsiteX179" fmla="*/ 550517 w 12192000"/>
              <a:gd name="connsiteY179" fmla="*/ 2182060 h 2237474"/>
              <a:gd name="connsiteX180" fmla="*/ 550309 w 12192000"/>
              <a:gd name="connsiteY180" fmla="*/ 2181825 h 2237474"/>
              <a:gd name="connsiteX181" fmla="*/ 541836 w 12192000"/>
              <a:gd name="connsiteY181" fmla="*/ 2181063 h 2237474"/>
              <a:gd name="connsiteX182" fmla="*/ 536057 w 12192000"/>
              <a:gd name="connsiteY182" fmla="*/ 2181537 h 2237474"/>
              <a:gd name="connsiteX183" fmla="*/ 520671 w 12192000"/>
              <a:gd name="connsiteY183" fmla="*/ 2180980 h 2237474"/>
              <a:gd name="connsiteX184" fmla="*/ 515024 w 12192000"/>
              <a:gd name="connsiteY184" fmla="*/ 2179258 h 2237474"/>
              <a:gd name="connsiteX185" fmla="*/ 512278 w 12192000"/>
              <a:gd name="connsiteY185" fmla="*/ 2176369 h 2237474"/>
              <a:gd name="connsiteX186" fmla="*/ 480419 w 12192000"/>
              <a:gd name="connsiteY186" fmla="*/ 2167807 h 2237474"/>
              <a:gd name="connsiteX187" fmla="*/ 413835 w 12192000"/>
              <a:gd name="connsiteY187" fmla="*/ 2156783 h 2237474"/>
              <a:gd name="connsiteX188" fmla="*/ 376513 w 12192000"/>
              <a:gd name="connsiteY188" fmla="*/ 2154014 h 2237474"/>
              <a:gd name="connsiteX189" fmla="*/ 273386 w 12192000"/>
              <a:gd name="connsiteY189" fmla="*/ 2142551 h 2237474"/>
              <a:gd name="connsiteX190" fmla="*/ 169207 w 12192000"/>
              <a:gd name="connsiteY190" fmla="*/ 2128100 h 2237474"/>
              <a:gd name="connsiteX191" fmla="*/ 93149 w 12192000"/>
              <a:gd name="connsiteY191" fmla="*/ 2105324 h 2237474"/>
              <a:gd name="connsiteX192" fmla="*/ 88109 w 12192000"/>
              <a:gd name="connsiteY192" fmla="*/ 2106704 h 2237474"/>
              <a:gd name="connsiteX193" fmla="*/ 80022 w 12192000"/>
              <a:gd name="connsiteY193" fmla="*/ 2107254 h 2237474"/>
              <a:gd name="connsiteX194" fmla="*/ 79717 w 12192000"/>
              <a:gd name="connsiteY194" fmla="*/ 2107046 h 2237474"/>
              <a:gd name="connsiteX195" fmla="*/ 72352 w 12192000"/>
              <a:gd name="connsiteY195" fmla="*/ 2107991 h 2237474"/>
              <a:gd name="connsiteX196" fmla="*/ 37645 w 12192000"/>
              <a:gd name="connsiteY196" fmla="*/ 2115401 h 2237474"/>
              <a:gd name="connsiteX197" fmla="*/ 4572 w 12192000"/>
              <a:gd name="connsiteY197" fmla="*/ 2111091 h 2237474"/>
              <a:gd name="connsiteX198" fmla="*/ 0 w 12192000"/>
              <a:gd name="connsiteY198" fmla="*/ 2110468 h 2237474"/>
              <a:gd name="connsiteX199" fmla="*/ 0 w 12192000"/>
              <a:gd name="connsiteY19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59633 w 12192000"/>
              <a:gd name="connsiteY85" fmla="*/ 183716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319209 w 12192000"/>
              <a:gd name="connsiteY102" fmla="*/ 1834833 h 2237474"/>
              <a:gd name="connsiteX103" fmla="*/ 4290981 w 12192000"/>
              <a:gd name="connsiteY103" fmla="*/ 1839677 h 2237474"/>
              <a:gd name="connsiteX104" fmla="*/ 4285792 w 12192000"/>
              <a:gd name="connsiteY104" fmla="*/ 1836231 h 2237474"/>
              <a:gd name="connsiteX105" fmla="*/ 4238372 w 12192000"/>
              <a:gd name="connsiteY105" fmla="*/ 1851480 h 2237474"/>
              <a:gd name="connsiteX106" fmla="*/ 4232517 w 12192000"/>
              <a:gd name="connsiteY106" fmla="*/ 1852567 h 2237474"/>
              <a:gd name="connsiteX107" fmla="*/ 4191732 w 12192000"/>
              <a:gd name="connsiteY107" fmla="*/ 1857328 h 2237474"/>
              <a:gd name="connsiteX108" fmla="*/ 4065532 w 12192000"/>
              <a:gd name="connsiteY108" fmla="*/ 1855477 h 2237474"/>
              <a:gd name="connsiteX109" fmla="*/ 4028460 w 12192000"/>
              <a:gd name="connsiteY109" fmla="*/ 1855137 h 2237474"/>
              <a:gd name="connsiteX110" fmla="*/ 4002267 w 12192000"/>
              <a:gd name="connsiteY110" fmla="*/ 1852352 h 2237474"/>
              <a:gd name="connsiteX111" fmla="*/ 3931396 w 12192000"/>
              <a:gd name="connsiteY111" fmla="*/ 1858915 h 2237474"/>
              <a:gd name="connsiteX112" fmla="*/ 3812162 w 12192000"/>
              <a:gd name="connsiteY112" fmla="*/ 1875501 h 2237474"/>
              <a:gd name="connsiteX113" fmla="*/ 3729530 w 12192000"/>
              <a:gd name="connsiteY113" fmla="*/ 1864513 h 2237474"/>
              <a:gd name="connsiteX114" fmla="*/ 3680177 w 12192000"/>
              <a:gd name="connsiteY114" fmla="*/ 1881552 h 2237474"/>
              <a:gd name="connsiteX115" fmla="*/ 3567259 w 12192000"/>
              <a:gd name="connsiteY115" fmla="*/ 1893482 h 2237474"/>
              <a:gd name="connsiteX116" fmla="*/ 3405770 w 12192000"/>
              <a:gd name="connsiteY116" fmla="*/ 1904591 h 2237474"/>
              <a:gd name="connsiteX117" fmla="*/ 3280097 w 12192000"/>
              <a:gd name="connsiteY117" fmla="*/ 1919610 h 2237474"/>
              <a:gd name="connsiteX118" fmla="*/ 3123424 w 12192000"/>
              <a:gd name="connsiteY118" fmla="*/ 1952930 h 2237474"/>
              <a:gd name="connsiteX119" fmla="*/ 3009910 w 12192000"/>
              <a:gd name="connsiteY119" fmla="*/ 1957866 h 2237474"/>
              <a:gd name="connsiteX120" fmla="*/ 2995934 w 12192000"/>
              <a:gd name="connsiteY120" fmla="*/ 1967085 h 2237474"/>
              <a:gd name="connsiteX121" fmla="*/ 2980071 w 12192000"/>
              <a:gd name="connsiteY121" fmla="*/ 1972988 h 2237474"/>
              <a:gd name="connsiteX122" fmla="*/ 2978094 w 12192000"/>
              <a:gd name="connsiteY122" fmla="*/ 1972369 h 2237474"/>
              <a:gd name="connsiteX123" fmla="*/ 2942858 w 12192000"/>
              <a:gd name="connsiteY123" fmla="*/ 1981367 h 2237474"/>
              <a:gd name="connsiteX124" fmla="*/ 2875436 w 12192000"/>
              <a:gd name="connsiteY124" fmla="*/ 1996977 h 2237474"/>
              <a:gd name="connsiteX125" fmla="*/ 2874892 w 12192000"/>
              <a:gd name="connsiteY125" fmla="*/ 1996085 h 2237474"/>
              <a:gd name="connsiteX126" fmla="*/ 2864145 w 12192000"/>
              <a:gd name="connsiteY126" fmla="*/ 1994061 h 2237474"/>
              <a:gd name="connsiteX127" fmla="*/ 2843662 w 12192000"/>
              <a:gd name="connsiteY127" fmla="*/ 1992498 h 2237474"/>
              <a:gd name="connsiteX128" fmla="*/ 2796128 w 12192000"/>
              <a:gd name="connsiteY128" fmla="*/ 1976403 h 2237474"/>
              <a:gd name="connsiteX129" fmla="*/ 2756784 w 12192000"/>
              <a:gd name="connsiteY129" fmla="*/ 1985116 h 2237474"/>
              <a:gd name="connsiteX130" fmla="*/ 2748833 w 12192000"/>
              <a:gd name="connsiteY130" fmla="*/ 1986323 h 2237474"/>
              <a:gd name="connsiteX131" fmla="*/ 2748661 w 12192000"/>
              <a:gd name="connsiteY131" fmla="*/ 1986122 h 2237474"/>
              <a:gd name="connsiteX132" fmla="*/ 2740251 w 12192000"/>
              <a:gd name="connsiteY132" fmla="*/ 1986946 h 2237474"/>
              <a:gd name="connsiteX133" fmla="*/ 2718916 w 12192000"/>
              <a:gd name="connsiteY133" fmla="*/ 1990867 h 2237474"/>
              <a:gd name="connsiteX134" fmla="*/ 2713522 w 12192000"/>
              <a:gd name="connsiteY134" fmla="*/ 1990173 h 2237474"/>
              <a:gd name="connsiteX135" fmla="*/ 2680597 w 12192000"/>
              <a:gd name="connsiteY135" fmla="*/ 1984996 h 2237474"/>
              <a:gd name="connsiteX136" fmla="*/ 2578178 w 12192000"/>
              <a:gd name="connsiteY136" fmla="*/ 1990531 h 2237474"/>
              <a:gd name="connsiteX137" fmla="*/ 2476147 w 12192000"/>
              <a:gd name="connsiteY137" fmla="*/ 1998305 h 2237474"/>
              <a:gd name="connsiteX138" fmla="*/ 2373568 w 12192000"/>
              <a:gd name="connsiteY138" fmla="*/ 2003219 h 2237474"/>
              <a:gd name="connsiteX139" fmla="*/ 2321399 w 12192000"/>
              <a:gd name="connsiteY139" fmla="*/ 1989467 h 2237474"/>
              <a:gd name="connsiteX140" fmla="*/ 2315525 w 12192000"/>
              <a:gd name="connsiteY140" fmla="*/ 1989708 h 2237474"/>
              <a:gd name="connsiteX141" fmla="*/ 2300792 w 12192000"/>
              <a:gd name="connsiteY141" fmla="*/ 1994290 h 2237474"/>
              <a:gd name="connsiteX142" fmla="*/ 2295469 w 12192000"/>
              <a:gd name="connsiteY142" fmla="*/ 1996659 h 2237474"/>
              <a:gd name="connsiteX143" fmla="*/ 2287219 w 12192000"/>
              <a:gd name="connsiteY143" fmla="*/ 1998750 h 2237474"/>
              <a:gd name="connsiteX144" fmla="*/ 2286948 w 12192000"/>
              <a:gd name="connsiteY144" fmla="*/ 1998596 h 2237474"/>
              <a:gd name="connsiteX145" fmla="*/ 2243069 w 12192000"/>
              <a:gd name="connsiteY145" fmla="*/ 2015111 h 2237474"/>
              <a:gd name="connsiteX146" fmla="*/ 2186609 w 12192000"/>
              <a:gd name="connsiteY146" fmla="*/ 2008263 h 2237474"/>
              <a:gd name="connsiteX147" fmla="*/ 2164831 w 12192000"/>
              <a:gd name="connsiteY147" fmla="*/ 2010143 h 2237474"/>
              <a:gd name="connsiteX148" fmla="*/ 2152836 w 12192000"/>
              <a:gd name="connsiteY148" fmla="*/ 2010048 h 2237474"/>
              <a:gd name="connsiteX149" fmla="*/ 2117102 w 12192000"/>
              <a:gd name="connsiteY149" fmla="*/ 2023004 h 2237474"/>
              <a:gd name="connsiteX150" fmla="*/ 2111935 w 12192000"/>
              <a:gd name="connsiteY150" fmla="*/ 2023163 h 2237474"/>
              <a:gd name="connsiteX151" fmla="*/ 2089991 w 12192000"/>
              <a:gd name="connsiteY151" fmla="*/ 2034193 h 2237474"/>
              <a:gd name="connsiteX152" fmla="*/ 2058061 w 12192000"/>
              <a:gd name="connsiteY152" fmla="*/ 2047942 h 2237474"/>
              <a:gd name="connsiteX153" fmla="*/ 2055737 w 12192000"/>
              <a:gd name="connsiteY153" fmla="*/ 2047704 h 2237474"/>
              <a:gd name="connsiteX154" fmla="*/ 2042244 w 12192000"/>
              <a:gd name="connsiteY154" fmla="*/ 2055560 h 2237474"/>
              <a:gd name="connsiteX155" fmla="*/ 1976224 w 12192000"/>
              <a:gd name="connsiteY155" fmla="*/ 2074257 h 2237474"/>
              <a:gd name="connsiteX156" fmla="*/ 1877728 w 12192000"/>
              <a:gd name="connsiteY156" fmla="*/ 2101004 h 2237474"/>
              <a:gd name="connsiteX157" fmla="*/ 1759056 w 12192000"/>
              <a:gd name="connsiteY157" fmla="*/ 2125608 h 2237474"/>
              <a:gd name="connsiteX158" fmla="*/ 1637948 w 12192000"/>
              <a:gd name="connsiteY158" fmla="*/ 2172597 h 2237474"/>
              <a:gd name="connsiteX159" fmla="*/ 1434549 w 12192000"/>
              <a:gd name="connsiteY159" fmla="*/ 2234522 h 2237474"/>
              <a:gd name="connsiteX160" fmla="*/ 1398481 w 12192000"/>
              <a:gd name="connsiteY160" fmla="*/ 2237074 h 2237474"/>
              <a:gd name="connsiteX161" fmla="*/ 1398407 w 12192000"/>
              <a:gd name="connsiteY161" fmla="*/ 2237095 h 2237474"/>
              <a:gd name="connsiteX162" fmla="*/ 1370962 w 12192000"/>
              <a:gd name="connsiteY162" fmla="*/ 2237474 h 2237474"/>
              <a:gd name="connsiteX163" fmla="*/ 1356367 w 12192000"/>
              <a:gd name="connsiteY163" fmla="*/ 2235089 h 2237474"/>
              <a:gd name="connsiteX164" fmla="*/ 1324828 w 12192000"/>
              <a:gd name="connsiteY164" fmla="*/ 2231968 h 2237474"/>
              <a:gd name="connsiteX165" fmla="*/ 1297744 w 12192000"/>
              <a:gd name="connsiteY165" fmla="*/ 2235849 h 2237474"/>
              <a:gd name="connsiteX166" fmla="*/ 1286236 w 12192000"/>
              <a:gd name="connsiteY166" fmla="*/ 2233135 h 2237474"/>
              <a:gd name="connsiteX167" fmla="*/ 1283504 w 12192000"/>
              <a:gd name="connsiteY167" fmla="*/ 2233797 h 2237474"/>
              <a:gd name="connsiteX168" fmla="*/ 1279765 w 12192000"/>
              <a:gd name="connsiteY168" fmla="*/ 2229639 h 2237474"/>
              <a:gd name="connsiteX169" fmla="*/ 1195347 w 12192000"/>
              <a:gd name="connsiteY169" fmla="*/ 2212354 h 2237474"/>
              <a:gd name="connsiteX170" fmla="*/ 970251 w 12192000"/>
              <a:gd name="connsiteY170" fmla="*/ 2221029 h 2237474"/>
              <a:gd name="connsiteX171" fmla="*/ 812914 w 12192000"/>
              <a:gd name="connsiteY171" fmla="*/ 2202752 h 2237474"/>
              <a:gd name="connsiteX172" fmla="*/ 800195 w 12192000"/>
              <a:gd name="connsiteY172" fmla="*/ 2209407 h 2237474"/>
              <a:gd name="connsiteX173" fmla="*/ 784978 w 12192000"/>
              <a:gd name="connsiteY173" fmla="*/ 2212360 h 2237474"/>
              <a:gd name="connsiteX174" fmla="*/ 681987 w 12192000"/>
              <a:gd name="connsiteY174" fmla="*/ 2216757 h 2237474"/>
              <a:gd name="connsiteX175" fmla="*/ 669923 w 12192000"/>
              <a:gd name="connsiteY175" fmla="*/ 2211682 h 2237474"/>
              <a:gd name="connsiteX176" fmla="*/ 648680 w 12192000"/>
              <a:gd name="connsiteY176" fmla="*/ 2206229 h 2237474"/>
              <a:gd name="connsiteX177" fmla="*/ 597225 w 12192000"/>
              <a:gd name="connsiteY177" fmla="*/ 2180999 h 2237474"/>
              <a:gd name="connsiteX178" fmla="*/ 558449 w 12192000"/>
              <a:gd name="connsiteY178" fmla="*/ 2182346 h 2237474"/>
              <a:gd name="connsiteX179" fmla="*/ 550517 w 12192000"/>
              <a:gd name="connsiteY179" fmla="*/ 2182060 h 2237474"/>
              <a:gd name="connsiteX180" fmla="*/ 550309 w 12192000"/>
              <a:gd name="connsiteY180" fmla="*/ 2181825 h 2237474"/>
              <a:gd name="connsiteX181" fmla="*/ 541836 w 12192000"/>
              <a:gd name="connsiteY181" fmla="*/ 2181063 h 2237474"/>
              <a:gd name="connsiteX182" fmla="*/ 536057 w 12192000"/>
              <a:gd name="connsiteY182" fmla="*/ 2181537 h 2237474"/>
              <a:gd name="connsiteX183" fmla="*/ 520671 w 12192000"/>
              <a:gd name="connsiteY183" fmla="*/ 2180980 h 2237474"/>
              <a:gd name="connsiteX184" fmla="*/ 515024 w 12192000"/>
              <a:gd name="connsiteY184" fmla="*/ 2179258 h 2237474"/>
              <a:gd name="connsiteX185" fmla="*/ 512278 w 12192000"/>
              <a:gd name="connsiteY185" fmla="*/ 2176369 h 2237474"/>
              <a:gd name="connsiteX186" fmla="*/ 480419 w 12192000"/>
              <a:gd name="connsiteY186" fmla="*/ 2167807 h 2237474"/>
              <a:gd name="connsiteX187" fmla="*/ 413835 w 12192000"/>
              <a:gd name="connsiteY187" fmla="*/ 2156783 h 2237474"/>
              <a:gd name="connsiteX188" fmla="*/ 376513 w 12192000"/>
              <a:gd name="connsiteY188" fmla="*/ 2154014 h 2237474"/>
              <a:gd name="connsiteX189" fmla="*/ 273386 w 12192000"/>
              <a:gd name="connsiteY189" fmla="*/ 2142551 h 2237474"/>
              <a:gd name="connsiteX190" fmla="*/ 169207 w 12192000"/>
              <a:gd name="connsiteY190" fmla="*/ 2128100 h 2237474"/>
              <a:gd name="connsiteX191" fmla="*/ 93149 w 12192000"/>
              <a:gd name="connsiteY191" fmla="*/ 2105324 h 2237474"/>
              <a:gd name="connsiteX192" fmla="*/ 88109 w 12192000"/>
              <a:gd name="connsiteY192" fmla="*/ 2106704 h 2237474"/>
              <a:gd name="connsiteX193" fmla="*/ 80022 w 12192000"/>
              <a:gd name="connsiteY193" fmla="*/ 2107254 h 2237474"/>
              <a:gd name="connsiteX194" fmla="*/ 79717 w 12192000"/>
              <a:gd name="connsiteY194" fmla="*/ 2107046 h 2237474"/>
              <a:gd name="connsiteX195" fmla="*/ 72352 w 12192000"/>
              <a:gd name="connsiteY195" fmla="*/ 2107991 h 2237474"/>
              <a:gd name="connsiteX196" fmla="*/ 37645 w 12192000"/>
              <a:gd name="connsiteY196" fmla="*/ 2115401 h 2237474"/>
              <a:gd name="connsiteX197" fmla="*/ 4572 w 12192000"/>
              <a:gd name="connsiteY197" fmla="*/ 2111091 h 2237474"/>
              <a:gd name="connsiteX198" fmla="*/ 0 w 12192000"/>
              <a:gd name="connsiteY198" fmla="*/ 2110468 h 2237474"/>
              <a:gd name="connsiteX199" fmla="*/ 0 w 12192000"/>
              <a:gd name="connsiteY19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21533 w 12192000"/>
              <a:gd name="connsiteY85" fmla="*/ 184695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319209 w 12192000"/>
              <a:gd name="connsiteY102" fmla="*/ 1834833 h 2237474"/>
              <a:gd name="connsiteX103" fmla="*/ 4290981 w 12192000"/>
              <a:gd name="connsiteY103" fmla="*/ 1839677 h 2237474"/>
              <a:gd name="connsiteX104" fmla="*/ 4285792 w 12192000"/>
              <a:gd name="connsiteY104" fmla="*/ 1836231 h 2237474"/>
              <a:gd name="connsiteX105" fmla="*/ 4238372 w 12192000"/>
              <a:gd name="connsiteY105" fmla="*/ 1851480 h 2237474"/>
              <a:gd name="connsiteX106" fmla="*/ 4232517 w 12192000"/>
              <a:gd name="connsiteY106" fmla="*/ 1852567 h 2237474"/>
              <a:gd name="connsiteX107" fmla="*/ 4191732 w 12192000"/>
              <a:gd name="connsiteY107" fmla="*/ 1857328 h 2237474"/>
              <a:gd name="connsiteX108" fmla="*/ 4065532 w 12192000"/>
              <a:gd name="connsiteY108" fmla="*/ 1855477 h 2237474"/>
              <a:gd name="connsiteX109" fmla="*/ 4028460 w 12192000"/>
              <a:gd name="connsiteY109" fmla="*/ 1855137 h 2237474"/>
              <a:gd name="connsiteX110" fmla="*/ 4002267 w 12192000"/>
              <a:gd name="connsiteY110" fmla="*/ 1852352 h 2237474"/>
              <a:gd name="connsiteX111" fmla="*/ 3931396 w 12192000"/>
              <a:gd name="connsiteY111" fmla="*/ 1858915 h 2237474"/>
              <a:gd name="connsiteX112" fmla="*/ 3812162 w 12192000"/>
              <a:gd name="connsiteY112" fmla="*/ 1875501 h 2237474"/>
              <a:gd name="connsiteX113" fmla="*/ 3729530 w 12192000"/>
              <a:gd name="connsiteY113" fmla="*/ 1864513 h 2237474"/>
              <a:gd name="connsiteX114" fmla="*/ 3680177 w 12192000"/>
              <a:gd name="connsiteY114" fmla="*/ 1881552 h 2237474"/>
              <a:gd name="connsiteX115" fmla="*/ 3567259 w 12192000"/>
              <a:gd name="connsiteY115" fmla="*/ 1893482 h 2237474"/>
              <a:gd name="connsiteX116" fmla="*/ 3405770 w 12192000"/>
              <a:gd name="connsiteY116" fmla="*/ 1904591 h 2237474"/>
              <a:gd name="connsiteX117" fmla="*/ 3280097 w 12192000"/>
              <a:gd name="connsiteY117" fmla="*/ 1919610 h 2237474"/>
              <a:gd name="connsiteX118" fmla="*/ 3123424 w 12192000"/>
              <a:gd name="connsiteY118" fmla="*/ 1952930 h 2237474"/>
              <a:gd name="connsiteX119" fmla="*/ 3009910 w 12192000"/>
              <a:gd name="connsiteY119" fmla="*/ 1957866 h 2237474"/>
              <a:gd name="connsiteX120" fmla="*/ 2995934 w 12192000"/>
              <a:gd name="connsiteY120" fmla="*/ 1967085 h 2237474"/>
              <a:gd name="connsiteX121" fmla="*/ 2980071 w 12192000"/>
              <a:gd name="connsiteY121" fmla="*/ 1972988 h 2237474"/>
              <a:gd name="connsiteX122" fmla="*/ 2978094 w 12192000"/>
              <a:gd name="connsiteY122" fmla="*/ 1972369 h 2237474"/>
              <a:gd name="connsiteX123" fmla="*/ 2942858 w 12192000"/>
              <a:gd name="connsiteY123" fmla="*/ 1981367 h 2237474"/>
              <a:gd name="connsiteX124" fmla="*/ 2875436 w 12192000"/>
              <a:gd name="connsiteY124" fmla="*/ 1996977 h 2237474"/>
              <a:gd name="connsiteX125" fmla="*/ 2874892 w 12192000"/>
              <a:gd name="connsiteY125" fmla="*/ 1996085 h 2237474"/>
              <a:gd name="connsiteX126" fmla="*/ 2864145 w 12192000"/>
              <a:gd name="connsiteY126" fmla="*/ 1994061 h 2237474"/>
              <a:gd name="connsiteX127" fmla="*/ 2843662 w 12192000"/>
              <a:gd name="connsiteY127" fmla="*/ 1992498 h 2237474"/>
              <a:gd name="connsiteX128" fmla="*/ 2796128 w 12192000"/>
              <a:gd name="connsiteY128" fmla="*/ 1976403 h 2237474"/>
              <a:gd name="connsiteX129" fmla="*/ 2756784 w 12192000"/>
              <a:gd name="connsiteY129" fmla="*/ 1985116 h 2237474"/>
              <a:gd name="connsiteX130" fmla="*/ 2748833 w 12192000"/>
              <a:gd name="connsiteY130" fmla="*/ 1986323 h 2237474"/>
              <a:gd name="connsiteX131" fmla="*/ 2748661 w 12192000"/>
              <a:gd name="connsiteY131" fmla="*/ 1986122 h 2237474"/>
              <a:gd name="connsiteX132" fmla="*/ 2740251 w 12192000"/>
              <a:gd name="connsiteY132" fmla="*/ 1986946 h 2237474"/>
              <a:gd name="connsiteX133" fmla="*/ 2718916 w 12192000"/>
              <a:gd name="connsiteY133" fmla="*/ 1990867 h 2237474"/>
              <a:gd name="connsiteX134" fmla="*/ 2713522 w 12192000"/>
              <a:gd name="connsiteY134" fmla="*/ 1990173 h 2237474"/>
              <a:gd name="connsiteX135" fmla="*/ 2680597 w 12192000"/>
              <a:gd name="connsiteY135" fmla="*/ 1984996 h 2237474"/>
              <a:gd name="connsiteX136" fmla="*/ 2578178 w 12192000"/>
              <a:gd name="connsiteY136" fmla="*/ 1990531 h 2237474"/>
              <a:gd name="connsiteX137" fmla="*/ 2476147 w 12192000"/>
              <a:gd name="connsiteY137" fmla="*/ 1998305 h 2237474"/>
              <a:gd name="connsiteX138" fmla="*/ 2373568 w 12192000"/>
              <a:gd name="connsiteY138" fmla="*/ 2003219 h 2237474"/>
              <a:gd name="connsiteX139" fmla="*/ 2321399 w 12192000"/>
              <a:gd name="connsiteY139" fmla="*/ 1989467 h 2237474"/>
              <a:gd name="connsiteX140" fmla="*/ 2315525 w 12192000"/>
              <a:gd name="connsiteY140" fmla="*/ 1989708 h 2237474"/>
              <a:gd name="connsiteX141" fmla="*/ 2300792 w 12192000"/>
              <a:gd name="connsiteY141" fmla="*/ 1994290 h 2237474"/>
              <a:gd name="connsiteX142" fmla="*/ 2295469 w 12192000"/>
              <a:gd name="connsiteY142" fmla="*/ 1996659 h 2237474"/>
              <a:gd name="connsiteX143" fmla="*/ 2287219 w 12192000"/>
              <a:gd name="connsiteY143" fmla="*/ 1998750 h 2237474"/>
              <a:gd name="connsiteX144" fmla="*/ 2286948 w 12192000"/>
              <a:gd name="connsiteY144" fmla="*/ 1998596 h 2237474"/>
              <a:gd name="connsiteX145" fmla="*/ 2243069 w 12192000"/>
              <a:gd name="connsiteY145" fmla="*/ 2015111 h 2237474"/>
              <a:gd name="connsiteX146" fmla="*/ 2186609 w 12192000"/>
              <a:gd name="connsiteY146" fmla="*/ 2008263 h 2237474"/>
              <a:gd name="connsiteX147" fmla="*/ 2164831 w 12192000"/>
              <a:gd name="connsiteY147" fmla="*/ 2010143 h 2237474"/>
              <a:gd name="connsiteX148" fmla="*/ 2152836 w 12192000"/>
              <a:gd name="connsiteY148" fmla="*/ 2010048 h 2237474"/>
              <a:gd name="connsiteX149" fmla="*/ 2117102 w 12192000"/>
              <a:gd name="connsiteY149" fmla="*/ 2023004 h 2237474"/>
              <a:gd name="connsiteX150" fmla="*/ 2111935 w 12192000"/>
              <a:gd name="connsiteY150" fmla="*/ 2023163 h 2237474"/>
              <a:gd name="connsiteX151" fmla="*/ 2089991 w 12192000"/>
              <a:gd name="connsiteY151" fmla="*/ 2034193 h 2237474"/>
              <a:gd name="connsiteX152" fmla="*/ 2058061 w 12192000"/>
              <a:gd name="connsiteY152" fmla="*/ 2047942 h 2237474"/>
              <a:gd name="connsiteX153" fmla="*/ 2055737 w 12192000"/>
              <a:gd name="connsiteY153" fmla="*/ 2047704 h 2237474"/>
              <a:gd name="connsiteX154" fmla="*/ 2042244 w 12192000"/>
              <a:gd name="connsiteY154" fmla="*/ 2055560 h 2237474"/>
              <a:gd name="connsiteX155" fmla="*/ 1976224 w 12192000"/>
              <a:gd name="connsiteY155" fmla="*/ 2074257 h 2237474"/>
              <a:gd name="connsiteX156" fmla="*/ 1877728 w 12192000"/>
              <a:gd name="connsiteY156" fmla="*/ 2101004 h 2237474"/>
              <a:gd name="connsiteX157" fmla="*/ 1759056 w 12192000"/>
              <a:gd name="connsiteY157" fmla="*/ 2125608 h 2237474"/>
              <a:gd name="connsiteX158" fmla="*/ 1637948 w 12192000"/>
              <a:gd name="connsiteY158" fmla="*/ 2172597 h 2237474"/>
              <a:gd name="connsiteX159" fmla="*/ 1434549 w 12192000"/>
              <a:gd name="connsiteY159" fmla="*/ 2234522 h 2237474"/>
              <a:gd name="connsiteX160" fmla="*/ 1398481 w 12192000"/>
              <a:gd name="connsiteY160" fmla="*/ 2237074 h 2237474"/>
              <a:gd name="connsiteX161" fmla="*/ 1398407 w 12192000"/>
              <a:gd name="connsiteY161" fmla="*/ 2237095 h 2237474"/>
              <a:gd name="connsiteX162" fmla="*/ 1370962 w 12192000"/>
              <a:gd name="connsiteY162" fmla="*/ 2237474 h 2237474"/>
              <a:gd name="connsiteX163" fmla="*/ 1356367 w 12192000"/>
              <a:gd name="connsiteY163" fmla="*/ 2235089 h 2237474"/>
              <a:gd name="connsiteX164" fmla="*/ 1324828 w 12192000"/>
              <a:gd name="connsiteY164" fmla="*/ 2231968 h 2237474"/>
              <a:gd name="connsiteX165" fmla="*/ 1297744 w 12192000"/>
              <a:gd name="connsiteY165" fmla="*/ 2235849 h 2237474"/>
              <a:gd name="connsiteX166" fmla="*/ 1286236 w 12192000"/>
              <a:gd name="connsiteY166" fmla="*/ 2233135 h 2237474"/>
              <a:gd name="connsiteX167" fmla="*/ 1283504 w 12192000"/>
              <a:gd name="connsiteY167" fmla="*/ 2233797 h 2237474"/>
              <a:gd name="connsiteX168" fmla="*/ 1279765 w 12192000"/>
              <a:gd name="connsiteY168" fmla="*/ 2229639 h 2237474"/>
              <a:gd name="connsiteX169" fmla="*/ 1195347 w 12192000"/>
              <a:gd name="connsiteY169" fmla="*/ 2212354 h 2237474"/>
              <a:gd name="connsiteX170" fmla="*/ 970251 w 12192000"/>
              <a:gd name="connsiteY170" fmla="*/ 2221029 h 2237474"/>
              <a:gd name="connsiteX171" fmla="*/ 812914 w 12192000"/>
              <a:gd name="connsiteY171" fmla="*/ 2202752 h 2237474"/>
              <a:gd name="connsiteX172" fmla="*/ 800195 w 12192000"/>
              <a:gd name="connsiteY172" fmla="*/ 2209407 h 2237474"/>
              <a:gd name="connsiteX173" fmla="*/ 784978 w 12192000"/>
              <a:gd name="connsiteY173" fmla="*/ 2212360 h 2237474"/>
              <a:gd name="connsiteX174" fmla="*/ 681987 w 12192000"/>
              <a:gd name="connsiteY174" fmla="*/ 2216757 h 2237474"/>
              <a:gd name="connsiteX175" fmla="*/ 669923 w 12192000"/>
              <a:gd name="connsiteY175" fmla="*/ 2211682 h 2237474"/>
              <a:gd name="connsiteX176" fmla="*/ 648680 w 12192000"/>
              <a:gd name="connsiteY176" fmla="*/ 2206229 h 2237474"/>
              <a:gd name="connsiteX177" fmla="*/ 597225 w 12192000"/>
              <a:gd name="connsiteY177" fmla="*/ 2180999 h 2237474"/>
              <a:gd name="connsiteX178" fmla="*/ 558449 w 12192000"/>
              <a:gd name="connsiteY178" fmla="*/ 2182346 h 2237474"/>
              <a:gd name="connsiteX179" fmla="*/ 550517 w 12192000"/>
              <a:gd name="connsiteY179" fmla="*/ 2182060 h 2237474"/>
              <a:gd name="connsiteX180" fmla="*/ 550309 w 12192000"/>
              <a:gd name="connsiteY180" fmla="*/ 2181825 h 2237474"/>
              <a:gd name="connsiteX181" fmla="*/ 541836 w 12192000"/>
              <a:gd name="connsiteY181" fmla="*/ 2181063 h 2237474"/>
              <a:gd name="connsiteX182" fmla="*/ 536057 w 12192000"/>
              <a:gd name="connsiteY182" fmla="*/ 2181537 h 2237474"/>
              <a:gd name="connsiteX183" fmla="*/ 520671 w 12192000"/>
              <a:gd name="connsiteY183" fmla="*/ 2180980 h 2237474"/>
              <a:gd name="connsiteX184" fmla="*/ 515024 w 12192000"/>
              <a:gd name="connsiteY184" fmla="*/ 2179258 h 2237474"/>
              <a:gd name="connsiteX185" fmla="*/ 512278 w 12192000"/>
              <a:gd name="connsiteY185" fmla="*/ 2176369 h 2237474"/>
              <a:gd name="connsiteX186" fmla="*/ 480419 w 12192000"/>
              <a:gd name="connsiteY186" fmla="*/ 2167807 h 2237474"/>
              <a:gd name="connsiteX187" fmla="*/ 413835 w 12192000"/>
              <a:gd name="connsiteY187" fmla="*/ 2156783 h 2237474"/>
              <a:gd name="connsiteX188" fmla="*/ 376513 w 12192000"/>
              <a:gd name="connsiteY188" fmla="*/ 2154014 h 2237474"/>
              <a:gd name="connsiteX189" fmla="*/ 273386 w 12192000"/>
              <a:gd name="connsiteY189" fmla="*/ 2142551 h 2237474"/>
              <a:gd name="connsiteX190" fmla="*/ 169207 w 12192000"/>
              <a:gd name="connsiteY190" fmla="*/ 2128100 h 2237474"/>
              <a:gd name="connsiteX191" fmla="*/ 93149 w 12192000"/>
              <a:gd name="connsiteY191" fmla="*/ 2105324 h 2237474"/>
              <a:gd name="connsiteX192" fmla="*/ 88109 w 12192000"/>
              <a:gd name="connsiteY192" fmla="*/ 2106704 h 2237474"/>
              <a:gd name="connsiteX193" fmla="*/ 80022 w 12192000"/>
              <a:gd name="connsiteY193" fmla="*/ 2107254 h 2237474"/>
              <a:gd name="connsiteX194" fmla="*/ 79717 w 12192000"/>
              <a:gd name="connsiteY194" fmla="*/ 2107046 h 2237474"/>
              <a:gd name="connsiteX195" fmla="*/ 72352 w 12192000"/>
              <a:gd name="connsiteY195" fmla="*/ 2107991 h 2237474"/>
              <a:gd name="connsiteX196" fmla="*/ 37645 w 12192000"/>
              <a:gd name="connsiteY196" fmla="*/ 2115401 h 2237474"/>
              <a:gd name="connsiteX197" fmla="*/ 4572 w 12192000"/>
              <a:gd name="connsiteY197" fmla="*/ 2111091 h 2237474"/>
              <a:gd name="connsiteX198" fmla="*/ 0 w 12192000"/>
              <a:gd name="connsiteY198" fmla="*/ 2110468 h 2237474"/>
              <a:gd name="connsiteX199" fmla="*/ 0 w 12192000"/>
              <a:gd name="connsiteY19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21533 w 12192000"/>
              <a:gd name="connsiteY85" fmla="*/ 184695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319209 w 12192000"/>
              <a:gd name="connsiteY102" fmla="*/ 1834833 h 2237474"/>
              <a:gd name="connsiteX103" fmla="*/ 4290981 w 12192000"/>
              <a:gd name="connsiteY103" fmla="*/ 1839677 h 2237474"/>
              <a:gd name="connsiteX104" fmla="*/ 4238372 w 12192000"/>
              <a:gd name="connsiteY104" fmla="*/ 1851480 h 2237474"/>
              <a:gd name="connsiteX105" fmla="*/ 4232517 w 12192000"/>
              <a:gd name="connsiteY105" fmla="*/ 1852567 h 2237474"/>
              <a:gd name="connsiteX106" fmla="*/ 4191732 w 12192000"/>
              <a:gd name="connsiteY106" fmla="*/ 1857328 h 2237474"/>
              <a:gd name="connsiteX107" fmla="*/ 4065532 w 12192000"/>
              <a:gd name="connsiteY107" fmla="*/ 1855477 h 2237474"/>
              <a:gd name="connsiteX108" fmla="*/ 4028460 w 12192000"/>
              <a:gd name="connsiteY108" fmla="*/ 1855137 h 2237474"/>
              <a:gd name="connsiteX109" fmla="*/ 4002267 w 12192000"/>
              <a:gd name="connsiteY109" fmla="*/ 1852352 h 2237474"/>
              <a:gd name="connsiteX110" fmla="*/ 3931396 w 12192000"/>
              <a:gd name="connsiteY110" fmla="*/ 1858915 h 2237474"/>
              <a:gd name="connsiteX111" fmla="*/ 3812162 w 12192000"/>
              <a:gd name="connsiteY111" fmla="*/ 1875501 h 2237474"/>
              <a:gd name="connsiteX112" fmla="*/ 3729530 w 12192000"/>
              <a:gd name="connsiteY112" fmla="*/ 1864513 h 2237474"/>
              <a:gd name="connsiteX113" fmla="*/ 3680177 w 12192000"/>
              <a:gd name="connsiteY113" fmla="*/ 1881552 h 2237474"/>
              <a:gd name="connsiteX114" fmla="*/ 3567259 w 12192000"/>
              <a:gd name="connsiteY114" fmla="*/ 1893482 h 2237474"/>
              <a:gd name="connsiteX115" fmla="*/ 3405770 w 12192000"/>
              <a:gd name="connsiteY115" fmla="*/ 1904591 h 2237474"/>
              <a:gd name="connsiteX116" fmla="*/ 3280097 w 12192000"/>
              <a:gd name="connsiteY116" fmla="*/ 1919610 h 2237474"/>
              <a:gd name="connsiteX117" fmla="*/ 3123424 w 12192000"/>
              <a:gd name="connsiteY117" fmla="*/ 1952930 h 2237474"/>
              <a:gd name="connsiteX118" fmla="*/ 3009910 w 12192000"/>
              <a:gd name="connsiteY118" fmla="*/ 1957866 h 2237474"/>
              <a:gd name="connsiteX119" fmla="*/ 2995934 w 12192000"/>
              <a:gd name="connsiteY119" fmla="*/ 1967085 h 2237474"/>
              <a:gd name="connsiteX120" fmla="*/ 2980071 w 12192000"/>
              <a:gd name="connsiteY120" fmla="*/ 1972988 h 2237474"/>
              <a:gd name="connsiteX121" fmla="*/ 2978094 w 12192000"/>
              <a:gd name="connsiteY121" fmla="*/ 1972369 h 2237474"/>
              <a:gd name="connsiteX122" fmla="*/ 2942858 w 12192000"/>
              <a:gd name="connsiteY122" fmla="*/ 1981367 h 2237474"/>
              <a:gd name="connsiteX123" fmla="*/ 2875436 w 12192000"/>
              <a:gd name="connsiteY123" fmla="*/ 1996977 h 2237474"/>
              <a:gd name="connsiteX124" fmla="*/ 2874892 w 12192000"/>
              <a:gd name="connsiteY124" fmla="*/ 1996085 h 2237474"/>
              <a:gd name="connsiteX125" fmla="*/ 2864145 w 12192000"/>
              <a:gd name="connsiteY125" fmla="*/ 1994061 h 2237474"/>
              <a:gd name="connsiteX126" fmla="*/ 2843662 w 12192000"/>
              <a:gd name="connsiteY126" fmla="*/ 1992498 h 2237474"/>
              <a:gd name="connsiteX127" fmla="*/ 2796128 w 12192000"/>
              <a:gd name="connsiteY127" fmla="*/ 1976403 h 2237474"/>
              <a:gd name="connsiteX128" fmla="*/ 2756784 w 12192000"/>
              <a:gd name="connsiteY128" fmla="*/ 1985116 h 2237474"/>
              <a:gd name="connsiteX129" fmla="*/ 2748833 w 12192000"/>
              <a:gd name="connsiteY129" fmla="*/ 1986323 h 2237474"/>
              <a:gd name="connsiteX130" fmla="*/ 2748661 w 12192000"/>
              <a:gd name="connsiteY130" fmla="*/ 1986122 h 2237474"/>
              <a:gd name="connsiteX131" fmla="*/ 2740251 w 12192000"/>
              <a:gd name="connsiteY131" fmla="*/ 1986946 h 2237474"/>
              <a:gd name="connsiteX132" fmla="*/ 2718916 w 12192000"/>
              <a:gd name="connsiteY132" fmla="*/ 1990867 h 2237474"/>
              <a:gd name="connsiteX133" fmla="*/ 2713522 w 12192000"/>
              <a:gd name="connsiteY133" fmla="*/ 1990173 h 2237474"/>
              <a:gd name="connsiteX134" fmla="*/ 2680597 w 12192000"/>
              <a:gd name="connsiteY134" fmla="*/ 1984996 h 2237474"/>
              <a:gd name="connsiteX135" fmla="*/ 2578178 w 12192000"/>
              <a:gd name="connsiteY135" fmla="*/ 1990531 h 2237474"/>
              <a:gd name="connsiteX136" fmla="*/ 2476147 w 12192000"/>
              <a:gd name="connsiteY136" fmla="*/ 1998305 h 2237474"/>
              <a:gd name="connsiteX137" fmla="*/ 2373568 w 12192000"/>
              <a:gd name="connsiteY137" fmla="*/ 2003219 h 2237474"/>
              <a:gd name="connsiteX138" fmla="*/ 2321399 w 12192000"/>
              <a:gd name="connsiteY138" fmla="*/ 1989467 h 2237474"/>
              <a:gd name="connsiteX139" fmla="*/ 2315525 w 12192000"/>
              <a:gd name="connsiteY139" fmla="*/ 1989708 h 2237474"/>
              <a:gd name="connsiteX140" fmla="*/ 2300792 w 12192000"/>
              <a:gd name="connsiteY140" fmla="*/ 1994290 h 2237474"/>
              <a:gd name="connsiteX141" fmla="*/ 2295469 w 12192000"/>
              <a:gd name="connsiteY141" fmla="*/ 1996659 h 2237474"/>
              <a:gd name="connsiteX142" fmla="*/ 2287219 w 12192000"/>
              <a:gd name="connsiteY142" fmla="*/ 1998750 h 2237474"/>
              <a:gd name="connsiteX143" fmla="*/ 2286948 w 12192000"/>
              <a:gd name="connsiteY143" fmla="*/ 1998596 h 2237474"/>
              <a:gd name="connsiteX144" fmla="*/ 2243069 w 12192000"/>
              <a:gd name="connsiteY144" fmla="*/ 2015111 h 2237474"/>
              <a:gd name="connsiteX145" fmla="*/ 2186609 w 12192000"/>
              <a:gd name="connsiteY145" fmla="*/ 2008263 h 2237474"/>
              <a:gd name="connsiteX146" fmla="*/ 2164831 w 12192000"/>
              <a:gd name="connsiteY146" fmla="*/ 2010143 h 2237474"/>
              <a:gd name="connsiteX147" fmla="*/ 2152836 w 12192000"/>
              <a:gd name="connsiteY147" fmla="*/ 2010048 h 2237474"/>
              <a:gd name="connsiteX148" fmla="*/ 2117102 w 12192000"/>
              <a:gd name="connsiteY148" fmla="*/ 2023004 h 2237474"/>
              <a:gd name="connsiteX149" fmla="*/ 2111935 w 12192000"/>
              <a:gd name="connsiteY149" fmla="*/ 2023163 h 2237474"/>
              <a:gd name="connsiteX150" fmla="*/ 2089991 w 12192000"/>
              <a:gd name="connsiteY150" fmla="*/ 2034193 h 2237474"/>
              <a:gd name="connsiteX151" fmla="*/ 2058061 w 12192000"/>
              <a:gd name="connsiteY151" fmla="*/ 2047942 h 2237474"/>
              <a:gd name="connsiteX152" fmla="*/ 2055737 w 12192000"/>
              <a:gd name="connsiteY152" fmla="*/ 2047704 h 2237474"/>
              <a:gd name="connsiteX153" fmla="*/ 2042244 w 12192000"/>
              <a:gd name="connsiteY153" fmla="*/ 2055560 h 2237474"/>
              <a:gd name="connsiteX154" fmla="*/ 1976224 w 12192000"/>
              <a:gd name="connsiteY154" fmla="*/ 2074257 h 2237474"/>
              <a:gd name="connsiteX155" fmla="*/ 1877728 w 12192000"/>
              <a:gd name="connsiteY155" fmla="*/ 2101004 h 2237474"/>
              <a:gd name="connsiteX156" fmla="*/ 1759056 w 12192000"/>
              <a:gd name="connsiteY156" fmla="*/ 2125608 h 2237474"/>
              <a:gd name="connsiteX157" fmla="*/ 1637948 w 12192000"/>
              <a:gd name="connsiteY157" fmla="*/ 2172597 h 2237474"/>
              <a:gd name="connsiteX158" fmla="*/ 1434549 w 12192000"/>
              <a:gd name="connsiteY158" fmla="*/ 2234522 h 2237474"/>
              <a:gd name="connsiteX159" fmla="*/ 1398481 w 12192000"/>
              <a:gd name="connsiteY159" fmla="*/ 2237074 h 2237474"/>
              <a:gd name="connsiteX160" fmla="*/ 1398407 w 12192000"/>
              <a:gd name="connsiteY160" fmla="*/ 2237095 h 2237474"/>
              <a:gd name="connsiteX161" fmla="*/ 1370962 w 12192000"/>
              <a:gd name="connsiteY161" fmla="*/ 2237474 h 2237474"/>
              <a:gd name="connsiteX162" fmla="*/ 1356367 w 12192000"/>
              <a:gd name="connsiteY162" fmla="*/ 2235089 h 2237474"/>
              <a:gd name="connsiteX163" fmla="*/ 1324828 w 12192000"/>
              <a:gd name="connsiteY163" fmla="*/ 2231968 h 2237474"/>
              <a:gd name="connsiteX164" fmla="*/ 1297744 w 12192000"/>
              <a:gd name="connsiteY164" fmla="*/ 2235849 h 2237474"/>
              <a:gd name="connsiteX165" fmla="*/ 1286236 w 12192000"/>
              <a:gd name="connsiteY165" fmla="*/ 2233135 h 2237474"/>
              <a:gd name="connsiteX166" fmla="*/ 1283504 w 12192000"/>
              <a:gd name="connsiteY166" fmla="*/ 2233797 h 2237474"/>
              <a:gd name="connsiteX167" fmla="*/ 1279765 w 12192000"/>
              <a:gd name="connsiteY167" fmla="*/ 2229639 h 2237474"/>
              <a:gd name="connsiteX168" fmla="*/ 1195347 w 12192000"/>
              <a:gd name="connsiteY168" fmla="*/ 2212354 h 2237474"/>
              <a:gd name="connsiteX169" fmla="*/ 970251 w 12192000"/>
              <a:gd name="connsiteY169" fmla="*/ 2221029 h 2237474"/>
              <a:gd name="connsiteX170" fmla="*/ 812914 w 12192000"/>
              <a:gd name="connsiteY170" fmla="*/ 2202752 h 2237474"/>
              <a:gd name="connsiteX171" fmla="*/ 800195 w 12192000"/>
              <a:gd name="connsiteY171" fmla="*/ 2209407 h 2237474"/>
              <a:gd name="connsiteX172" fmla="*/ 784978 w 12192000"/>
              <a:gd name="connsiteY172" fmla="*/ 2212360 h 2237474"/>
              <a:gd name="connsiteX173" fmla="*/ 681987 w 12192000"/>
              <a:gd name="connsiteY173" fmla="*/ 2216757 h 2237474"/>
              <a:gd name="connsiteX174" fmla="*/ 669923 w 12192000"/>
              <a:gd name="connsiteY174" fmla="*/ 2211682 h 2237474"/>
              <a:gd name="connsiteX175" fmla="*/ 648680 w 12192000"/>
              <a:gd name="connsiteY175" fmla="*/ 2206229 h 2237474"/>
              <a:gd name="connsiteX176" fmla="*/ 597225 w 12192000"/>
              <a:gd name="connsiteY176" fmla="*/ 2180999 h 2237474"/>
              <a:gd name="connsiteX177" fmla="*/ 558449 w 12192000"/>
              <a:gd name="connsiteY177" fmla="*/ 2182346 h 2237474"/>
              <a:gd name="connsiteX178" fmla="*/ 550517 w 12192000"/>
              <a:gd name="connsiteY178" fmla="*/ 2182060 h 2237474"/>
              <a:gd name="connsiteX179" fmla="*/ 550309 w 12192000"/>
              <a:gd name="connsiteY179" fmla="*/ 2181825 h 2237474"/>
              <a:gd name="connsiteX180" fmla="*/ 541836 w 12192000"/>
              <a:gd name="connsiteY180" fmla="*/ 2181063 h 2237474"/>
              <a:gd name="connsiteX181" fmla="*/ 536057 w 12192000"/>
              <a:gd name="connsiteY181" fmla="*/ 2181537 h 2237474"/>
              <a:gd name="connsiteX182" fmla="*/ 520671 w 12192000"/>
              <a:gd name="connsiteY182" fmla="*/ 2180980 h 2237474"/>
              <a:gd name="connsiteX183" fmla="*/ 515024 w 12192000"/>
              <a:gd name="connsiteY183" fmla="*/ 2179258 h 2237474"/>
              <a:gd name="connsiteX184" fmla="*/ 512278 w 12192000"/>
              <a:gd name="connsiteY184" fmla="*/ 2176369 h 2237474"/>
              <a:gd name="connsiteX185" fmla="*/ 480419 w 12192000"/>
              <a:gd name="connsiteY185" fmla="*/ 2167807 h 2237474"/>
              <a:gd name="connsiteX186" fmla="*/ 413835 w 12192000"/>
              <a:gd name="connsiteY186" fmla="*/ 2156783 h 2237474"/>
              <a:gd name="connsiteX187" fmla="*/ 376513 w 12192000"/>
              <a:gd name="connsiteY187" fmla="*/ 2154014 h 2237474"/>
              <a:gd name="connsiteX188" fmla="*/ 273386 w 12192000"/>
              <a:gd name="connsiteY188" fmla="*/ 2142551 h 2237474"/>
              <a:gd name="connsiteX189" fmla="*/ 169207 w 12192000"/>
              <a:gd name="connsiteY189" fmla="*/ 2128100 h 2237474"/>
              <a:gd name="connsiteX190" fmla="*/ 93149 w 12192000"/>
              <a:gd name="connsiteY190" fmla="*/ 2105324 h 2237474"/>
              <a:gd name="connsiteX191" fmla="*/ 88109 w 12192000"/>
              <a:gd name="connsiteY191" fmla="*/ 2106704 h 2237474"/>
              <a:gd name="connsiteX192" fmla="*/ 80022 w 12192000"/>
              <a:gd name="connsiteY192" fmla="*/ 2107254 h 2237474"/>
              <a:gd name="connsiteX193" fmla="*/ 79717 w 12192000"/>
              <a:gd name="connsiteY193" fmla="*/ 2107046 h 2237474"/>
              <a:gd name="connsiteX194" fmla="*/ 72352 w 12192000"/>
              <a:gd name="connsiteY194" fmla="*/ 2107991 h 2237474"/>
              <a:gd name="connsiteX195" fmla="*/ 37645 w 12192000"/>
              <a:gd name="connsiteY195" fmla="*/ 2115401 h 2237474"/>
              <a:gd name="connsiteX196" fmla="*/ 4572 w 12192000"/>
              <a:gd name="connsiteY196" fmla="*/ 2111091 h 2237474"/>
              <a:gd name="connsiteX197" fmla="*/ 0 w 12192000"/>
              <a:gd name="connsiteY197" fmla="*/ 2110468 h 2237474"/>
              <a:gd name="connsiteX198" fmla="*/ 0 w 12192000"/>
              <a:gd name="connsiteY19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21533 w 12192000"/>
              <a:gd name="connsiteY85" fmla="*/ 184695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290981 w 12192000"/>
              <a:gd name="connsiteY102" fmla="*/ 1839677 h 2237474"/>
              <a:gd name="connsiteX103" fmla="*/ 4238372 w 12192000"/>
              <a:gd name="connsiteY103" fmla="*/ 1851480 h 2237474"/>
              <a:gd name="connsiteX104" fmla="*/ 4232517 w 12192000"/>
              <a:gd name="connsiteY104" fmla="*/ 1852567 h 2237474"/>
              <a:gd name="connsiteX105" fmla="*/ 4191732 w 12192000"/>
              <a:gd name="connsiteY105" fmla="*/ 1857328 h 2237474"/>
              <a:gd name="connsiteX106" fmla="*/ 4065532 w 12192000"/>
              <a:gd name="connsiteY106" fmla="*/ 1855477 h 2237474"/>
              <a:gd name="connsiteX107" fmla="*/ 4028460 w 12192000"/>
              <a:gd name="connsiteY107" fmla="*/ 1855137 h 2237474"/>
              <a:gd name="connsiteX108" fmla="*/ 4002267 w 12192000"/>
              <a:gd name="connsiteY108" fmla="*/ 1852352 h 2237474"/>
              <a:gd name="connsiteX109" fmla="*/ 3931396 w 12192000"/>
              <a:gd name="connsiteY109" fmla="*/ 1858915 h 2237474"/>
              <a:gd name="connsiteX110" fmla="*/ 3812162 w 12192000"/>
              <a:gd name="connsiteY110" fmla="*/ 1875501 h 2237474"/>
              <a:gd name="connsiteX111" fmla="*/ 3729530 w 12192000"/>
              <a:gd name="connsiteY111" fmla="*/ 1864513 h 2237474"/>
              <a:gd name="connsiteX112" fmla="*/ 3680177 w 12192000"/>
              <a:gd name="connsiteY112" fmla="*/ 1881552 h 2237474"/>
              <a:gd name="connsiteX113" fmla="*/ 3567259 w 12192000"/>
              <a:gd name="connsiteY113" fmla="*/ 1893482 h 2237474"/>
              <a:gd name="connsiteX114" fmla="*/ 3405770 w 12192000"/>
              <a:gd name="connsiteY114" fmla="*/ 1904591 h 2237474"/>
              <a:gd name="connsiteX115" fmla="*/ 3280097 w 12192000"/>
              <a:gd name="connsiteY115" fmla="*/ 1919610 h 2237474"/>
              <a:gd name="connsiteX116" fmla="*/ 3123424 w 12192000"/>
              <a:gd name="connsiteY116" fmla="*/ 1952930 h 2237474"/>
              <a:gd name="connsiteX117" fmla="*/ 3009910 w 12192000"/>
              <a:gd name="connsiteY117" fmla="*/ 1957866 h 2237474"/>
              <a:gd name="connsiteX118" fmla="*/ 2995934 w 12192000"/>
              <a:gd name="connsiteY118" fmla="*/ 1967085 h 2237474"/>
              <a:gd name="connsiteX119" fmla="*/ 2980071 w 12192000"/>
              <a:gd name="connsiteY119" fmla="*/ 1972988 h 2237474"/>
              <a:gd name="connsiteX120" fmla="*/ 2978094 w 12192000"/>
              <a:gd name="connsiteY120" fmla="*/ 1972369 h 2237474"/>
              <a:gd name="connsiteX121" fmla="*/ 2942858 w 12192000"/>
              <a:gd name="connsiteY121" fmla="*/ 1981367 h 2237474"/>
              <a:gd name="connsiteX122" fmla="*/ 2875436 w 12192000"/>
              <a:gd name="connsiteY122" fmla="*/ 1996977 h 2237474"/>
              <a:gd name="connsiteX123" fmla="*/ 2874892 w 12192000"/>
              <a:gd name="connsiteY123" fmla="*/ 1996085 h 2237474"/>
              <a:gd name="connsiteX124" fmla="*/ 2864145 w 12192000"/>
              <a:gd name="connsiteY124" fmla="*/ 1994061 h 2237474"/>
              <a:gd name="connsiteX125" fmla="*/ 2843662 w 12192000"/>
              <a:gd name="connsiteY125" fmla="*/ 1992498 h 2237474"/>
              <a:gd name="connsiteX126" fmla="*/ 2796128 w 12192000"/>
              <a:gd name="connsiteY126" fmla="*/ 1976403 h 2237474"/>
              <a:gd name="connsiteX127" fmla="*/ 2756784 w 12192000"/>
              <a:gd name="connsiteY127" fmla="*/ 1985116 h 2237474"/>
              <a:gd name="connsiteX128" fmla="*/ 2748833 w 12192000"/>
              <a:gd name="connsiteY128" fmla="*/ 1986323 h 2237474"/>
              <a:gd name="connsiteX129" fmla="*/ 2748661 w 12192000"/>
              <a:gd name="connsiteY129" fmla="*/ 1986122 h 2237474"/>
              <a:gd name="connsiteX130" fmla="*/ 2740251 w 12192000"/>
              <a:gd name="connsiteY130" fmla="*/ 1986946 h 2237474"/>
              <a:gd name="connsiteX131" fmla="*/ 2718916 w 12192000"/>
              <a:gd name="connsiteY131" fmla="*/ 1990867 h 2237474"/>
              <a:gd name="connsiteX132" fmla="*/ 2713522 w 12192000"/>
              <a:gd name="connsiteY132" fmla="*/ 1990173 h 2237474"/>
              <a:gd name="connsiteX133" fmla="*/ 2680597 w 12192000"/>
              <a:gd name="connsiteY133" fmla="*/ 1984996 h 2237474"/>
              <a:gd name="connsiteX134" fmla="*/ 2578178 w 12192000"/>
              <a:gd name="connsiteY134" fmla="*/ 1990531 h 2237474"/>
              <a:gd name="connsiteX135" fmla="*/ 2476147 w 12192000"/>
              <a:gd name="connsiteY135" fmla="*/ 1998305 h 2237474"/>
              <a:gd name="connsiteX136" fmla="*/ 2373568 w 12192000"/>
              <a:gd name="connsiteY136" fmla="*/ 2003219 h 2237474"/>
              <a:gd name="connsiteX137" fmla="*/ 2321399 w 12192000"/>
              <a:gd name="connsiteY137" fmla="*/ 1989467 h 2237474"/>
              <a:gd name="connsiteX138" fmla="*/ 2315525 w 12192000"/>
              <a:gd name="connsiteY138" fmla="*/ 1989708 h 2237474"/>
              <a:gd name="connsiteX139" fmla="*/ 2300792 w 12192000"/>
              <a:gd name="connsiteY139" fmla="*/ 1994290 h 2237474"/>
              <a:gd name="connsiteX140" fmla="*/ 2295469 w 12192000"/>
              <a:gd name="connsiteY140" fmla="*/ 1996659 h 2237474"/>
              <a:gd name="connsiteX141" fmla="*/ 2287219 w 12192000"/>
              <a:gd name="connsiteY141" fmla="*/ 1998750 h 2237474"/>
              <a:gd name="connsiteX142" fmla="*/ 2286948 w 12192000"/>
              <a:gd name="connsiteY142" fmla="*/ 1998596 h 2237474"/>
              <a:gd name="connsiteX143" fmla="*/ 2243069 w 12192000"/>
              <a:gd name="connsiteY143" fmla="*/ 2015111 h 2237474"/>
              <a:gd name="connsiteX144" fmla="*/ 2186609 w 12192000"/>
              <a:gd name="connsiteY144" fmla="*/ 2008263 h 2237474"/>
              <a:gd name="connsiteX145" fmla="*/ 2164831 w 12192000"/>
              <a:gd name="connsiteY145" fmla="*/ 2010143 h 2237474"/>
              <a:gd name="connsiteX146" fmla="*/ 2152836 w 12192000"/>
              <a:gd name="connsiteY146" fmla="*/ 2010048 h 2237474"/>
              <a:gd name="connsiteX147" fmla="*/ 2117102 w 12192000"/>
              <a:gd name="connsiteY147" fmla="*/ 2023004 h 2237474"/>
              <a:gd name="connsiteX148" fmla="*/ 2111935 w 12192000"/>
              <a:gd name="connsiteY148" fmla="*/ 2023163 h 2237474"/>
              <a:gd name="connsiteX149" fmla="*/ 2089991 w 12192000"/>
              <a:gd name="connsiteY149" fmla="*/ 2034193 h 2237474"/>
              <a:gd name="connsiteX150" fmla="*/ 2058061 w 12192000"/>
              <a:gd name="connsiteY150" fmla="*/ 2047942 h 2237474"/>
              <a:gd name="connsiteX151" fmla="*/ 2055737 w 12192000"/>
              <a:gd name="connsiteY151" fmla="*/ 2047704 h 2237474"/>
              <a:gd name="connsiteX152" fmla="*/ 2042244 w 12192000"/>
              <a:gd name="connsiteY152" fmla="*/ 2055560 h 2237474"/>
              <a:gd name="connsiteX153" fmla="*/ 1976224 w 12192000"/>
              <a:gd name="connsiteY153" fmla="*/ 2074257 h 2237474"/>
              <a:gd name="connsiteX154" fmla="*/ 1877728 w 12192000"/>
              <a:gd name="connsiteY154" fmla="*/ 2101004 h 2237474"/>
              <a:gd name="connsiteX155" fmla="*/ 1759056 w 12192000"/>
              <a:gd name="connsiteY155" fmla="*/ 2125608 h 2237474"/>
              <a:gd name="connsiteX156" fmla="*/ 1637948 w 12192000"/>
              <a:gd name="connsiteY156" fmla="*/ 2172597 h 2237474"/>
              <a:gd name="connsiteX157" fmla="*/ 1434549 w 12192000"/>
              <a:gd name="connsiteY157" fmla="*/ 2234522 h 2237474"/>
              <a:gd name="connsiteX158" fmla="*/ 1398481 w 12192000"/>
              <a:gd name="connsiteY158" fmla="*/ 2237074 h 2237474"/>
              <a:gd name="connsiteX159" fmla="*/ 1398407 w 12192000"/>
              <a:gd name="connsiteY159" fmla="*/ 2237095 h 2237474"/>
              <a:gd name="connsiteX160" fmla="*/ 1370962 w 12192000"/>
              <a:gd name="connsiteY160" fmla="*/ 2237474 h 2237474"/>
              <a:gd name="connsiteX161" fmla="*/ 1356367 w 12192000"/>
              <a:gd name="connsiteY161" fmla="*/ 2235089 h 2237474"/>
              <a:gd name="connsiteX162" fmla="*/ 1324828 w 12192000"/>
              <a:gd name="connsiteY162" fmla="*/ 2231968 h 2237474"/>
              <a:gd name="connsiteX163" fmla="*/ 1297744 w 12192000"/>
              <a:gd name="connsiteY163" fmla="*/ 2235849 h 2237474"/>
              <a:gd name="connsiteX164" fmla="*/ 1286236 w 12192000"/>
              <a:gd name="connsiteY164" fmla="*/ 2233135 h 2237474"/>
              <a:gd name="connsiteX165" fmla="*/ 1283504 w 12192000"/>
              <a:gd name="connsiteY165" fmla="*/ 2233797 h 2237474"/>
              <a:gd name="connsiteX166" fmla="*/ 1279765 w 12192000"/>
              <a:gd name="connsiteY166" fmla="*/ 2229639 h 2237474"/>
              <a:gd name="connsiteX167" fmla="*/ 1195347 w 12192000"/>
              <a:gd name="connsiteY167" fmla="*/ 2212354 h 2237474"/>
              <a:gd name="connsiteX168" fmla="*/ 970251 w 12192000"/>
              <a:gd name="connsiteY168" fmla="*/ 2221029 h 2237474"/>
              <a:gd name="connsiteX169" fmla="*/ 812914 w 12192000"/>
              <a:gd name="connsiteY169" fmla="*/ 2202752 h 2237474"/>
              <a:gd name="connsiteX170" fmla="*/ 800195 w 12192000"/>
              <a:gd name="connsiteY170" fmla="*/ 2209407 h 2237474"/>
              <a:gd name="connsiteX171" fmla="*/ 784978 w 12192000"/>
              <a:gd name="connsiteY171" fmla="*/ 2212360 h 2237474"/>
              <a:gd name="connsiteX172" fmla="*/ 681987 w 12192000"/>
              <a:gd name="connsiteY172" fmla="*/ 2216757 h 2237474"/>
              <a:gd name="connsiteX173" fmla="*/ 669923 w 12192000"/>
              <a:gd name="connsiteY173" fmla="*/ 2211682 h 2237474"/>
              <a:gd name="connsiteX174" fmla="*/ 648680 w 12192000"/>
              <a:gd name="connsiteY174" fmla="*/ 2206229 h 2237474"/>
              <a:gd name="connsiteX175" fmla="*/ 597225 w 12192000"/>
              <a:gd name="connsiteY175" fmla="*/ 2180999 h 2237474"/>
              <a:gd name="connsiteX176" fmla="*/ 558449 w 12192000"/>
              <a:gd name="connsiteY176" fmla="*/ 2182346 h 2237474"/>
              <a:gd name="connsiteX177" fmla="*/ 550517 w 12192000"/>
              <a:gd name="connsiteY177" fmla="*/ 2182060 h 2237474"/>
              <a:gd name="connsiteX178" fmla="*/ 550309 w 12192000"/>
              <a:gd name="connsiteY178" fmla="*/ 2181825 h 2237474"/>
              <a:gd name="connsiteX179" fmla="*/ 541836 w 12192000"/>
              <a:gd name="connsiteY179" fmla="*/ 2181063 h 2237474"/>
              <a:gd name="connsiteX180" fmla="*/ 536057 w 12192000"/>
              <a:gd name="connsiteY180" fmla="*/ 2181537 h 2237474"/>
              <a:gd name="connsiteX181" fmla="*/ 520671 w 12192000"/>
              <a:gd name="connsiteY181" fmla="*/ 2180980 h 2237474"/>
              <a:gd name="connsiteX182" fmla="*/ 515024 w 12192000"/>
              <a:gd name="connsiteY182" fmla="*/ 2179258 h 2237474"/>
              <a:gd name="connsiteX183" fmla="*/ 512278 w 12192000"/>
              <a:gd name="connsiteY183" fmla="*/ 2176369 h 2237474"/>
              <a:gd name="connsiteX184" fmla="*/ 480419 w 12192000"/>
              <a:gd name="connsiteY184" fmla="*/ 2167807 h 2237474"/>
              <a:gd name="connsiteX185" fmla="*/ 413835 w 12192000"/>
              <a:gd name="connsiteY185" fmla="*/ 2156783 h 2237474"/>
              <a:gd name="connsiteX186" fmla="*/ 376513 w 12192000"/>
              <a:gd name="connsiteY186" fmla="*/ 2154014 h 2237474"/>
              <a:gd name="connsiteX187" fmla="*/ 273386 w 12192000"/>
              <a:gd name="connsiteY187" fmla="*/ 2142551 h 2237474"/>
              <a:gd name="connsiteX188" fmla="*/ 169207 w 12192000"/>
              <a:gd name="connsiteY188" fmla="*/ 2128100 h 2237474"/>
              <a:gd name="connsiteX189" fmla="*/ 93149 w 12192000"/>
              <a:gd name="connsiteY189" fmla="*/ 2105324 h 2237474"/>
              <a:gd name="connsiteX190" fmla="*/ 88109 w 12192000"/>
              <a:gd name="connsiteY190" fmla="*/ 2106704 h 2237474"/>
              <a:gd name="connsiteX191" fmla="*/ 80022 w 12192000"/>
              <a:gd name="connsiteY191" fmla="*/ 2107254 h 2237474"/>
              <a:gd name="connsiteX192" fmla="*/ 79717 w 12192000"/>
              <a:gd name="connsiteY192" fmla="*/ 2107046 h 2237474"/>
              <a:gd name="connsiteX193" fmla="*/ 72352 w 12192000"/>
              <a:gd name="connsiteY193" fmla="*/ 2107991 h 2237474"/>
              <a:gd name="connsiteX194" fmla="*/ 37645 w 12192000"/>
              <a:gd name="connsiteY194" fmla="*/ 2115401 h 2237474"/>
              <a:gd name="connsiteX195" fmla="*/ 4572 w 12192000"/>
              <a:gd name="connsiteY195" fmla="*/ 2111091 h 2237474"/>
              <a:gd name="connsiteX196" fmla="*/ 0 w 12192000"/>
              <a:gd name="connsiteY196" fmla="*/ 2110468 h 2237474"/>
              <a:gd name="connsiteX197" fmla="*/ 0 w 12192000"/>
              <a:gd name="connsiteY19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92727 w 12192000"/>
              <a:gd name="connsiteY65" fmla="*/ 1623628 h 2237474"/>
              <a:gd name="connsiteX66" fmla="*/ 7031309 w 12192000"/>
              <a:gd name="connsiteY66" fmla="*/ 1619451 h 2237474"/>
              <a:gd name="connsiteX67" fmla="*/ 6900177 w 12192000"/>
              <a:gd name="connsiteY67" fmla="*/ 1636016 h 2237474"/>
              <a:gd name="connsiteX68" fmla="*/ 6795372 w 12192000"/>
              <a:gd name="connsiteY68" fmla="*/ 1644845 h 2237474"/>
              <a:gd name="connsiteX69" fmla="*/ 6692251 w 12192000"/>
              <a:gd name="connsiteY69" fmla="*/ 1656357 h 2237474"/>
              <a:gd name="connsiteX70" fmla="*/ 6655235 w 12192000"/>
              <a:gd name="connsiteY70" fmla="*/ 1661869 h 2237474"/>
              <a:gd name="connsiteX71" fmla="*/ 6554894 w 12192000"/>
              <a:gd name="connsiteY71" fmla="*/ 1664428 h 2237474"/>
              <a:gd name="connsiteX72" fmla="*/ 6516595 w 12192000"/>
              <a:gd name="connsiteY72" fmla="*/ 1667475 h 2237474"/>
              <a:gd name="connsiteX73" fmla="*/ 6508541 w 12192000"/>
              <a:gd name="connsiteY73" fmla="*/ 1668757 h 2237474"/>
              <a:gd name="connsiteX74" fmla="*/ 6471012 w 12192000"/>
              <a:gd name="connsiteY74" fmla="*/ 1678604 h 2237474"/>
              <a:gd name="connsiteX75" fmla="*/ 6364035 w 12192000"/>
              <a:gd name="connsiteY75" fmla="*/ 1667683 h 2237474"/>
              <a:gd name="connsiteX76" fmla="*/ 6280959 w 12192000"/>
              <a:gd name="connsiteY76" fmla="*/ 1689329 h 2237474"/>
              <a:gd name="connsiteX77" fmla="*/ 6243319 w 12192000"/>
              <a:gd name="connsiteY77" fmla="*/ 1695560 h 2237474"/>
              <a:gd name="connsiteX78" fmla="*/ 6098321 w 12192000"/>
              <a:gd name="connsiteY78" fmla="*/ 1721646 h 2237474"/>
              <a:gd name="connsiteX79" fmla="*/ 5880652 w 12192000"/>
              <a:gd name="connsiteY79" fmla="*/ 1779643 h 2237474"/>
              <a:gd name="connsiteX80" fmla="*/ 5785959 w 12192000"/>
              <a:gd name="connsiteY80" fmla="*/ 1775307 h 2237474"/>
              <a:gd name="connsiteX81" fmla="*/ 5643534 w 12192000"/>
              <a:gd name="connsiteY81" fmla="*/ 1802919 h 2237474"/>
              <a:gd name="connsiteX82" fmla="*/ 5518799 w 12192000"/>
              <a:gd name="connsiteY82" fmla="*/ 1818312 h 2237474"/>
              <a:gd name="connsiteX83" fmla="*/ 5505014 w 12192000"/>
              <a:gd name="connsiteY83" fmla="*/ 1819259 h 2237474"/>
              <a:gd name="connsiteX84" fmla="*/ 5453307 w 12192000"/>
              <a:gd name="connsiteY84" fmla="*/ 1815450 h 2237474"/>
              <a:gd name="connsiteX85" fmla="*/ 5221533 w 12192000"/>
              <a:gd name="connsiteY85" fmla="*/ 1846950 h 2237474"/>
              <a:gd name="connsiteX86" fmla="*/ 5149802 w 12192000"/>
              <a:gd name="connsiteY86" fmla="*/ 1844846 h 2237474"/>
              <a:gd name="connsiteX87" fmla="*/ 5114927 w 12192000"/>
              <a:gd name="connsiteY87" fmla="*/ 1847827 h 2237474"/>
              <a:gd name="connsiteX88" fmla="*/ 5108970 w 12192000"/>
              <a:gd name="connsiteY88" fmla="*/ 1847935 h 2237474"/>
              <a:gd name="connsiteX89" fmla="*/ 5067961 w 12192000"/>
              <a:gd name="connsiteY89" fmla="*/ 1845917 h 2237474"/>
              <a:gd name="connsiteX90" fmla="*/ 5007075 w 12192000"/>
              <a:gd name="connsiteY90" fmla="*/ 1838626 h 2237474"/>
              <a:gd name="connsiteX91" fmla="*/ 4944087 w 12192000"/>
              <a:gd name="connsiteY91" fmla="*/ 1823332 h 2237474"/>
              <a:gd name="connsiteX92" fmla="*/ 4907662 w 12192000"/>
              <a:gd name="connsiteY92" fmla="*/ 1816900 h 2237474"/>
              <a:gd name="connsiteX93" fmla="*/ 4882386 w 12192000"/>
              <a:gd name="connsiteY93" fmla="*/ 1809844 h 2237474"/>
              <a:gd name="connsiteX94" fmla="*/ 4811440 w 12192000"/>
              <a:gd name="connsiteY94" fmla="*/ 1804655 h 2237474"/>
              <a:gd name="connsiteX95" fmla="*/ 4691075 w 12192000"/>
              <a:gd name="connsiteY95" fmla="*/ 1801389 h 2237474"/>
              <a:gd name="connsiteX96" fmla="*/ 4611738 w 12192000"/>
              <a:gd name="connsiteY96" fmla="*/ 1776964 h 2237474"/>
              <a:gd name="connsiteX97" fmla="*/ 4560070 w 12192000"/>
              <a:gd name="connsiteY97" fmla="*/ 1785640 h 2237474"/>
              <a:gd name="connsiteX98" fmla="*/ 4536503 w 12192000"/>
              <a:gd name="connsiteY98" fmla="*/ 1785334 h 2237474"/>
              <a:gd name="connsiteX99" fmla="*/ 4513724 w 12192000"/>
              <a:gd name="connsiteY99" fmla="*/ 1791996 h 2237474"/>
              <a:gd name="connsiteX100" fmla="*/ 4459810 w 12192000"/>
              <a:gd name="connsiteY100" fmla="*/ 1797886 h 2237474"/>
              <a:gd name="connsiteX101" fmla="*/ 4379064 w 12192000"/>
              <a:gd name="connsiteY101" fmla="*/ 1817177 h 2237474"/>
              <a:gd name="connsiteX102" fmla="*/ 4290981 w 12192000"/>
              <a:gd name="connsiteY102" fmla="*/ 1839677 h 2237474"/>
              <a:gd name="connsiteX103" fmla="*/ 4238372 w 12192000"/>
              <a:gd name="connsiteY103" fmla="*/ 1851480 h 2237474"/>
              <a:gd name="connsiteX104" fmla="*/ 4232517 w 12192000"/>
              <a:gd name="connsiteY104" fmla="*/ 1852567 h 2237474"/>
              <a:gd name="connsiteX105" fmla="*/ 4191732 w 12192000"/>
              <a:gd name="connsiteY105" fmla="*/ 1857328 h 2237474"/>
              <a:gd name="connsiteX106" fmla="*/ 4065532 w 12192000"/>
              <a:gd name="connsiteY106" fmla="*/ 1855477 h 2237474"/>
              <a:gd name="connsiteX107" fmla="*/ 4028460 w 12192000"/>
              <a:gd name="connsiteY107" fmla="*/ 1855137 h 2237474"/>
              <a:gd name="connsiteX108" fmla="*/ 4002267 w 12192000"/>
              <a:gd name="connsiteY108" fmla="*/ 1852352 h 2237474"/>
              <a:gd name="connsiteX109" fmla="*/ 3931396 w 12192000"/>
              <a:gd name="connsiteY109" fmla="*/ 1858915 h 2237474"/>
              <a:gd name="connsiteX110" fmla="*/ 3812162 w 12192000"/>
              <a:gd name="connsiteY110" fmla="*/ 1875501 h 2237474"/>
              <a:gd name="connsiteX111" fmla="*/ 3729530 w 12192000"/>
              <a:gd name="connsiteY111" fmla="*/ 1864513 h 2237474"/>
              <a:gd name="connsiteX112" fmla="*/ 3680177 w 12192000"/>
              <a:gd name="connsiteY112" fmla="*/ 1881552 h 2237474"/>
              <a:gd name="connsiteX113" fmla="*/ 3567259 w 12192000"/>
              <a:gd name="connsiteY113" fmla="*/ 1893482 h 2237474"/>
              <a:gd name="connsiteX114" fmla="*/ 3405770 w 12192000"/>
              <a:gd name="connsiteY114" fmla="*/ 1904591 h 2237474"/>
              <a:gd name="connsiteX115" fmla="*/ 3280097 w 12192000"/>
              <a:gd name="connsiteY115" fmla="*/ 1919610 h 2237474"/>
              <a:gd name="connsiteX116" fmla="*/ 3123424 w 12192000"/>
              <a:gd name="connsiteY116" fmla="*/ 1952930 h 2237474"/>
              <a:gd name="connsiteX117" fmla="*/ 3009910 w 12192000"/>
              <a:gd name="connsiteY117" fmla="*/ 1957866 h 2237474"/>
              <a:gd name="connsiteX118" fmla="*/ 2995934 w 12192000"/>
              <a:gd name="connsiteY118" fmla="*/ 1967085 h 2237474"/>
              <a:gd name="connsiteX119" fmla="*/ 2980071 w 12192000"/>
              <a:gd name="connsiteY119" fmla="*/ 1972988 h 2237474"/>
              <a:gd name="connsiteX120" fmla="*/ 2978094 w 12192000"/>
              <a:gd name="connsiteY120" fmla="*/ 1972369 h 2237474"/>
              <a:gd name="connsiteX121" fmla="*/ 2942858 w 12192000"/>
              <a:gd name="connsiteY121" fmla="*/ 1981367 h 2237474"/>
              <a:gd name="connsiteX122" fmla="*/ 2875436 w 12192000"/>
              <a:gd name="connsiteY122" fmla="*/ 1996977 h 2237474"/>
              <a:gd name="connsiteX123" fmla="*/ 2874892 w 12192000"/>
              <a:gd name="connsiteY123" fmla="*/ 1996085 h 2237474"/>
              <a:gd name="connsiteX124" fmla="*/ 2864145 w 12192000"/>
              <a:gd name="connsiteY124" fmla="*/ 1994061 h 2237474"/>
              <a:gd name="connsiteX125" fmla="*/ 2843662 w 12192000"/>
              <a:gd name="connsiteY125" fmla="*/ 1992498 h 2237474"/>
              <a:gd name="connsiteX126" fmla="*/ 2796128 w 12192000"/>
              <a:gd name="connsiteY126" fmla="*/ 1976403 h 2237474"/>
              <a:gd name="connsiteX127" fmla="*/ 2756784 w 12192000"/>
              <a:gd name="connsiteY127" fmla="*/ 1985116 h 2237474"/>
              <a:gd name="connsiteX128" fmla="*/ 2748833 w 12192000"/>
              <a:gd name="connsiteY128" fmla="*/ 1986323 h 2237474"/>
              <a:gd name="connsiteX129" fmla="*/ 2748661 w 12192000"/>
              <a:gd name="connsiteY129" fmla="*/ 1986122 h 2237474"/>
              <a:gd name="connsiteX130" fmla="*/ 2740251 w 12192000"/>
              <a:gd name="connsiteY130" fmla="*/ 1986946 h 2237474"/>
              <a:gd name="connsiteX131" fmla="*/ 2718916 w 12192000"/>
              <a:gd name="connsiteY131" fmla="*/ 1990867 h 2237474"/>
              <a:gd name="connsiteX132" fmla="*/ 2713522 w 12192000"/>
              <a:gd name="connsiteY132" fmla="*/ 1990173 h 2237474"/>
              <a:gd name="connsiteX133" fmla="*/ 2680597 w 12192000"/>
              <a:gd name="connsiteY133" fmla="*/ 1984996 h 2237474"/>
              <a:gd name="connsiteX134" fmla="*/ 2578178 w 12192000"/>
              <a:gd name="connsiteY134" fmla="*/ 1990531 h 2237474"/>
              <a:gd name="connsiteX135" fmla="*/ 2476147 w 12192000"/>
              <a:gd name="connsiteY135" fmla="*/ 1998305 h 2237474"/>
              <a:gd name="connsiteX136" fmla="*/ 2373568 w 12192000"/>
              <a:gd name="connsiteY136" fmla="*/ 2003219 h 2237474"/>
              <a:gd name="connsiteX137" fmla="*/ 2321399 w 12192000"/>
              <a:gd name="connsiteY137" fmla="*/ 1989467 h 2237474"/>
              <a:gd name="connsiteX138" fmla="*/ 2315525 w 12192000"/>
              <a:gd name="connsiteY138" fmla="*/ 1989708 h 2237474"/>
              <a:gd name="connsiteX139" fmla="*/ 2300792 w 12192000"/>
              <a:gd name="connsiteY139" fmla="*/ 1994290 h 2237474"/>
              <a:gd name="connsiteX140" fmla="*/ 2295469 w 12192000"/>
              <a:gd name="connsiteY140" fmla="*/ 1996659 h 2237474"/>
              <a:gd name="connsiteX141" fmla="*/ 2287219 w 12192000"/>
              <a:gd name="connsiteY141" fmla="*/ 1998750 h 2237474"/>
              <a:gd name="connsiteX142" fmla="*/ 2286948 w 12192000"/>
              <a:gd name="connsiteY142" fmla="*/ 1998596 h 2237474"/>
              <a:gd name="connsiteX143" fmla="*/ 2243069 w 12192000"/>
              <a:gd name="connsiteY143" fmla="*/ 2015111 h 2237474"/>
              <a:gd name="connsiteX144" fmla="*/ 2186609 w 12192000"/>
              <a:gd name="connsiteY144" fmla="*/ 2008263 h 2237474"/>
              <a:gd name="connsiteX145" fmla="*/ 2164831 w 12192000"/>
              <a:gd name="connsiteY145" fmla="*/ 2010143 h 2237474"/>
              <a:gd name="connsiteX146" fmla="*/ 2152836 w 12192000"/>
              <a:gd name="connsiteY146" fmla="*/ 2010048 h 2237474"/>
              <a:gd name="connsiteX147" fmla="*/ 2117102 w 12192000"/>
              <a:gd name="connsiteY147" fmla="*/ 2023004 h 2237474"/>
              <a:gd name="connsiteX148" fmla="*/ 2111935 w 12192000"/>
              <a:gd name="connsiteY148" fmla="*/ 2023163 h 2237474"/>
              <a:gd name="connsiteX149" fmla="*/ 2089991 w 12192000"/>
              <a:gd name="connsiteY149" fmla="*/ 2034193 h 2237474"/>
              <a:gd name="connsiteX150" fmla="*/ 2058061 w 12192000"/>
              <a:gd name="connsiteY150" fmla="*/ 2047942 h 2237474"/>
              <a:gd name="connsiteX151" fmla="*/ 2055737 w 12192000"/>
              <a:gd name="connsiteY151" fmla="*/ 2047704 h 2237474"/>
              <a:gd name="connsiteX152" fmla="*/ 2042244 w 12192000"/>
              <a:gd name="connsiteY152" fmla="*/ 2055560 h 2237474"/>
              <a:gd name="connsiteX153" fmla="*/ 1976224 w 12192000"/>
              <a:gd name="connsiteY153" fmla="*/ 2074257 h 2237474"/>
              <a:gd name="connsiteX154" fmla="*/ 1877728 w 12192000"/>
              <a:gd name="connsiteY154" fmla="*/ 2101004 h 2237474"/>
              <a:gd name="connsiteX155" fmla="*/ 1759056 w 12192000"/>
              <a:gd name="connsiteY155" fmla="*/ 2125608 h 2237474"/>
              <a:gd name="connsiteX156" fmla="*/ 1637948 w 12192000"/>
              <a:gd name="connsiteY156" fmla="*/ 2172597 h 2237474"/>
              <a:gd name="connsiteX157" fmla="*/ 1434549 w 12192000"/>
              <a:gd name="connsiteY157" fmla="*/ 2234522 h 2237474"/>
              <a:gd name="connsiteX158" fmla="*/ 1398481 w 12192000"/>
              <a:gd name="connsiteY158" fmla="*/ 2237074 h 2237474"/>
              <a:gd name="connsiteX159" fmla="*/ 1398407 w 12192000"/>
              <a:gd name="connsiteY159" fmla="*/ 2237095 h 2237474"/>
              <a:gd name="connsiteX160" fmla="*/ 1370962 w 12192000"/>
              <a:gd name="connsiteY160" fmla="*/ 2237474 h 2237474"/>
              <a:gd name="connsiteX161" fmla="*/ 1356367 w 12192000"/>
              <a:gd name="connsiteY161" fmla="*/ 2235089 h 2237474"/>
              <a:gd name="connsiteX162" fmla="*/ 1324828 w 12192000"/>
              <a:gd name="connsiteY162" fmla="*/ 2231968 h 2237474"/>
              <a:gd name="connsiteX163" fmla="*/ 1297744 w 12192000"/>
              <a:gd name="connsiteY163" fmla="*/ 2235849 h 2237474"/>
              <a:gd name="connsiteX164" fmla="*/ 1286236 w 12192000"/>
              <a:gd name="connsiteY164" fmla="*/ 2233135 h 2237474"/>
              <a:gd name="connsiteX165" fmla="*/ 1283504 w 12192000"/>
              <a:gd name="connsiteY165" fmla="*/ 2233797 h 2237474"/>
              <a:gd name="connsiteX166" fmla="*/ 1279765 w 12192000"/>
              <a:gd name="connsiteY166" fmla="*/ 2229639 h 2237474"/>
              <a:gd name="connsiteX167" fmla="*/ 1195347 w 12192000"/>
              <a:gd name="connsiteY167" fmla="*/ 2212354 h 2237474"/>
              <a:gd name="connsiteX168" fmla="*/ 970251 w 12192000"/>
              <a:gd name="connsiteY168" fmla="*/ 2221029 h 2237474"/>
              <a:gd name="connsiteX169" fmla="*/ 812914 w 12192000"/>
              <a:gd name="connsiteY169" fmla="*/ 2202752 h 2237474"/>
              <a:gd name="connsiteX170" fmla="*/ 800195 w 12192000"/>
              <a:gd name="connsiteY170" fmla="*/ 2209407 h 2237474"/>
              <a:gd name="connsiteX171" fmla="*/ 784978 w 12192000"/>
              <a:gd name="connsiteY171" fmla="*/ 2212360 h 2237474"/>
              <a:gd name="connsiteX172" fmla="*/ 681987 w 12192000"/>
              <a:gd name="connsiteY172" fmla="*/ 2216757 h 2237474"/>
              <a:gd name="connsiteX173" fmla="*/ 669923 w 12192000"/>
              <a:gd name="connsiteY173" fmla="*/ 2211682 h 2237474"/>
              <a:gd name="connsiteX174" fmla="*/ 648680 w 12192000"/>
              <a:gd name="connsiteY174" fmla="*/ 2206229 h 2237474"/>
              <a:gd name="connsiteX175" fmla="*/ 597225 w 12192000"/>
              <a:gd name="connsiteY175" fmla="*/ 2180999 h 2237474"/>
              <a:gd name="connsiteX176" fmla="*/ 558449 w 12192000"/>
              <a:gd name="connsiteY176" fmla="*/ 2182346 h 2237474"/>
              <a:gd name="connsiteX177" fmla="*/ 550517 w 12192000"/>
              <a:gd name="connsiteY177" fmla="*/ 2182060 h 2237474"/>
              <a:gd name="connsiteX178" fmla="*/ 550309 w 12192000"/>
              <a:gd name="connsiteY178" fmla="*/ 2181825 h 2237474"/>
              <a:gd name="connsiteX179" fmla="*/ 541836 w 12192000"/>
              <a:gd name="connsiteY179" fmla="*/ 2181063 h 2237474"/>
              <a:gd name="connsiteX180" fmla="*/ 536057 w 12192000"/>
              <a:gd name="connsiteY180" fmla="*/ 2181537 h 2237474"/>
              <a:gd name="connsiteX181" fmla="*/ 520671 w 12192000"/>
              <a:gd name="connsiteY181" fmla="*/ 2180980 h 2237474"/>
              <a:gd name="connsiteX182" fmla="*/ 515024 w 12192000"/>
              <a:gd name="connsiteY182" fmla="*/ 2179258 h 2237474"/>
              <a:gd name="connsiteX183" fmla="*/ 512278 w 12192000"/>
              <a:gd name="connsiteY183" fmla="*/ 2176369 h 2237474"/>
              <a:gd name="connsiteX184" fmla="*/ 480419 w 12192000"/>
              <a:gd name="connsiteY184" fmla="*/ 2167807 h 2237474"/>
              <a:gd name="connsiteX185" fmla="*/ 413835 w 12192000"/>
              <a:gd name="connsiteY185" fmla="*/ 2156783 h 2237474"/>
              <a:gd name="connsiteX186" fmla="*/ 376513 w 12192000"/>
              <a:gd name="connsiteY186" fmla="*/ 2154014 h 2237474"/>
              <a:gd name="connsiteX187" fmla="*/ 273386 w 12192000"/>
              <a:gd name="connsiteY187" fmla="*/ 2142551 h 2237474"/>
              <a:gd name="connsiteX188" fmla="*/ 169207 w 12192000"/>
              <a:gd name="connsiteY188" fmla="*/ 2128100 h 2237474"/>
              <a:gd name="connsiteX189" fmla="*/ 93149 w 12192000"/>
              <a:gd name="connsiteY189" fmla="*/ 2105324 h 2237474"/>
              <a:gd name="connsiteX190" fmla="*/ 88109 w 12192000"/>
              <a:gd name="connsiteY190" fmla="*/ 2106704 h 2237474"/>
              <a:gd name="connsiteX191" fmla="*/ 80022 w 12192000"/>
              <a:gd name="connsiteY191" fmla="*/ 2107254 h 2237474"/>
              <a:gd name="connsiteX192" fmla="*/ 79717 w 12192000"/>
              <a:gd name="connsiteY192" fmla="*/ 2107046 h 2237474"/>
              <a:gd name="connsiteX193" fmla="*/ 72352 w 12192000"/>
              <a:gd name="connsiteY193" fmla="*/ 2107991 h 2237474"/>
              <a:gd name="connsiteX194" fmla="*/ 37645 w 12192000"/>
              <a:gd name="connsiteY194" fmla="*/ 2115401 h 2237474"/>
              <a:gd name="connsiteX195" fmla="*/ 4572 w 12192000"/>
              <a:gd name="connsiteY195" fmla="*/ 2111091 h 2237474"/>
              <a:gd name="connsiteX196" fmla="*/ 0 w 12192000"/>
              <a:gd name="connsiteY196" fmla="*/ 2110468 h 2237474"/>
              <a:gd name="connsiteX197" fmla="*/ 0 w 12192000"/>
              <a:gd name="connsiteY19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31309 w 12192000"/>
              <a:gd name="connsiteY65" fmla="*/ 1619451 h 2237474"/>
              <a:gd name="connsiteX66" fmla="*/ 6900177 w 12192000"/>
              <a:gd name="connsiteY66" fmla="*/ 1636016 h 2237474"/>
              <a:gd name="connsiteX67" fmla="*/ 6795372 w 12192000"/>
              <a:gd name="connsiteY67" fmla="*/ 1644845 h 2237474"/>
              <a:gd name="connsiteX68" fmla="*/ 6692251 w 12192000"/>
              <a:gd name="connsiteY68" fmla="*/ 1656357 h 2237474"/>
              <a:gd name="connsiteX69" fmla="*/ 6655235 w 12192000"/>
              <a:gd name="connsiteY69" fmla="*/ 1661869 h 2237474"/>
              <a:gd name="connsiteX70" fmla="*/ 6554894 w 12192000"/>
              <a:gd name="connsiteY70" fmla="*/ 1664428 h 2237474"/>
              <a:gd name="connsiteX71" fmla="*/ 6516595 w 12192000"/>
              <a:gd name="connsiteY71" fmla="*/ 1667475 h 2237474"/>
              <a:gd name="connsiteX72" fmla="*/ 6508541 w 12192000"/>
              <a:gd name="connsiteY72" fmla="*/ 1668757 h 2237474"/>
              <a:gd name="connsiteX73" fmla="*/ 6471012 w 12192000"/>
              <a:gd name="connsiteY73" fmla="*/ 1678604 h 2237474"/>
              <a:gd name="connsiteX74" fmla="*/ 6364035 w 12192000"/>
              <a:gd name="connsiteY74" fmla="*/ 1667683 h 2237474"/>
              <a:gd name="connsiteX75" fmla="*/ 6280959 w 12192000"/>
              <a:gd name="connsiteY75" fmla="*/ 1689329 h 2237474"/>
              <a:gd name="connsiteX76" fmla="*/ 6243319 w 12192000"/>
              <a:gd name="connsiteY76" fmla="*/ 1695560 h 2237474"/>
              <a:gd name="connsiteX77" fmla="*/ 6098321 w 12192000"/>
              <a:gd name="connsiteY77" fmla="*/ 1721646 h 2237474"/>
              <a:gd name="connsiteX78" fmla="*/ 5880652 w 12192000"/>
              <a:gd name="connsiteY78" fmla="*/ 1779643 h 2237474"/>
              <a:gd name="connsiteX79" fmla="*/ 5785959 w 12192000"/>
              <a:gd name="connsiteY79" fmla="*/ 1775307 h 2237474"/>
              <a:gd name="connsiteX80" fmla="*/ 5643534 w 12192000"/>
              <a:gd name="connsiteY80" fmla="*/ 1802919 h 2237474"/>
              <a:gd name="connsiteX81" fmla="*/ 5518799 w 12192000"/>
              <a:gd name="connsiteY81" fmla="*/ 1818312 h 2237474"/>
              <a:gd name="connsiteX82" fmla="*/ 5505014 w 12192000"/>
              <a:gd name="connsiteY82" fmla="*/ 1819259 h 2237474"/>
              <a:gd name="connsiteX83" fmla="*/ 5453307 w 12192000"/>
              <a:gd name="connsiteY83" fmla="*/ 1815450 h 2237474"/>
              <a:gd name="connsiteX84" fmla="*/ 5221533 w 12192000"/>
              <a:gd name="connsiteY84" fmla="*/ 1846950 h 2237474"/>
              <a:gd name="connsiteX85" fmla="*/ 5149802 w 12192000"/>
              <a:gd name="connsiteY85" fmla="*/ 1844846 h 2237474"/>
              <a:gd name="connsiteX86" fmla="*/ 5114927 w 12192000"/>
              <a:gd name="connsiteY86" fmla="*/ 1847827 h 2237474"/>
              <a:gd name="connsiteX87" fmla="*/ 5108970 w 12192000"/>
              <a:gd name="connsiteY87" fmla="*/ 1847935 h 2237474"/>
              <a:gd name="connsiteX88" fmla="*/ 5067961 w 12192000"/>
              <a:gd name="connsiteY88" fmla="*/ 1845917 h 2237474"/>
              <a:gd name="connsiteX89" fmla="*/ 5007075 w 12192000"/>
              <a:gd name="connsiteY89" fmla="*/ 1838626 h 2237474"/>
              <a:gd name="connsiteX90" fmla="*/ 4944087 w 12192000"/>
              <a:gd name="connsiteY90" fmla="*/ 1823332 h 2237474"/>
              <a:gd name="connsiteX91" fmla="*/ 4907662 w 12192000"/>
              <a:gd name="connsiteY91" fmla="*/ 1816900 h 2237474"/>
              <a:gd name="connsiteX92" fmla="*/ 4882386 w 12192000"/>
              <a:gd name="connsiteY92" fmla="*/ 1809844 h 2237474"/>
              <a:gd name="connsiteX93" fmla="*/ 4811440 w 12192000"/>
              <a:gd name="connsiteY93" fmla="*/ 1804655 h 2237474"/>
              <a:gd name="connsiteX94" fmla="*/ 4691075 w 12192000"/>
              <a:gd name="connsiteY94" fmla="*/ 1801389 h 2237474"/>
              <a:gd name="connsiteX95" fmla="*/ 4611738 w 12192000"/>
              <a:gd name="connsiteY95" fmla="*/ 1776964 h 2237474"/>
              <a:gd name="connsiteX96" fmla="*/ 4560070 w 12192000"/>
              <a:gd name="connsiteY96" fmla="*/ 1785640 h 2237474"/>
              <a:gd name="connsiteX97" fmla="*/ 4536503 w 12192000"/>
              <a:gd name="connsiteY97" fmla="*/ 1785334 h 2237474"/>
              <a:gd name="connsiteX98" fmla="*/ 4513724 w 12192000"/>
              <a:gd name="connsiteY98" fmla="*/ 1791996 h 2237474"/>
              <a:gd name="connsiteX99" fmla="*/ 4459810 w 12192000"/>
              <a:gd name="connsiteY99" fmla="*/ 1797886 h 2237474"/>
              <a:gd name="connsiteX100" fmla="*/ 4379064 w 12192000"/>
              <a:gd name="connsiteY100" fmla="*/ 1817177 h 2237474"/>
              <a:gd name="connsiteX101" fmla="*/ 4290981 w 12192000"/>
              <a:gd name="connsiteY101" fmla="*/ 1839677 h 2237474"/>
              <a:gd name="connsiteX102" fmla="*/ 4238372 w 12192000"/>
              <a:gd name="connsiteY102" fmla="*/ 1851480 h 2237474"/>
              <a:gd name="connsiteX103" fmla="*/ 4232517 w 12192000"/>
              <a:gd name="connsiteY103" fmla="*/ 1852567 h 2237474"/>
              <a:gd name="connsiteX104" fmla="*/ 4191732 w 12192000"/>
              <a:gd name="connsiteY104" fmla="*/ 1857328 h 2237474"/>
              <a:gd name="connsiteX105" fmla="*/ 4065532 w 12192000"/>
              <a:gd name="connsiteY105" fmla="*/ 1855477 h 2237474"/>
              <a:gd name="connsiteX106" fmla="*/ 4028460 w 12192000"/>
              <a:gd name="connsiteY106" fmla="*/ 1855137 h 2237474"/>
              <a:gd name="connsiteX107" fmla="*/ 4002267 w 12192000"/>
              <a:gd name="connsiteY107" fmla="*/ 1852352 h 2237474"/>
              <a:gd name="connsiteX108" fmla="*/ 3931396 w 12192000"/>
              <a:gd name="connsiteY108" fmla="*/ 1858915 h 2237474"/>
              <a:gd name="connsiteX109" fmla="*/ 3812162 w 12192000"/>
              <a:gd name="connsiteY109" fmla="*/ 1875501 h 2237474"/>
              <a:gd name="connsiteX110" fmla="*/ 3729530 w 12192000"/>
              <a:gd name="connsiteY110" fmla="*/ 1864513 h 2237474"/>
              <a:gd name="connsiteX111" fmla="*/ 3680177 w 12192000"/>
              <a:gd name="connsiteY111" fmla="*/ 1881552 h 2237474"/>
              <a:gd name="connsiteX112" fmla="*/ 3567259 w 12192000"/>
              <a:gd name="connsiteY112" fmla="*/ 1893482 h 2237474"/>
              <a:gd name="connsiteX113" fmla="*/ 3405770 w 12192000"/>
              <a:gd name="connsiteY113" fmla="*/ 1904591 h 2237474"/>
              <a:gd name="connsiteX114" fmla="*/ 3280097 w 12192000"/>
              <a:gd name="connsiteY114" fmla="*/ 1919610 h 2237474"/>
              <a:gd name="connsiteX115" fmla="*/ 3123424 w 12192000"/>
              <a:gd name="connsiteY115" fmla="*/ 1952930 h 2237474"/>
              <a:gd name="connsiteX116" fmla="*/ 3009910 w 12192000"/>
              <a:gd name="connsiteY116" fmla="*/ 1957866 h 2237474"/>
              <a:gd name="connsiteX117" fmla="*/ 2995934 w 12192000"/>
              <a:gd name="connsiteY117" fmla="*/ 1967085 h 2237474"/>
              <a:gd name="connsiteX118" fmla="*/ 2980071 w 12192000"/>
              <a:gd name="connsiteY118" fmla="*/ 1972988 h 2237474"/>
              <a:gd name="connsiteX119" fmla="*/ 2978094 w 12192000"/>
              <a:gd name="connsiteY119" fmla="*/ 1972369 h 2237474"/>
              <a:gd name="connsiteX120" fmla="*/ 2942858 w 12192000"/>
              <a:gd name="connsiteY120" fmla="*/ 1981367 h 2237474"/>
              <a:gd name="connsiteX121" fmla="*/ 2875436 w 12192000"/>
              <a:gd name="connsiteY121" fmla="*/ 1996977 h 2237474"/>
              <a:gd name="connsiteX122" fmla="*/ 2874892 w 12192000"/>
              <a:gd name="connsiteY122" fmla="*/ 1996085 h 2237474"/>
              <a:gd name="connsiteX123" fmla="*/ 2864145 w 12192000"/>
              <a:gd name="connsiteY123" fmla="*/ 1994061 h 2237474"/>
              <a:gd name="connsiteX124" fmla="*/ 2843662 w 12192000"/>
              <a:gd name="connsiteY124" fmla="*/ 1992498 h 2237474"/>
              <a:gd name="connsiteX125" fmla="*/ 2796128 w 12192000"/>
              <a:gd name="connsiteY125" fmla="*/ 1976403 h 2237474"/>
              <a:gd name="connsiteX126" fmla="*/ 2756784 w 12192000"/>
              <a:gd name="connsiteY126" fmla="*/ 1985116 h 2237474"/>
              <a:gd name="connsiteX127" fmla="*/ 2748833 w 12192000"/>
              <a:gd name="connsiteY127" fmla="*/ 1986323 h 2237474"/>
              <a:gd name="connsiteX128" fmla="*/ 2748661 w 12192000"/>
              <a:gd name="connsiteY128" fmla="*/ 1986122 h 2237474"/>
              <a:gd name="connsiteX129" fmla="*/ 2740251 w 12192000"/>
              <a:gd name="connsiteY129" fmla="*/ 1986946 h 2237474"/>
              <a:gd name="connsiteX130" fmla="*/ 2718916 w 12192000"/>
              <a:gd name="connsiteY130" fmla="*/ 1990867 h 2237474"/>
              <a:gd name="connsiteX131" fmla="*/ 2713522 w 12192000"/>
              <a:gd name="connsiteY131" fmla="*/ 1990173 h 2237474"/>
              <a:gd name="connsiteX132" fmla="*/ 2680597 w 12192000"/>
              <a:gd name="connsiteY132" fmla="*/ 1984996 h 2237474"/>
              <a:gd name="connsiteX133" fmla="*/ 2578178 w 12192000"/>
              <a:gd name="connsiteY133" fmla="*/ 1990531 h 2237474"/>
              <a:gd name="connsiteX134" fmla="*/ 2476147 w 12192000"/>
              <a:gd name="connsiteY134" fmla="*/ 1998305 h 2237474"/>
              <a:gd name="connsiteX135" fmla="*/ 2373568 w 12192000"/>
              <a:gd name="connsiteY135" fmla="*/ 2003219 h 2237474"/>
              <a:gd name="connsiteX136" fmla="*/ 2321399 w 12192000"/>
              <a:gd name="connsiteY136" fmla="*/ 1989467 h 2237474"/>
              <a:gd name="connsiteX137" fmla="*/ 2315525 w 12192000"/>
              <a:gd name="connsiteY137" fmla="*/ 1989708 h 2237474"/>
              <a:gd name="connsiteX138" fmla="*/ 2300792 w 12192000"/>
              <a:gd name="connsiteY138" fmla="*/ 1994290 h 2237474"/>
              <a:gd name="connsiteX139" fmla="*/ 2295469 w 12192000"/>
              <a:gd name="connsiteY139" fmla="*/ 1996659 h 2237474"/>
              <a:gd name="connsiteX140" fmla="*/ 2287219 w 12192000"/>
              <a:gd name="connsiteY140" fmla="*/ 1998750 h 2237474"/>
              <a:gd name="connsiteX141" fmla="*/ 2286948 w 12192000"/>
              <a:gd name="connsiteY141" fmla="*/ 1998596 h 2237474"/>
              <a:gd name="connsiteX142" fmla="*/ 2243069 w 12192000"/>
              <a:gd name="connsiteY142" fmla="*/ 2015111 h 2237474"/>
              <a:gd name="connsiteX143" fmla="*/ 2186609 w 12192000"/>
              <a:gd name="connsiteY143" fmla="*/ 2008263 h 2237474"/>
              <a:gd name="connsiteX144" fmla="*/ 2164831 w 12192000"/>
              <a:gd name="connsiteY144" fmla="*/ 2010143 h 2237474"/>
              <a:gd name="connsiteX145" fmla="*/ 2152836 w 12192000"/>
              <a:gd name="connsiteY145" fmla="*/ 2010048 h 2237474"/>
              <a:gd name="connsiteX146" fmla="*/ 2117102 w 12192000"/>
              <a:gd name="connsiteY146" fmla="*/ 2023004 h 2237474"/>
              <a:gd name="connsiteX147" fmla="*/ 2111935 w 12192000"/>
              <a:gd name="connsiteY147" fmla="*/ 2023163 h 2237474"/>
              <a:gd name="connsiteX148" fmla="*/ 2089991 w 12192000"/>
              <a:gd name="connsiteY148" fmla="*/ 2034193 h 2237474"/>
              <a:gd name="connsiteX149" fmla="*/ 2058061 w 12192000"/>
              <a:gd name="connsiteY149" fmla="*/ 2047942 h 2237474"/>
              <a:gd name="connsiteX150" fmla="*/ 2055737 w 12192000"/>
              <a:gd name="connsiteY150" fmla="*/ 2047704 h 2237474"/>
              <a:gd name="connsiteX151" fmla="*/ 2042244 w 12192000"/>
              <a:gd name="connsiteY151" fmla="*/ 2055560 h 2237474"/>
              <a:gd name="connsiteX152" fmla="*/ 1976224 w 12192000"/>
              <a:gd name="connsiteY152" fmla="*/ 2074257 h 2237474"/>
              <a:gd name="connsiteX153" fmla="*/ 1877728 w 12192000"/>
              <a:gd name="connsiteY153" fmla="*/ 2101004 h 2237474"/>
              <a:gd name="connsiteX154" fmla="*/ 1759056 w 12192000"/>
              <a:gd name="connsiteY154" fmla="*/ 2125608 h 2237474"/>
              <a:gd name="connsiteX155" fmla="*/ 1637948 w 12192000"/>
              <a:gd name="connsiteY155" fmla="*/ 2172597 h 2237474"/>
              <a:gd name="connsiteX156" fmla="*/ 1434549 w 12192000"/>
              <a:gd name="connsiteY156" fmla="*/ 2234522 h 2237474"/>
              <a:gd name="connsiteX157" fmla="*/ 1398481 w 12192000"/>
              <a:gd name="connsiteY157" fmla="*/ 2237074 h 2237474"/>
              <a:gd name="connsiteX158" fmla="*/ 1398407 w 12192000"/>
              <a:gd name="connsiteY158" fmla="*/ 2237095 h 2237474"/>
              <a:gd name="connsiteX159" fmla="*/ 1370962 w 12192000"/>
              <a:gd name="connsiteY159" fmla="*/ 2237474 h 2237474"/>
              <a:gd name="connsiteX160" fmla="*/ 1356367 w 12192000"/>
              <a:gd name="connsiteY160" fmla="*/ 2235089 h 2237474"/>
              <a:gd name="connsiteX161" fmla="*/ 1324828 w 12192000"/>
              <a:gd name="connsiteY161" fmla="*/ 2231968 h 2237474"/>
              <a:gd name="connsiteX162" fmla="*/ 1297744 w 12192000"/>
              <a:gd name="connsiteY162" fmla="*/ 2235849 h 2237474"/>
              <a:gd name="connsiteX163" fmla="*/ 1286236 w 12192000"/>
              <a:gd name="connsiteY163" fmla="*/ 2233135 h 2237474"/>
              <a:gd name="connsiteX164" fmla="*/ 1283504 w 12192000"/>
              <a:gd name="connsiteY164" fmla="*/ 2233797 h 2237474"/>
              <a:gd name="connsiteX165" fmla="*/ 1279765 w 12192000"/>
              <a:gd name="connsiteY165" fmla="*/ 2229639 h 2237474"/>
              <a:gd name="connsiteX166" fmla="*/ 1195347 w 12192000"/>
              <a:gd name="connsiteY166" fmla="*/ 2212354 h 2237474"/>
              <a:gd name="connsiteX167" fmla="*/ 970251 w 12192000"/>
              <a:gd name="connsiteY167" fmla="*/ 2221029 h 2237474"/>
              <a:gd name="connsiteX168" fmla="*/ 812914 w 12192000"/>
              <a:gd name="connsiteY168" fmla="*/ 2202752 h 2237474"/>
              <a:gd name="connsiteX169" fmla="*/ 800195 w 12192000"/>
              <a:gd name="connsiteY169" fmla="*/ 2209407 h 2237474"/>
              <a:gd name="connsiteX170" fmla="*/ 784978 w 12192000"/>
              <a:gd name="connsiteY170" fmla="*/ 2212360 h 2237474"/>
              <a:gd name="connsiteX171" fmla="*/ 681987 w 12192000"/>
              <a:gd name="connsiteY171" fmla="*/ 2216757 h 2237474"/>
              <a:gd name="connsiteX172" fmla="*/ 669923 w 12192000"/>
              <a:gd name="connsiteY172" fmla="*/ 2211682 h 2237474"/>
              <a:gd name="connsiteX173" fmla="*/ 648680 w 12192000"/>
              <a:gd name="connsiteY173" fmla="*/ 2206229 h 2237474"/>
              <a:gd name="connsiteX174" fmla="*/ 597225 w 12192000"/>
              <a:gd name="connsiteY174" fmla="*/ 2180999 h 2237474"/>
              <a:gd name="connsiteX175" fmla="*/ 558449 w 12192000"/>
              <a:gd name="connsiteY175" fmla="*/ 2182346 h 2237474"/>
              <a:gd name="connsiteX176" fmla="*/ 550517 w 12192000"/>
              <a:gd name="connsiteY176" fmla="*/ 2182060 h 2237474"/>
              <a:gd name="connsiteX177" fmla="*/ 550309 w 12192000"/>
              <a:gd name="connsiteY177" fmla="*/ 2181825 h 2237474"/>
              <a:gd name="connsiteX178" fmla="*/ 541836 w 12192000"/>
              <a:gd name="connsiteY178" fmla="*/ 2181063 h 2237474"/>
              <a:gd name="connsiteX179" fmla="*/ 536057 w 12192000"/>
              <a:gd name="connsiteY179" fmla="*/ 2181537 h 2237474"/>
              <a:gd name="connsiteX180" fmla="*/ 520671 w 12192000"/>
              <a:gd name="connsiteY180" fmla="*/ 2180980 h 2237474"/>
              <a:gd name="connsiteX181" fmla="*/ 515024 w 12192000"/>
              <a:gd name="connsiteY181" fmla="*/ 2179258 h 2237474"/>
              <a:gd name="connsiteX182" fmla="*/ 512278 w 12192000"/>
              <a:gd name="connsiteY182" fmla="*/ 2176369 h 2237474"/>
              <a:gd name="connsiteX183" fmla="*/ 480419 w 12192000"/>
              <a:gd name="connsiteY183" fmla="*/ 2167807 h 2237474"/>
              <a:gd name="connsiteX184" fmla="*/ 413835 w 12192000"/>
              <a:gd name="connsiteY184" fmla="*/ 2156783 h 2237474"/>
              <a:gd name="connsiteX185" fmla="*/ 376513 w 12192000"/>
              <a:gd name="connsiteY185" fmla="*/ 2154014 h 2237474"/>
              <a:gd name="connsiteX186" fmla="*/ 273386 w 12192000"/>
              <a:gd name="connsiteY186" fmla="*/ 2142551 h 2237474"/>
              <a:gd name="connsiteX187" fmla="*/ 169207 w 12192000"/>
              <a:gd name="connsiteY187" fmla="*/ 2128100 h 2237474"/>
              <a:gd name="connsiteX188" fmla="*/ 93149 w 12192000"/>
              <a:gd name="connsiteY188" fmla="*/ 2105324 h 2237474"/>
              <a:gd name="connsiteX189" fmla="*/ 88109 w 12192000"/>
              <a:gd name="connsiteY189" fmla="*/ 2106704 h 2237474"/>
              <a:gd name="connsiteX190" fmla="*/ 80022 w 12192000"/>
              <a:gd name="connsiteY190" fmla="*/ 2107254 h 2237474"/>
              <a:gd name="connsiteX191" fmla="*/ 79717 w 12192000"/>
              <a:gd name="connsiteY191" fmla="*/ 2107046 h 2237474"/>
              <a:gd name="connsiteX192" fmla="*/ 72352 w 12192000"/>
              <a:gd name="connsiteY192" fmla="*/ 2107991 h 2237474"/>
              <a:gd name="connsiteX193" fmla="*/ 37645 w 12192000"/>
              <a:gd name="connsiteY193" fmla="*/ 2115401 h 2237474"/>
              <a:gd name="connsiteX194" fmla="*/ 4572 w 12192000"/>
              <a:gd name="connsiteY194" fmla="*/ 2111091 h 2237474"/>
              <a:gd name="connsiteX195" fmla="*/ 0 w 12192000"/>
              <a:gd name="connsiteY195" fmla="*/ 2110468 h 2237474"/>
              <a:gd name="connsiteX196" fmla="*/ 0 w 12192000"/>
              <a:gd name="connsiteY19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31309 w 12192000"/>
              <a:gd name="connsiteY65" fmla="*/ 1619451 h 2237474"/>
              <a:gd name="connsiteX66" fmla="*/ 6900177 w 12192000"/>
              <a:gd name="connsiteY66" fmla="*/ 1636016 h 2237474"/>
              <a:gd name="connsiteX67" fmla="*/ 6795372 w 12192000"/>
              <a:gd name="connsiteY67" fmla="*/ 1644845 h 2237474"/>
              <a:gd name="connsiteX68" fmla="*/ 6692251 w 12192000"/>
              <a:gd name="connsiteY68" fmla="*/ 1656357 h 2237474"/>
              <a:gd name="connsiteX69" fmla="*/ 6655235 w 12192000"/>
              <a:gd name="connsiteY69" fmla="*/ 1661869 h 2237474"/>
              <a:gd name="connsiteX70" fmla="*/ 6554894 w 12192000"/>
              <a:gd name="connsiteY70" fmla="*/ 1664428 h 2237474"/>
              <a:gd name="connsiteX71" fmla="*/ 6516595 w 12192000"/>
              <a:gd name="connsiteY71" fmla="*/ 1667475 h 2237474"/>
              <a:gd name="connsiteX72" fmla="*/ 6508541 w 12192000"/>
              <a:gd name="connsiteY72" fmla="*/ 1668757 h 2237474"/>
              <a:gd name="connsiteX73" fmla="*/ 6471012 w 12192000"/>
              <a:gd name="connsiteY73" fmla="*/ 1678604 h 2237474"/>
              <a:gd name="connsiteX74" fmla="*/ 6364035 w 12192000"/>
              <a:gd name="connsiteY74" fmla="*/ 1667683 h 2237474"/>
              <a:gd name="connsiteX75" fmla="*/ 6280959 w 12192000"/>
              <a:gd name="connsiteY75" fmla="*/ 1689329 h 2237474"/>
              <a:gd name="connsiteX76" fmla="*/ 6243319 w 12192000"/>
              <a:gd name="connsiteY76" fmla="*/ 1695560 h 2237474"/>
              <a:gd name="connsiteX77" fmla="*/ 6098321 w 12192000"/>
              <a:gd name="connsiteY77" fmla="*/ 1721646 h 2237474"/>
              <a:gd name="connsiteX78" fmla="*/ 5880652 w 12192000"/>
              <a:gd name="connsiteY78" fmla="*/ 1779643 h 2237474"/>
              <a:gd name="connsiteX79" fmla="*/ 5785959 w 12192000"/>
              <a:gd name="connsiteY79" fmla="*/ 1775307 h 2237474"/>
              <a:gd name="connsiteX80" fmla="*/ 5643534 w 12192000"/>
              <a:gd name="connsiteY80" fmla="*/ 1802919 h 2237474"/>
              <a:gd name="connsiteX81" fmla="*/ 5518799 w 12192000"/>
              <a:gd name="connsiteY81" fmla="*/ 1818312 h 2237474"/>
              <a:gd name="connsiteX82" fmla="*/ 5505014 w 12192000"/>
              <a:gd name="connsiteY82" fmla="*/ 1819259 h 2237474"/>
              <a:gd name="connsiteX83" fmla="*/ 5453307 w 12192000"/>
              <a:gd name="connsiteY83" fmla="*/ 1815450 h 2237474"/>
              <a:gd name="connsiteX84" fmla="*/ 5221533 w 12192000"/>
              <a:gd name="connsiteY84" fmla="*/ 1846950 h 2237474"/>
              <a:gd name="connsiteX85" fmla="*/ 5149802 w 12192000"/>
              <a:gd name="connsiteY85" fmla="*/ 1844846 h 2237474"/>
              <a:gd name="connsiteX86" fmla="*/ 5114927 w 12192000"/>
              <a:gd name="connsiteY86" fmla="*/ 1847827 h 2237474"/>
              <a:gd name="connsiteX87" fmla="*/ 5108970 w 12192000"/>
              <a:gd name="connsiteY87" fmla="*/ 1847935 h 2237474"/>
              <a:gd name="connsiteX88" fmla="*/ 5067961 w 12192000"/>
              <a:gd name="connsiteY88" fmla="*/ 1845917 h 2237474"/>
              <a:gd name="connsiteX89" fmla="*/ 5007075 w 12192000"/>
              <a:gd name="connsiteY89" fmla="*/ 1838626 h 2237474"/>
              <a:gd name="connsiteX90" fmla="*/ 4944087 w 12192000"/>
              <a:gd name="connsiteY90" fmla="*/ 1823332 h 2237474"/>
              <a:gd name="connsiteX91" fmla="*/ 4907662 w 12192000"/>
              <a:gd name="connsiteY91" fmla="*/ 1816900 h 2237474"/>
              <a:gd name="connsiteX92" fmla="*/ 4882386 w 12192000"/>
              <a:gd name="connsiteY92" fmla="*/ 1809844 h 2237474"/>
              <a:gd name="connsiteX93" fmla="*/ 4811440 w 12192000"/>
              <a:gd name="connsiteY93" fmla="*/ 1804655 h 2237474"/>
              <a:gd name="connsiteX94" fmla="*/ 4691075 w 12192000"/>
              <a:gd name="connsiteY94" fmla="*/ 1801389 h 2237474"/>
              <a:gd name="connsiteX95" fmla="*/ 4611738 w 12192000"/>
              <a:gd name="connsiteY95" fmla="*/ 1776964 h 2237474"/>
              <a:gd name="connsiteX96" fmla="*/ 4560070 w 12192000"/>
              <a:gd name="connsiteY96" fmla="*/ 1785640 h 2237474"/>
              <a:gd name="connsiteX97" fmla="*/ 4536503 w 12192000"/>
              <a:gd name="connsiteY97" fmla="*/ 1785334 h 2237474"/>
              <a:gd name="connsiteX98" fmla="*/ 4513724 w 12192000"/>
              <a:gd name="connsiteY98" fmla="*/ 1791996 h 2237474"/>
              <a:gd name="connsiteX99" fmla="*/ 4459810 w 12192000"/>
              <a:gd name="connsiteY99" fmla="*/ 1797886 h 2237474"/>
              <a:gd name="connsiteX100" fmla="*/ 4379064 w 12192000"/>
              <a:gd name="connsiteY100" fmla="*/ 1817177 h 2237474"/>
              <a:gd name="connsiteX101" fmla="*/ 4290981 w 12192000"/>
              <a:gd name="connsiteY101" fmla="*/ 1839677 h 2237474"/>
              <a:gd name="connsiteX102" fmla="*/ 4238372 w 12192000"/>
              <a:gd name="connsiteY102" fmla="*/ 1851480 h 2237474"/>
              <a:gd name="connsiteX103" fmla="*/ 4232517 w 12192000"/>
              <a:gd name="connsiteY103" fmla="*/ 1852567 h 2237474"/>
              <a:gd name="connsiteX104" fmla="*/ 4191732 w 12192000"/>
              <a:gd name="connsiteY104" fmla="*/ 1857328 h 2237474"/>
              <a:gd name="connsiteX105" fmla="*/ 4065532 w 12192000"/>
              <a:gd name="connsiteY105" fmla="*/ 1855477 h 2237474"/>
              <a:gd name="connsiteX106" fmla="*/ 4028460 w 12192000"/>
              <a:gd name="connsiteY106" fmla="*/ 1855137 h 2237474"/>
              <a:gd name="connsiteX107" fmla="*/ 4002267 w 12192000"/>
              <a:gd name="connsiteY107" fmla="*/ 1852352 h 2237474"/>
              <a:gd name="connsiteX108" fmla="*/ 3931396 w 12192000"/>
              <a:gd name="connsiteY108" fmla="*/ 1858915 h 2237474"/>
              <a:gd name="connsiteX109" fmla="*/ 3812162 w 12192000"/>
              <a:gd name="connsiteY109" fmla="*/ 1875501 h 2237474"/>
              <a:gd name="connsiteX110" fmla="*/ 3729530 w 12192000"/>
              <a:gd name="connsiteY110" fmla="*/ 1864513 h 2237474"/>
              <a:gd name="connsiteX111" fmla="*/ 3680177 w 12192000"/>
              <a:gd name="connsiteY111" fmla="*/ 1881552 h 2237474"/>
              <a:gd name="connsiteX112" fmla="*/ 3567259 w 12192000"/>
              <a:gd name="connsiteY112" fmla="*/ 1893482 h 2237474"/>
              <a:gd name="connsiteX113" fmla="*/ 3405770 w 12192000"/>
              <a:gd name="connsiteY113" fmla="*/ 1904591 h 2237474"/>
              <a:gd name="connsiteX114" fmla="*/ 3280097 w 12192000"/>
              <a:gd name="connsiteY114" fmla="*/ 1919610 h 2237474"/>
              <a:gd name="connsiteX115" fmla="*/ 3123424 w 12192000"/>
              <a:gd name="connsiteY115" fmla="*/ 1952930 h 2237474"/>
              <a:gd name="connsiteX116" fmla="*/ 3009910 w 12192000"/>
              <a:gd name="connsiteY116" fmla="*/ 1957866 h 2237474"/>
              <a:gd name="connsiteX117" fmla="*/ 2995934 w 12192000"/>
              <a:gd name="connsiteY117" fmla="*/ 1967085 h 2237474"/>
              <a:gd name="connsiteX118" fmla="*/ 2980071 w 12192000"/>
              <a:gd name="connsiteY118" fmla="*/ 1972988 h 2237474"/>
              <a:gd name="connsiteX119" fmla="*/ 2978094 w 12192000"/>
              <a:gd name="connsiteY119" fmla="*/ 1972369 h 2237474"/>
              <a:gd name="connsiteX120" fmla="*/ 2942858 w 12192000"/>
              <a:gd name="connsiteY120" fmla="*/ 1981367 h 2237474"/>
              <a:gd name="connsiteX121" fmla="*/ 2875436 w 12192000"/>
              <a:gd name="connsiteY121" fmla="*/ 1996977 h 2237474"/>
              <a:gd name="connsiteX122" fmla="*/ 2874892 w 12192000"/>
              <a:gd name="connsiteY122" fmla="*/ 1996085 h 2237474"/>
              <a:gd name="connsiteX123" fmla="*/ 2864145 w 12192000"/>
              <a:gd name="connsiteY123" fmla="*/ 1994061 h 2237474"/>
              <a:gd name="connsiteX124" fmla="*/ 2843662 w 12192000"/>
              <a:gd name="connsiteY124" fmla="*/ 1992498 h 2237474"/>
              <a:gd name="connsiteX125" fmla="*/ 2796128 w 12192000"/>
              <a:gd name="connsiteY125" fmla="*/ 1976403 h 2237474"/>
              <a:gd name="connsiteX126" fmla="*/ 2756784 w 12192000"/>
              <a:gd name="connsiteY126" fmla="*/ 1985116 h 2237474"/>
              <a:gd name="connsiteX127" fmla="*/ 2748833 w 12192000"/>
              <a:gd name="connsiteY127" fmla="*/ 1986323 h 2237474"/>
              <a:gd name="connsiteX128" fmla="*/ 2748661 w 12192000"/>
              <a:gd name="connsiteY128" fmla="*/ 1986122 h 2237474"/>
              <a:gd name="connsiteX129" fmla="*/ 2740251 w 12192000"/>
              <a:gd name="connsiteY129" fmla="*/ 1986946 h 2237474"/>
              <a:gd name="connsiteX130" fmla="*/ 2718916 w 12192000"/>
              <a:gd name="connsiteY130" fmla="*/ 1990867 h 2237474"/>
              <a:gd name="connsiteX131" fmla="*/ 2713522 w 12192000"/>
              <a:gd name="connsiteY131" fmla="*/ 1990173 h 2237474"/>
              <a:gd name="connsiteX132" fmla="*/ 2680597 w 12192000"/>
              <a:gd name="connsiteY132" fmla="*/ 1984996 h 2237474"/>
              <a:gd name="connsiteX133" fmla="*/ 2578178 w 12192000"/>
              <a:gd name="connsiteY133" fmla="*/ 1990531 h 2237474"/>
              <a:gd name="connsiteX134" fmla="*/ 2476147 w 12192000"/>
              <a:gd name="connsiteY134" fmla="*/ 1998305 h 2237474"/>
              <a:gd name="connsiteX135" fmla="*/ 2373568 w 12192000"/>
              <a:gd name="connsiteY135" fmla="*/ 2003219 h 2237474"/>
              <a:gd name="connsiteX136" fmla="*/ 2321399 w 12192000"/>
              <a:gd name="connsiteY136" fmla="*/ 1989467 h 2237474"/>
              <a:gd name="connsiteX137" fmla="*/ 2315525 w 12192000"/>
              <a:gd name="connsiteY137" fmla="*/ 1989708 h 2237474"/>
              <a:gd name="connsiteX138" fmla="*/ 2300792 w 12192000"/>
              <a:gd name="connsiteY138" fmla="*/ 1994290 h 2237474"/>
              <a:gd name="connsiteX139" fmla="*/ 2295469 w 12192000"/>
              <a:gd name="connsiteY139" fmla="*/ 1996659 h 2237474"/>
              <a:gd name="connsiteX140" fmla="*/ 2287219 w 12192000"/>
              <a:gd name="connsiteY140" fmla="*/ 1998750 h 2237474"/>
              <a:gd name="connsiteX141" fmla="*/ 2286948 w 12192000"/>
              <a:gd name="connsiteY141" fmla="*/ 1998596 h 2237474"/>
              <a:gd name="connsiteX142" fmla="*/ 2243069 w 12192000"/>
              <a:gd name="connsiteY142" fmla="*/ 2015111 h 2237474"/>
              <a:gd name="connsiteX143" fmla="*/ 2186609 w 12192000"/>
              <a:gd name="connsiteY143" fmla="*/ 2008263 h 2237474"/>
              <a:gd name="connsiteX144" fmla="*/ 2164831 w 12192000"/>
              <a:gd name="connsiteY144" fmla="*/ 2010143 h 2237474"/>
              <a:gd name="connsiteX145" fmla="*/ 2152836 w 12192000"/>
              <a:gd name="connsiteY145" fmla="*/ 2010048 h 2237474"/>
              <a:gd name="connsiteX146" fmla="*/ 2117102 w 12192000"/>
              <a:gd name="connsiteY146" fmla="*/ 2023004 h 2237474"/>
              <a:gd name="connsiteX147" fmla="*/ 2111935 w 12192000"/>
              <a:gd name="connsiteY147" fmla="*/ 2023163 h 2237474"/>
              <a:gd name="connsiteX148" fmla="*/ 2089991 w 12192000"/>
              <a:gd name="connsiteY148" fmla="*/ 2034193 h 2237474"/>
              <a:gd name="connsiteX149" fmla="*/ 2058061 w 12192000"/>
              <a:gd name="connsiteY149" fmla="*/ 2047942 h 2237474"/>
              <a:gd name="connsiteX150" fmla="*/ 2055737 w 12192000"/>
              <a:gd name="connsiteY150" fmla="*/ 2047704 h 2237474"/>
              <a:gd name="connsiteX151" fmla="*/ 2042244 w 12192000"/>
              <a:gd name="connsiteY151" fmla="*/ 2055560 h 2237474"/>
              <a:gd name="connsiteX152" fmla="*/ 1976224 w 12192000"/>
              <a:gd name="connsiteY152" fmla="*/ 2074257 h 2237474"/>
              <a:gd name="connsiteX153" fmla="*/ 1877728 w 12192000"/>
              <a:gd name="connsiteY153" fmla="*/ 2101004 h 2237474"/>
              <a:gd name="connsiteX154" fmla="*/ 1759056 w 12192000"/>
              <a:gd name="connsiteY154" fmla="*/ 2125608 h 2237474"/>
              <a:gd name="connsiteX155" fmla="*/ 1637948 w 12192000"/>
              <a:gd name="connsiteY155" fmla="*/ 2172597 h 2237474"/>
              <a:gd name="connsiteX156" fmla="*/ 1434549 w 12192000"/>
              <a:gd name="connsiteY156" fmla="*/ 2234522 h 2237474"/>
              <a:gd name="connsiteX157" fmla="*/ 1398481 w 12192000"/>
              <a:gd name="connsiteY157" fmla="*/ 2237074 h 2237474"/>
              <a:gd name="connsiteX158" fmla="*/ 1398407 w 12192000"/>
              <a:gd name="connsiteY158" fmla="*/ 2237095 h 2237474"/>
              <a:gd name="connsiteX159" fmla="*/ 1370962 w 12192000"/>
              <a:gd name="connsiteY159" fmla="*/ 2237474 h 2237474"/>
              <a:gd name="connsiteX160" fmla="*/ 1356367 w 12192000"/>
              <a:gd name="connsiteY160" fmla="*/ 2235089 h 2237474"/>
              <a:gd name="connsiteX161" fmla="*/ 1324828 w 12192000"/>
              <a:gd name="connsiteY161" fmla="*/ 2231968 h 2237474"/>
              <a:gd name="connsiteX162" fmla="*/ 1297744 w 12192000"/>
              <a:gd name="connsiteY162" fmla="*/ 2235849 h 2237474"/>
              <a:gd name="connsiteX163" fmla="*/ 1286236 w 12192000"/>
              <a:gd name="connsiteY163" fmla="*/ 2233135 h 2237474"/>
              <a:gd name="connsiteX164" fmla="*/ 1283504 w 12192000"/>
              <a:gd name="connsiteY164" fmla="*/ 2233797 h 2237474"/>
              <a:gd name="connsiteX165" fmla="*/ 1279765 w 12192000"/>
              <a:gd name="connsiteY165" fmla="*/ 2229639 h 2237474"/>
              <a:gd name="connsiteX166" fmla="*/ 1195347 w 12192000"/>
              <a:gd name="connsiteY166" fmla="*/ 2212354 h 2237474"/>
              <a:gd name="connsiteX167" fmla="*/ 970251 w 12192000"/>
              <a:gd name="connsiteY167" fmla="*/ 2221029 h 2237474"/>
              <a:gd name="connsiteX168" fmla="*/ 812914 w 12192000"/>
              <a:gd name="connsiteY168" fmla="*/ 2202752 h 2237474"/>
              <a:gd name="connsiteX169" fmla="*/ 800195 w 12192000"/>
              <a:gd name="connsiteY169" fmla="*/ 2209407 h 2237474"/>
              <a:gd name="connsiteX170" fmla="*/ 784978 w 12192000"/>
              <a:gd name="connsiteY170" fmla="*/ 2212360 h 2237474"/>
              <a:gd name="connsiteX171" fmla="*/ 681987 w 12192000"/>
              <a:gd name="connsiteY171" fmla="*/ 2216757 h 2237474"/>
              <a:gd name="connsiteX172" fmla="*/ 669923 w 12192000"/>
              <a:gd name="connsiteY172" fmla="*/ 2211682 h 2237474"/>
              <a:gd name="connsiteX173" fmla="*/ 648680 w 12192000"/>
              <a:gd name="connsiteY173" fmla="*/ 2206229 h 2237474"/>
              <a:gd name="connsiteX174" fmla="*/ 597225 w 12192000"/>
              <a:gd name="connsiteY174" fmla="*/ 2180999 h 2237474"/>
              <a:gd name="connsiteX175" fmla="*/ 558449 w 12192000"/>
              <a:gd name="connsiteY175" fmla="*/ 2182346 h 2237474"/>
              <a:gd name="connsiteX176" fmla="*/ 550517 w 12192000"/>
              <a:gd name="connsiteY176" fmla="*/ 2182060 h 2237474"/>
              <a:gd name="connsiteX177" fmla="*/ 550309 w 12192000"/>
              <a:gd name="connsiteY177" fmla="*/ 2181825 h 2237474"/>
              <a:gd name="connsiteX178" fmla="*/ 541836 w 12192000"/>
              <a:gd name="connsiteY178" fmla="*/ 2181063 h 2237474"/>
              <a:gd name="connsiteX179" fmla="*/ 536057 w 12192000"/>
              <a:gd name="connsiteY179" fmla="*/ 2181537 h 2237474"/>
              <a:gd name="connsiteX180" fmla="*/ 520671 w 12192000"/>
              <a:gd name="connsiteY180" fmla="*/ 2180980 h 2237474"/>
              <a:gd name="connsiteX181" fmla="*/ 515024 w 12192000"/>
              <a:gd name="connsiteY181" fmla="*/ 2179258 h 2237474"/>
              <a:gd name="connsiteX182" fmla="*/ 512278 w 12192000"/>
              <a:gd name="connsiteY182" fmla="*/ 2176369 h 2237474"/>
              <a:gd name="connsiteX183" fmla="*/ 480419 w 12192000"/>
              <a:gd name="connsiteY183" fmla="*/ 2167807 h 2237474"/>
              <a:gd name="connsiteX184" fmla="*/ 413835 w 12192000"/>
              <a:gd name="connsiteY184" fmla="*/ 2156783 h 2237474"/>
              <a:gd name="connsiteX185" fmla="*/ 376513 w 12192000"/>
              <a:gd name="connsiteY185" fmla="*/ 2154014 h 2237474"/>
              <a:gd name="connsiteX186" fmla="*/ 273386 w 12192000"/>
              <a:gd name="connsiteY186" fmla="*/ 2142551 h 2237474"/>
              <a:gd name="connsiteX187" fmla="*/ 169207 w 12192000"/>
              <a:gd name="connsiteY187" fmla="*/ 2128100 h 2237474"/>
              <a:gd name="connsiteX188" fmla="*/ 93149 w 12192000"/>
              <a:gd name="connsiteY188" fmla="*/ 2105324 h 2237474"/>
              <a:gd name="connsiteX189" fmla="*/ 88109 w 12192000"/>
              <a:gd name="connsiteY189" fmla="*/ 2106704 h 2237474"/>
              <a:gd name="connsiteX190" fmla="*/ 80022 w 12192000"/>
              <a:gd name="connsiteY190" fmla="*/ 2107254 h 2237474"/>
              <a:gd name="connsiteX191" fmla="*/ 79717 w 12192000"/>
              <a:gd name="connsiteY191" fmla="*/ 2107046 h 2237474"/>
              <a:gd name="connsiteX192" fmla="*/ 72352 w 12192000"/>
              <a:gd name="connsiteY192" fmla="*/ 2107991 h 2237474"/>
              <a:gd name="connsiteX193" fmla="*/ 37645 w 12192000"/>
              <a:gd name="connsiteY193" fmla="*/ 2115401 h 2237474"/>
              <a:gd name="connsiteX194" fmla="*/ 4572 w 12192000"/>
              <a:gd name="connsiteY194" fmla="*/ 2111091 h 2237474"/>
              <a:gd name="connsiteX195" fmla="*/ 0 w 12192000"/>
              <a:gd name="connsiteY195" fmla="*/ 2110468 h 2237474"/>
              <a:gd name="connsiteX196" fmla="*/ 0 w 12192000"/>
              <a:gd name="connsiteY19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75879 w 12192000"/>
              <a:gd name="connsiteY55" fmla="*/ 1345646 h 2237474"/>
              <a:gd name="connsiteX56" fmla="*/ 7840612 w 12192000"/>
              <a:gd name="connsiteY56" fmla="*/ 1369373 h 2237474"/>
              <a:gd name="connsiteX57" fmla="*/ 7786819 w 12192000"/>
              <a:gd name="connsiteY57" fmla="*/ 1378970 h 2237474"/>
              <a:gd name="connsiteX58" fmla="*/ 7548172 w 12192000"/>
              <a:gd name="connsiteY58" fmla="*/ 1417460 h 2237474"/>
              <a:gd name="connsiteX59" fmla="*/ 7483437 w 12192000"/>
              <a:gd name="connsiteY59" fmla="*/ 1478152 h 2237474"/>
              <a:gd name="connsiteX60" fmla="*/ 7377870 w 12192000"/>
              <a:gd name="connsiteY60" fmla="*/ 1523319 h 2237474"/>
              <a:gd name="connsiteX61" fmla="*/ 7230737 w 12192000"/>
              <a:gd name="connsiteY61" fmla="*/ 1562633 h 2237474"/>
              <a:gd name="connsiteX62" fmla="*/ 7224458 w 12192000"/>
              <a:gd name="connsiteY62" fmla="*/ 1573008 h 2237474"/>
              <a:gd name="connsiteX63" fmla="*/ 7183121 w 12192000"/>
              <a:gd name="connsiteY63" fmla="*/ 1595162 h 2237474"/>
              <a:gd name="connsiteX64" fmla="*/ 7164601 w 12192000"/>
              <a:gd name="connsiteY64" fmla="*/ 1606490 h 2237474"/>
              <a:gd name="connsiteX65" fmla="*/ 7031309 w 12192000"/>
              <a:gd name="connsiteY65" fmla="*/ 1619451 h 2237474"/>
              <a:gd name="connsiteX66" fmla="*/ 6900177 w 12192000"/>
              <a:gd name="connsiteY66" fmla="*/ 1636016 h 2237474"/>
              <a:gd name="connsiteX67" fmla="*/ 6795372 w 12192000"/>
              <a:gd name="connsiteY67" fmla="*/ 1644845 h 2237474"/>
              <a:gd name="connsiteX68" fmla="*/ 6692251 w 12192000"/>
              <a:gd name="connsiteY68" fmla="*/ 1656357 h 2237474"/>
              <a:gd name="connsiteX69" fmla="*/ 6655235 w 12192000"/>
              <a:gd name="connsiteY69" fmla="*/ 1661869 h 2237474"/>
              <a:gd name="connsiteX70" fmla="*/ 6554894 w 12192000"/>
              <a:gd name="connsiteY70" fmla="*/ 1664428 h 2237474"/>
              <a:gd name="connsiteX71" fmla="*/ 6516595 w 12192000"/>
              <a:gd name="connsiteY71" fmla="*/ 1667475 h 2237474"/>
              <a:gd name="connsiteX72" fmla="*/ 6508541 w 12192000"/>
              <a:gd name="connsiteY72" fmla="*/ 1668757 h 2237474"/>
              <a:gd name="connsiteX73" fmla="*/ 6471012 w 12192000"/>
              <a:gd name="connsiteY73" fmla="*/ 1678604 h 2237474"/>
              <a:gd name="connsiteX74" fmla="*/ 6364035 w 12192000"/>
              <a:gd name="connsiteY74" fmla="*/ 1667683 h 2237474"/>
              <a:gd name="connsiteX75" fmla="*/ 6280959 w 12192000"/>
              <a:gd name="connsiteY75" fmla="*/ 1689329 h 2237474"/>
              <a:gd name="connsiteX76" fmla="*/ 6243319 w 12192000"/>
              <a:gd name="connsiteY76" fmla="*/ 1695560 h 2237474"/>
              <a:gd name="connsiteX77" fmla="*/ 6098321 w 12192000"/>
              <a:gd name="connsiteY77" fmla="*/ 1721646 h 2237474"/>
              <a:gd name="connsiteX78" fmla="*/ 5880652 w 12192000"/>
              <a:gd name="connsiteY78" fmla="*/ 1779643 h 2237474"/>
              <a:gd name="connsiteX79" fmla="*/ 5785959 w 12192000"/>
              <a:gd name="connsiteY79" fmla="*/ 1775307 h 2237474"/>
              <a:gd name="connsiteX80" fmla="*/ 5643534 w 12192000"/>
              <a:gd name="connsiteY80" fmla="*/ 1802919 h 2237474"/>
              <a:gd name="connsiteX81" fmla="*/ 5518799 w 12192000"/>
              <a:gd name="connsiteY81" fmla="*/ 1818312 h 2237474"/>
              <a:gd name="connsiteX82" fmla="*/ 5505014 w 12192000"/>
              <a:gd name="connsiteY82" fmla="*/ 1819259 h 2237474"/>
              <a:gd name="connsiteX83" fmla="*/ 5453307 w 12192000"/>
              <a:gd name="connsiteY83" fmla="*/ 1815450 h 2237474"/>
              <a:gd name="connsiteX84" fmla="*/ 5221533 w 12192000"/>
              <a:gd name="connsiteY84" fmla="*/ 1846950 h 2237474"/>
              <a:gd name="connsiteX85" fmla="*/ 5149802 w 12192000"/>
              <a:gd name="connsiteY85" fmla="*/ 1844846 h 2237474"/>
              <a:gd name="connsiteX86" fmla="*/ 5114927 w 12192000"/>
              <a:gd name="connsiteY86" fmla="*/ 1847827 h 2237474"/>
              <a:gd name="connsiteX87" fmla="*/ 5108970 w 12192000"/>
              <a:gd name="connsiteY87" fmla="*/ 1847935 h 2237474"/>
              <a:gd name="connsiteX88" fmla="*/ 5067961 w 12192000"/>
              <a:gd name="connsiteY88" fmla="*/ 1845917 h 2237474"/>
              <a:gd name="connsiteX89" fmla="*/ 5007075 w 12192000"/>
              <a:gd name="connsiteY89" fmla="*/ 1838626 h 2237474"/>
              <a:gd name="connsiteX90" fmla="*/ 4944087 w 12192000"/>
              <a:gd name="connsiteY90" fmla="*/ 1823332 h 2237474"/>
              <a:gd name="connsiteX91" fmla="*/ 4907662 w 12192000"/>
              <a:gd name="connsiteY91" fmla="*/ 1816900 h 2237474"/>
              <a:gd name="connsiteX92" fmla="*/ 4882386 w 12192000"/>
              <a:gd name="connsiteY92" fmla="*/ 1809844 h 2237474"/>
              <a:gd name="connsiteX93" fmla="*/ 4811440 w 12192000"/>
              <a:gd name="connsiteY93" fmla="*/ 1804655 h 2237474"/>
              <a:gd name="connsiteX94" fmla="*/ 4691075 w 12192000"/>
              <a:gd name="connsiteY94" fmla="*/ 1801389 h 2237474"/>
              <a:gd name="connsiteX95" fmla="*/ 4611738 w 12192000"/>
              <a:gd name="connsiteY95" fmla="*/ 1776964 h 2237474"/>
              <a:gd name="connsiteX96" fmla="*/ 4560070 w 12192000"/>
              <a:gd name="connsiteY96" fmla="*/ 1785640 h 2237474"/>
              <a:gd name="connsiteX97" fmla="*/ 4536503 w 12192000"/>
              <a:gd name="connsiteY97" fmla="*/ 1785334 h 2237474"/>
              <a:gd name="connsiteX98" fmla="*/ 4513724 w 12192000"/>
              <a:gd name="connsiteY98" fmla="*/ 1791996 h 2237474"/>
              <a:gd name="connsiteX99" fmla="*/ 4459810 w 12192000"/>
              <a:gd name="connsiteY99" fmla="*/ 1797886 h 2237474"/>
              <a:gd name="connsiteX100" fmla="*/ 4379064 w 12192000"/>
              <a:gd name="connsiteY100" fmla="*/ 1817177 h 2237474"/>
              <a:gd name="connsiteX101" fmla="*/ 4290981 w 12192000"/>
              <a:gd name="connsiteY101" fmla="*/ 1839677 h 2237474"/>
              <a:gd name="connsiteX102" fmla="*/ 4238372 w 12192000"/>
              <a:gd name="connsiteY102" fmla="*/ 1851480 h 2237474"/>
              <a:gd name="connsiteX103" fmla="*/ 4232517 w 12192000"/>
              <a:gd name="connsiteY103" fmla="*/ 1852567 h 2237474"/>
              <a:gd name="connsiteX104" fmla="*/ 4191732 w 12192000"/>
              <a:gd name="connsiteY104" fmla="*/ 1857328 h 2237474"/>
              <a:gd name="connsiteX105" fmla="*/ 4065532 w 12192000"/>
              <a:gd name="connsiteY105" fmla="*/ 1855477 h 2237474"/>
              <a:gd name="connsiteX106" fmla="*/ 4028460 w 12192000"/>
              <a:gd name="connsiteY106" fmla="*/ 1855137 h 2237474"/>
              <a:gd name="connsiteX107" fmla="*/ 4002267 w 12192000"/>
              <a:gd name="connsiteY107" fmla="*/ 1852352 h 2237474"/>
              <a:gd name="connsiteX108" fmla="*/ 3931396 w 12192000"/>
              <a:gd name="connsiteY108" fmla="*/ 1858915 h 2237474"/>
              <a:gd name="connsiteX109" fmla="*/ 3812162 w 12192000"/>
              <a:gd name="connsiteY109" fmla="*/ 1875501 h 2237474"/>
              <a:gd name="connsiteX110" fmla="*/ 3729530 w 12192000"/>
              <a:gd name="connsiteY110" fmla="*/ 1864513 h 2237474"/>
              <a:gd name="connsiteX111" fmla="*/ 3680177 w 12192000"/>
              <a:gd name="connsiteY111" fmla="*/ 1881552 h 2237474"/>
              <a:gd name="connsiteX112" fmla="*/ 3567259 w 12192000"/>
              <a:gd name="connsiteY112" fmla="*/ 1893482 h 2237474"/>
              <a:gd name="connsiteX113" fmla="*/ 3405770 w 12192000"/>
              <a:gd name="connsiteY113" fmla="*/ 1904591 h 2237474"/>
              <a:gd name="connsiteX114" fmla="*/ 3280097 w 12192000"/>
              <a:gd name="connsiteY114" fmla="*/ 1919610 h 2237474"/>
              <a:gd name="connsiteX115" fmla="*/ 3123424 w 12192000"/>
              <a:gd name="connsiteY115" fmla="*/ 1952930 h 2237474"/>
              <a:gd name="connsiteX116" fmla="*/ 3009910 w 12192000"/>
              <a:gd name="connsiteY116" fmla="*/ 1957866 h 2237474"/>
              <a:gd name="connsiteX117" fmla="*/ 2995934 w 12192000"/>
              <a:gd name="connsiteY117" fmla="*/ 1967085 h 2237474"/>
              <a:gd name="connsiteX118" fmla="*/ 2980071 w 12192000"/>
              <a:gd name="connsiteY118" fmla="*/ 1972988 h 2237474"/>
              <a:gd name="connsiteX119" fmla="*/ 2978094 w 12192000"/>
              <a:gd name="connsiteY119" fmla="*/ 1972369 h 2237474"/>
              <a:gd name="connsiteX120" fmla="*/ 2942858 w 12192000"/>
              <a:gd name="connsiteY120" fmla="*/ 1981367 h 2237474"/>
              <a:gd name="connsiteX121" fmla="*/ 2875436 w 12192000"/>
              <a:gd name="connsiteY121" fmla="*/ 1996977 h 2237474"/>
              <a:gd name="connsiteX122" fmla="*/ 2874892 w 12192000"/>
              <a:gd name="connsiteY122" fmla="*/ 1996085 h 2237474"/>
              <a:gd name="connsiteX123" fmla="*/ 2864145 w 12192000"/>
              <a:gd name="connsiteY123" fmla="*/ 1994061 h 2237474"/>
              <a:gd name="connsiteX124" fmla="*/ 2843662 w 12192000"/>
              <a:gd name="connsiteY124" fmla="*/ 1992498 h 2237474"/>
              <a:gd name="connsiteX125" fmla="*/ 2796128 w 12192000"/>
              <a:gd name="connsiteY125" fmla="*/ 1976403 h 2237474"/>
              <a:gd name="connsiteX126" fmla="*/ 2756784 w 12192000"/>
              <a:gd name="connsiteY126" fmla="*/ 1985116 h 2237474"/>
              <a:gd name="connsiteX127" fmla="*/ 2748833 w 12192000"/>
              <a:gd name="connsiteY127" fmla="*/ 1986323 h 2237474"/>
              <a:gd name="connsiteX128" fmla="*/ 2748661 w 12192000"/>
              <a:gd name="connsiteY128" fmla="*/ 1986122 h 2237474"/>
              <a:gd name="connsiteX129" fmla="*/ 2740251 w 12192000"/>
              <a:gd name="connsiteY129" fmla="*/ 1986946 h 2237474"/>
              <a:gd name="connsiteX130" fmla="*/ 2718916 w 12192000"/>
              <a:gd name="connsiteY130" fmla="*/ 1990867 h 2237474"/>
              <a:gd name="connsiteX131" fmla="*/ 2713522 w 12192000"/>
              <a:gd name="connsiteY131" fmla="*/ 1990173 h 2237474"/>
              <a:gd name="connsiteX132" fmla="*/ 2680597 w 12192000"/>
              <a:gd name="connsiteY132" fmla="*/ 1984996 h 2237474"/>
              <a:gd name="connsiteX133" fmla="*/ 2578178 w 12192000"/>
              <a:gd name="connsiteY133" fmla="*/ 1990531 h 2237474"/>
              <a:gd name="connsiteX134" fmla="*/ 2476147 w 12192000"/>
              <a:gd name="connsiteY134" fmla="*/ 1998305 h 2237474"/>
              <a:gd name="connsiteX135" fmla="*/ 2373568 w 12192000"/>
              <a:gd name="connsiteY135" fmla="*/ 2003219 h 2237474"/>
              <a:gd name="connsiteX136" fmla="*/ 2321399 w 12192000"/>
              <a:gd name="connsiteY136" fmla="*/ 1989467 h 2237474"/>
              <a:gd name="connsiteX137" fmla="*/ 2315525 w 12192000"/>
              <a:gd name="connsiteY137" fmla="*/ 1989708 h 2237474"/>
              <a:gd name="connsiteX138" fmla="*/ 2300792 w 12192000"/>
              <a:gd name="connsiteY138" fmla="*/ 1994290 h 2237474"/>
              <a:gd name="connsiteX139" fmla="*/ 2295469 w 12192000"/>
              <a:gd name="connsiteY139" fmla="*/ 1996659 h 2237474"/>
              <a:gd name="connsiteX140" fmla="*/ 2287219 w 12192000"/>
              <a:gd name="connsiteY140" fmla="*/ 1998750 h 2237474"/>
              <a:gd name="connsiteX141" fmla="*/ 2286948 w 12192000"/>
              <a:gd name="connsiteY141" fmla="*/ 1998596 h 2237474"/>
              <a:gd name="connsiteX142" fmla="*/ 2243069 w 12192000"/>
              <a:gd name="connsiteY142" fmla="*/ 2015111 h 2237474"/>
              <a:gd name="connsiteX143" fmla="*/ 2186609 w 12192000"/>
              <a:gd name="connsiteY143" fmla="*/ 2008263 h 2237474"/>
              <a:gd name="connsiteX144" fmla="*/ 2164831 w 12192000"/>
              <a:gd name="connsiteY144" fmla="*/ 2010143 h 2237474"/>
              <a:gd name="connsiteX145" fmla="*/ 2152836 w 12192000"/>
              <a:gd name="connsiteY145" fmla="*/ 2010048 h 2237474"/>
              <a:gd name="connsiteX146" fmla="*/ 2117102 w 12192000"/>
              <a:gd name="connsiteY146" fmla="*/ 2023004 h 2237474"/>
              <a:gd name="connsiteX147" fmla="*/ 2111935 w 12192000"/>
              <a:gd name="connsiteY147" fmla="*/ 2023163 h 2237474"/>
              <a:gd name="connsiteX148" fmla="*/ 2089991 w 12192000"/>
              <a:gd name="connsiteY148" fmla="*/ 2034193 h 2237474"/>
              <a:gd name="connsiteX149" fmla="*/ 2058061 w 12192000"/>
              <a:gd name="connsiteY149" fmla="*/ 2047942 h 2237474"/>
              <a:gd name="connsiteX150" fmla="*/ 2055737 w 12192000"/>
              <a:gd name="connsiteY150" fmla="*/ 2047704 h 2237474"/>
              <a:gd name="connsiteX151" fmla="*/ 2042244 w 12192000"/>
              <a:gd name="connsiteY151" fmla="*/ 2055560 h 2237474"/>
              <a:gd name="connsiteX152" fmla="*/ 1976224 w 12192000"/>
              <a:gd name="connsiteY152" fmla="*/ 2074257 h 2237474"/>
              <a:gd name="connsiteX153" fmla="*/ 1877728 w 12192000"/>
              <a:gd name="connsiteY153" fmla="*/ 2101004 h 2237474"/>
              <a:gd name="connsiteX154" fmla="*/ 1759056 w 12192000"/>
              <a:gd name="connsiteY154" fmla="*/ 2125608 h 2237474"/>
              <a:gd name="connsiteX155" fmla="*/ 1637948 w 12192000"/>
              <a:gd name="connsiteY155" fmla="*/ 2172597 h 2237474"/>
              <a:gd name="connsiteX156" fmla="*/ 1434549 w 12192000"/>
              <a:gd name="connsiteY156" fmla="*/ 2234522 h 2237474"/>
              <a:gd name="connsiteX157" fmla="*/ 1398481 w 12192000"/>
              <a:gd name="connsiteY157" fmla="*/ 2237074 h 2237474"/>
              <a:gd name="connsiteX158" fmla="*/ 1398407 w 12192000"/>
              <a:gd name="connsiteY158" fmla="*/ 2237095 h 2237474"/>
              <a:gd name="connsiteX159" fmla="*/ 1370962 w 12192000"/>
              <a:gd name="connsiteY159" fmla="*/ 2237474 h 2237474"/>
              <a:gd name="connsiteX160" fmla="*/ 1356367 w 12192000"/>
              <a:gd name="connsiteY160" fmla="*/ 2235089 h 2237474"/>
              <a:gd name="connsiteX161" fmla="*/ 1324828 w 12192000"/>
              <a:gd name="connsiteY161" fmla="*/ 2231968 h 2237474"/>
              <a:gd name="connsiteX162" fmla="*/ 1297744 w 12192000"/>
              <a:gd name="connsiteY162" fmla="*/ 2235849 h 2237474"/>
              <a:gd name="connsiteX163" fmla="*/ 1286236 w 12192000"/>
              <a:gd name="connsiteY163" fmla="*/ 2233135 h 2237474"/>
              <a:gd name="connsiteX164" fmla="*/ 1283504 w 12192000"/>
              <a:gd name="connsiteY164" fmla="*/ 2233797 h 2237474"/>
              <a:gd name="connsiteX165" fmla="*/ 1279765 w 12192000"/>
              <a:gd name="connsiteY165" fmla="*/ 2229639 h 2237474"/>
              <a:gd name="connsiteX166" fmla="*/ 1195347 w 12192000"/>
              <a:gd name="connsiteY166" fmla="*/ 2212354 h 2237474"/>
              <a:gd name="connsiteX167" fmla="*/ 970251 w 12192000"/>
              <a:gd name="connsiteY167" fmla="*/ 2221029 h 2237474"/>
              <a:gd name="connsiteX168" fmla="*/ 812914 w 12192000"/>
              <a:gd name="connsiteY168" fmla="*/ 2202752 h 2237474"/>
              <a:gd name="connsiteX169" fmla="*/ 800195 w 12192000"/>
              <a:gd name="connsiteY169" fmla="*/ 2209407 h 2237474"/>
              <a:gd name="connsiteX170" fmla="*/ 784978 w 12192000"/>
              <a:gd name="connsiteY170" fmla="*/ 2212360 h 2237474"/>
              <a:gd name="connsiteX171" fmla="*/ 681987 w 12192000"/>
              <a:gd name="connsiteY171" fmla="*/ 2216757 h 2237474"/>
              <a:gd name="connsiteX172" fmla="*/ 669923 w 12192000"/>
              <a:gd name="connsiteY172" fmla="*/ 2211682 h 2237474"/>
              <a:gd name="connsiteX173" fmla="*/ 648680 w 12192000"/>
              <a:gd name="connsiteY173" fmla="*/ 2206229 h 2237474"/>
              <a:gd name="connsiteX174" fmla="*/ 597225 w 12192000"/>
              <a:gd name="connsiteY174" fmla="*/ 2180999 h 2237474"/>
              <a:gd name="connsiteX175" fmla="*/ 558449 w 12192000"/>
              <a:gd name="connsiteY175" fmla="*/ 2182346 h 2237474"/>
              <a:gd name="connsiteX176" fmla="*/ 550517 w 12192000"/>
              <a:gd name="connsiteY176" fmla="*/ 2182060 h 2237474"/>
              <a:gd name="connsiteX177" fmla="*/ 550309 w 12192000"/>
              <a:gd name="connsiteY177" fmla="*/ 2181825 h 2237474"/>
              <a:gd name="connsiteX178" fmla="*/ 541836 w 12192000"/>
              <a:gd name="connsiteY178" fmla="*/ 2181063 h 2237474"/>
              <a:gd name="connsiteX179" fmla="*/ 536057 w 12192000"/>
              <a:gd name="connsiteY179" fmla="*/ 2181537 h 2237474"/>
              <a:gd name="connsiteX180" fmla="*/ 520671 w 12192000"/>
              <a:gd name="connsiteY180" fmla="*/ 2180980 h 2237474"/>
              <a:gd name="connsiteX181" fmla="*/ 515024 w 12192000"/>
              <a:gd name="connsiteY181" fmla="*/ 2179258 h 2237474"/>
              <a:gd name="connsiteX182" fmla="*/ 512278 w 12192000"/>
              <a:gd name="connsiteY182" fmla="*/ 2176369 h 2237474"/>
              <a:gd name="connsiteX183" fmla="*/ 480419 w 12192000"/>
              <a:gd name="connsiteY183" fmla="*/ 2167807 h 2237474"/>
              <a:gd name="connsiteX184" fmla="*/ 413835 w 12192000"/>
              <a:gd name="connsiteY184" fmla="*/ 2156783 h 2237474"/>
              <a:gd name="connsiteX185" fmla="*/ 376513 w 12192000"/>
              <a:gd name="connsiteY185" fmla="*/ 2154014 h 2237474"/>
              <a:gd name="connsiteX186" fmla="*/ 273386 w 12192000"/>
              <a:gd name="connsiteY186" fmla="*/ 2142551 h 2237474"/>
              <a:gd name="connsiteX187" fmla="*/ 169207 w 12192000"/>
              <a:gd name="connsiteY187" fmla="*/ 2128100 h 2237474"/>
              <a:gd name="connsiteX188" fmla="*/ 93149 w 12192000"/>
              <a:gd name="connsiteY188" fmla="*/ 2105324 h 2237474"/>
              <a:gd name="connsiteX189" fmla="*/ 88109 w 12192000"/>
              <a:gd name="connsiteY189" fmla="*/ 2106704 h 2237474"/>
              <a:gd name="connsiteX190" fmla="*/ 80022 w 12192000"/>
              <a:gd name="connsiteY190" fmla="*/ 2107254 h 2237474"/>
              <a:gd name="connsiteX191" fmla="*/ 79717 w 12192000"/>
              <a:gd name="connsiteY191" fmla="*/ 2107046 h 2237474"/>
              <a:gd name="connsiteX192" fmla="*/ 72352 w 12192000"/>
              <a:gd name="connsiteY192" fmla="*/ 2107991 h 2237474"/>
              <a:gd name="connsiteX193" fmla="*/ 37645 w 12192000"/>
              <a:gd name="connsiteY193" fmla="*/ 2115401 h 2237474"/>
              <a:gd name="connsiteX194" fmla="*/ 4572 w 12192000"/>
              <a:gd name="connsiteY194" fmla="*/ 2111091 h 2237474"/>
              <a:gd name="connsiteX195" fmla="*/ 0 w 12192000"/>
              <a:gd name="connsiteY195" fmla="*/ 2110468 h 2237474"/>
              <a:gd name="connsiteX196" fmla="*/ 0 w 12192000"/>
              <a:gd name="connsiteY19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40612 w 12192000"/>
              <a:gd name="connsiteY55" fmla="*/ 1369373 h 2237474"/>
              <a:gd name="connsiteX56" fmla="*/ 7786819 w 12192000"/>
              <a:gd name="connsiteY56" fmla="*/ 1378970 h 2237474"/>
              <a:gd name="connsiteX57" fmla="*/ 7548172 w 12192000"/>
              <a:gd name="connsiteY57" fmla="*/ 1417460 h 2237474"/>
              <a:gd name="connsiteX58" fmla="*/ 7483437 w 12192000"/>
              <a:gd name="connsiteY58" fmla="*/ 1478152 h 2237474"/>
              <a:gd name="connsiteX59" fmla="*/ 7377870 w 12192000"/>
              <a:gd name="connsiteY59" fmla="*/ 1523319 h 2237474"/>
              <a:gd name="connsiteX60" fmla="*/ 7230737 w 12192000"/>
              <a:gd name="connsiteY60" fmla="*/ 1562633 h 2237474"/>
              <a:gd name="connsiteX61" fmla="*/ 7224458 w 12192000"/>
              <a:gd name="connsiteY61" fmla="*/ 1573008 h 2237474"/>
              <a:gd name="connsiteX62" fmla="*/ 7183121 w 12192000"/>
              <a:gd name="connsiteY62" fmla="*/ 1595162 h 2237474"/>
              <a:gd name="connsiteX63" fmla="*/ 7164601 w 12192000"/>
              <a:gd name="connsiteY63" fmla="*/ 1606490 h 2237474"/>
              <a:gd name="connsiteX64" fmla="*/ 7031309 w 12192000"/>
              <a:gd name="connsiteY64" fmla="*/ 1619451 h 2237474"/>
              <a:gd name="connsiteX65" fmla="*/ 6900177 w 12192000"/>
              <a:gd name="connsiteY65" fmla="*/ 1636016 h 2237474"/>
              <a:gd name="connsiteX66" fmla="*/ 6795372 w 12192000"/>
              <a:gd name="connsiteY66" fmla="*/ 1644845 h 2237474"/>
              <a:gd name="connsiteX67" fmla="*/ 6692251 w 12192000"/>
              <a:gd name="connsiteY67" fmla="*/ 1656357 h 2237474"/>
              <a:gd name="connsiteX68" fmla="*/ 6655235 w 12192000"/>
              <a:gd name="connsiteY68" fmla="*/ 1661869 h 2237474"/>
              <a:gd name="connsiteX69" fmla="*/ 6554894 w 12192000"/>
              <a:gd name="connsiteY69" fmla="*/ 1664428 h 2237474"/>
              <a:gd name="connsiteX70" fmla="*/ 6516595 w 12192000"/>
              <a:gd name="connsiteY70" fmla="*/ 1667475 h 2237474"/>
              <a:gd name="connsiteX71" fmla="*/ 6508541 w 12192000"/>
              <a:gd name="connsiteY71" fmla="*/ 1668757 h 2237474"/>
              <a:gd name="connsiteX72" fmla="*/ 6471012 w 12192000"/>
              <a:gd name="connsiteY72" fmla="*/ 1678604 h 2237474"/>
              <a:gd name="connsiteX73" fmla="*/ 6364035 w 12192000"/>
              <a:gd name="connsiteY73" fmla="*/ 1667683 h 2237474"/>
              <a:gd name="connsiteX74" fmla="*/ 6280959 w 12192000"/>
              <a:gd name="connsiteY74" fmla="*/ 1689329 h 2237474"/>
              <a:gd name="connsiteX75" fmla="*/ 6243319 w 12192000"/>
              <a:gd name="connsiteY75" fmla="*/ 1695560 h 2237474"/>
              <a:gd name="connsiteX76" fmla="*/ 6098321 w 12192000"/>
              <a:gd name="connsiteY76" fmla="*/ 1721646 h 2237474"/>
              <a:gd name="connsiteX77" fmla="*/ 5880652 w 12192000"/>
              <a:gd name="connsiteY77" fmla="*/ 1779643 h 2237474"/>
              <a:gd name="connsiteX78" fmla="*/ 5785959 w 12192000"/>
              <a:gd name="connsiteY78" fmla="*/ 1775307 h 2237474"/>
              <a:gd name="connsiteX79" fmla="*/ 5643534 w 12192000"/>
              <a:gd name="connsiteY79" fmla="*/ 1802919 h 2237474"/>
              <a:gd name="connsiteX80" fmla="*/ 5518799 w 12192000"/>
              <a:gd name="connsiteY80" fmla="*/ 1818312 h 2237474"/>
              <a:gd name="connsiteX81" fmla="*/ 5505014 w 12192000"/>
              <a:gd name="connsiteY81" fmla="*/ 1819259 h 2237474"/>
              <a:gd name="connsiteX82" fmla="*/ 5453307 w 12192000"/>
              <a:gd name="connsiteY82" fmla="*/ 1815450 h 2237474"/>
              <a:gd name="connsiteX83" fmla="*/ 5221533 w 12192000"/>
              <a:gd name="connsiteY83" fmla="*/ 1846950 h 2237474"/>
              <a:gd name="connsiteX84" fmla="*/ 5149802 w 12192000"/>
              <a:gd name="connsiteY84" fmla="*/ 1844846 h 2237474"/>
              <a:gd name="connsiteX85" fmla="*/ 5114927 w 12192000"/>
              <a:gd name="connsiteY85" fmla="*/ 1847827 h 2237474"/>
              <a:gd name="connsiteX86" fmla="*/ 5108970 w 12192000"/>
              <a:gd name="connsiteY86" fmla="*/ 1847935 h 2237474"/>
              <a:gd name="connsiteX87" fmla="*/ 5067961 w 12192000"/>
              <a:gd name="connsiteY87" fmla="*/ 1845917 h 2237474"/>
              <a:gd name="connsiteX88" fmla="*/ 5007075 w 12192000"/>
              <a:gd name="connsiteY88" fmla="*/ 1838626 h 2237474"/>
              <a:gd name="connsiteX89" fmla="*/ 4944087 w 12192000"/>
              <a:gd name="connsiteY89" fmla="*/ 1823332 h 2237474"/>
              <a:gd name="connsiteX90" fmla="*/ 4907662 w 12192000"/>
              <a:gd name="connsiteY90" fmla="*/ 1816900 h 2237474"/>
              <a:gd name="connsiteX91" fmla="*/ 4882386 w 12192000"/>
              <a:gd name="connsiteY91" fmla="*/ 1809844 h 2237474"/>
              <a:gd name="connsiteX92" fmla="*/ 4811440 w 12192000"/>
              <a:gd name="connsiteY92" fmla="*/ 1804655 h 2237474"/>
              <a:gd name="connsiteX93" fmla="*/ 4691075 w 12192000"/>
              <a:gd name="connsiteY93" fmla="*/ 1801389 h 2237474"/>
              <a:gd name="connsiteX94" fmla="*/ 4611738 w 12192000"/>
              <a:gd name="connsiteY94" fmla="*/ 1776964 h 2237474"/>
              <a:gd name="connsiteX95" fmla="*/ 4560070 w 12192000"/>
              <a:gd name="connsiteY95" fmla="*/ 1785640 h 2237474"/>
              <a:gd name="connsiteX96" fmla="*/ 4536503 w 12192000"/>
              <a:gd name="connsiteY96" fmla="*/ 1785334 h 2237474"/>
              <a:gd name="connsiteX97" fmla="*/ 4513724 w 12192000"/>
              <a:gd name="connsiteY97" fmla="*/ 1791996 h 2237474"/>
              <a:gd name="connsiteX98" fmla="*/ 4459810 w 12192000"/>
              <a:gd name="connsiteY98" fmla="*/ 1797886 h 2237474"/>
              <a:gd name="connsiteX99" fmla="*/ 4379064 w 12192000"/>
              <a:gd name="connsiteY99" fmla="*/ 1817177 h 2237474"/>
              <a:gd name="connsiteX100" fmla="*/ 4290981 w 12192000"/>
              <a:gd name="connsiteY100" fmla="*/ 1839677 h 2237474"/>
              <a:gd name="connsiteX101" fmla="*/ 4238372 w 12192000"/>
              <a:gd name="connsiteY101" fmla="*/ 1851480 h 2237474"/>
              <a:gd name="connsiteX102" fmla="*/ 4232517 w 12192000"/>
              <a:gd name="connsiteY102" fmla="*/ 1852567 h 2237474"/>
              <a:gd name="connsiteX103" fmla="*/ 4191732 w 12192000"/>
              <a:gd name="connsiteY103" fmla="*/ 1857328 h 2237474"/>
              <a:gd name="connsiteX104" fmla="*/ 4065532 w 12192000"/>
              <a:gd name="connsiteY104" fmla="*/ 1855477 h 2237474"/>
              <a:gd name="connsiteX105" fmla="*/ 4028460 w 12192000"/>
              <a:gd name="connsiteY105" fmla="*/ 1855137 h 2237474"/>
              <a:gd name="connsiteX106" fmla="*/ 4002267 w 12192000"/>
              <a:gd name="connsiteY106" fmla="*/ 1852352 h 2237474"/>
              <a:gd name="connsiteX107" fmla="*/ 3931396 w 12192000"/>
              <a:gd name="connsiteY107" fmla="*/ 1858915 h 2237474"/>
              <a:gd name="connsiteX108" fmla="*/ 3812162 w 12192000"/>
              <a:gd name="connsiteY108" fmla="*/ 1875501 h 2237474"/>
              <a:gd name="connsiteX109" fmla="*/ 3729530 w 12192000"/>
              <a:gd name="connsiteY109" fmla="*/ 1864513 h 2237474"/>
              <a:gd name="connsiteX110" fmla="*/ 3680177 w 12192000"/>
              <a:gd name="connsiteY110" fmla="*/ 1881552 h 2237474"/>
              <a:gd name="connsiteX111" fmla="*/ 3567259 w 12192000"/>
              <a:gd name="connsiteY111" fmla="*/ 1893482 h 2237474"/>
              <a:gd name="connsiteX112" fmla="*/ 3405770 w 12192000"/>
              <a:gd name="connsiteY112" fmla="*/ 1904591 h 2237474"/>
              <a:gd name="connsiteX113" fmla="*/ 3280097 w 12192000"/>
              <a:gd name="connsiteY113" fmla="*/ 1919610 h 2237474"/>
              <a:gd name="connsiteX114" fmla="*/ 3123424 w 12192000"/>
              <a:gd name="connsiteY114" fmla="*/ 1952930 h 2237474"/>
              <a:gd name="connsiteX115" fmla="*/ 3009910 w 12192000"/>
              <a:gd name="connsiteY115" fmla="*/ 1957866 h 2237474"/>
              <a:gd name="connsiteX116" fmla="*/ 2995934 w 12192000"/>
              <a:gd name="connsiteY116" fmla="*/ 1967085 h 2237474"/>
              <a:gd name="connsiteX117" fmla="*/ 2980071 w 12192000"/>
              <a:gd name="connsiteY117" fmla="*/ 1972988 h 2237474"/>
              <a:gd name="connsiteX118" fmla="*/ 2978094 w 12192000"/>
              <a:gd name="connsiteY118" fmla="*/ 1972369 h 2237474"/>
              <a:gd name="connsiteX119" fmla="*/ 2942858 w 12192000"/>
              <a:gd name="connsiteY119" fmla="*/ 1981367 h 2237474"/>
              <a:gd name="connsiteX120" fmla="*/ 2875436 w 12192000"/>
              <a:gd name="connsiteY120" fmla="*/ 1996977 h 2237474"/>
              <a:gd name="connsiteX121" fmla="*/ 2874892 w 12192000"/>
              <a:gd name="connsiteY121" fmla="*/ 1996085 h 2237474"/>
              <a:gd name="connsiteX122" fmla="*/ 2864145 w 12192000"/>
              <a:gd name="connsiteY122" fmla="*/ 1994061 h 2237474"/>
              <a:gd name="connsiteX123" fmla="*/ 2843662 w 12192000"/>
              <a:gd name="connsiteY123" fmla="*/ 1992498 h 2237474"/>
              <a:gd name="connsiteX124" fmla="*/ 2796128 w 12192000"/>
              <a:gd name="connsiteY124" fmla="*/ 1976403 h 2237474"/>
              <a:gd name="connsiteX125" fmla="*/ 2756784 w 12192000"/>
              <a:gd name="connsiteY125" fmla="*/ 1985116 h 2237474"/>
              <a:gd name="connsiteX126" fmla="*/ 2748833 w 12192000"/>
              <a:gd name="connsiteY126" fmla="*/ 1986323 h 2237474"/>
              <a:gd name="connsiteX127" fmla="*/ 2748661 w 12192000"/>
              <a:gd name="connsiteY127" fmla="*/ 1986122 h 2237474"/>
              <a:gd name="connsiteX128" fmla="*/ 2740251 w 12192000"/>
              <a:gd name="connsiteY128" fmla="*/ 1986946 h 2237474"/>
              <a:gd name="connsiteX129" fmla="*/ 2718916 w 12192000"/>
              <a:gd name="connsiteY129" fmla="*/ 1990867 h 2237474"/>
              <a:gd name="connsiteX130" fmla="*/ 2713522 w 12192000"/>
              <a:gd name="connsiteY130" fmla="*/ 1990173 h 2237474"/>
              <a:gd name="connsiteX131" fmla="*/ 2680597 w 12192000"/>
              <a:gd name="connsiteY131" fmla="*/ 1984996 h 2237474"/>
              <a:gd name="connsiteX132" fmla="*/ 2578178 w 12192000"/>
              <a:gd name="connsiteY132" fmla="*/ 1990531 h 2237474"/>
              <a:gd name="connsiteX133" fmla="*/ 2476147 w 12192000"/>
              <a:gd name="connsiteY133" fmla="*/ 1998305 h 2237474"/>
              <a:gd name="connsiteX134" fmla="*/ 2373568 w 12192000"/>
              <a:gd name="connsiteY134" fmla="*/ 2003219 h 2237474"/>
              <a:gd name="connsiteX135" fmla="*/ 2321399 w 12192000"/>
              <a:gd name="connsiteY135" fmla="*/ 1989467 h 2237474"/>
              <a:gd name="connsiteX136" fmla="*/ 2315525 w 12192000"/>
              <a:gd name="connsiteY136" fmla="*/ 1989708 h 2237474"/>
              <a:gd name="connsiteX137" fmla="*/ 2300792 w 12192000"/>
              <a:gd name="connsiteY137" fmla="*/ 1994290 h 2237474"/>
              <a:gd name="connsiteX138" fmla="*/ 2295469 w 12192000"/>
              <a:gd name="connsiteY138" fmla="*/ 1996659 h 2237474"/>
              <a:gd name="connsiteX139" fmla="*/ 2287219 w 12192000"/>
              <a:gd name="connsiteY139" fmla="*/ 1998750 h 2237474"/>
              <a:gd name="connsiteX140" fmla="*/ 2286948 w 12192000"/>
              <a:gd name="connsiteY140" fmla="*/ 1998596 h 2237474"/>
              <a:gd name="connsiteX141" fmla="*/ 2243069 w 12192000"/>
              <a:gd name="connsiteY141" fmla="*/ 2015111 h 2237474"/>
              <a:gd name="connsiteX142" fmla="*/ 2186609 w 12192000"/>
              <a:gd name="connsiteY142" fmla="*/ 2008263 h 2237474"/>
              <a:gd name="connsiteX143" fmla="*/ 2164831 w 12192000"/>
              <a:gd name="connsiteY143" fmla="*/ 2010143 h 2237474"/>
              <a:gd name="connsiteX144" fmla="*/ 2152836 w 12192000"/>
              <a:gd name="connsiteY144" fmla="*/ 2010048 h 2237474"/>
              <a:gd name="connsiteX145" fmla="*/ 2117102 w 12192000"/>
              <a:gd name="connsiteY145" fmla="*/ 2023004 h 2237474"/>
              <a:gd name="connsiteX146" fmla="*/ 2111935 w 12192000"/>
              <a:gd name="connsiteY146" fmla="*/ 2023163 h 2237474"/>
              <a:gd name="connsiteX147" fmla="*/ 2089991 w 12192000"/>
              <a:gd name="connsiteY147" fmla="*/ 2034193 h 2237474"/>
              <a:gd name="connsiteX148" fmla="*/ 2058061 w 12192000"/>
              <a:gd name="connsiteY148" fmla="*/ 2047942 h 2237474"/>
              <a:gd name="connsiteX149" fmla="*/ 2055737 w 12192000"/>
              <a:gd name="connsiteY149" fmla="*/ 2047704 h 2237474"/>
              <a:gd name="connsiteX150" fmla="*/ 2042244 w 12192000"/>
              <a:gd name="connsiteY150" fmla="*/ 2055560 h 2237474"/>
              <a:gd name="connsiteX151" fmla="*/ 1976224 w 12192000"/>
              <a:gd name="connsiteY151" fmla="*/ 2074257 h 2237474"/>
              <a:gd name="connsiteX152" fmla="*/ 1877728 w 12192000"/>
              <a:gd name="connsiteY152" fmla="*/ 2101004 h 2237474"/>
              <a:gd name="connsiteX153" fmla="*/ 1759056 w 12192000"/>
              <a:gd name="connsiteY153" fmla="*/ 2125608 h 2237474"/>
              <a:gd name="connsiteX154" fmla="*/ 1637948 w 12192000"/>
              <a:gd name="connsiteY154" fmla="*/ 2172597 h 2237474"/>
              <a:gd name="connsiteX155" fmla="*/ 1434549 w 12192000"/>
              <a:gd name="connsiteY155" fmla="*/ 2234522 h 2237474"/>
              <a:gd name="connsiteX156" fmla="*/ 1398481 w 12192000"/>
              <a:gd name="connsiteY156" fmla="*/ 2237074 h 2237474"/>
              <a:gd name="connsiteX157" fmla="*/ 1398407 w 12192000"/>
              <a:gd name="connsiteY157" fmla="*/ 2237095 h 2237474"/>
              <a:gd name="connsiteX158" fmla="*/ 1370962 w 12192000"/>
              <a:gd name="connsiteY158" fmla="*/ 2237474 h 2237474"/>
              <a:gd name="connsiteX159" fmla="*/ 1356367 w 12192000"/>
              <a:gd name="connsiteY159" fmla="*/ 2235089 h 2237474"/>
              <a:gd name="connsiteX160" fmla="*/ 1324828 w 12192000"/>
              <a:gd name="connsiteY160" fmla="*/ 2231968 h 2237474"/>
              <a:gd name="connsiteX161" fmla="*/ 1297744 w 12192000"/>
              <a:gd name="connsiteY161" fmla="*/ 2235849 h 2237474"/>
              <a:gd name="connsiteX162" fmla="*/ 1286236 w 12192000"/>
              <a:gd name="connsiteY162" fmla="*/ 2233135 h 2237474"/>
              <a:gd name="connsiteX163" fmla="*/ 1283504 w 12192000"/>
              <a:gd name="connsiteY163" fmla="*/ 2233797 h 2237474"/>
              <a:gd name="connsiteX164" fmla="*/ 1279765 w 12192000"/>
              <a:gd name="connsiteY164" fmla="*/ 2229639 h 2237474"/>
              <a:gd name="connsiteX165" fmla="*/ 1195347 w 12192000"/>
              <a:gd name="connsiteY165" fmla="*/ 2212354 h 2237474"/>
              <a:gd name="connsiteX166" fmla="*/ 970251 w 12192000"/>
              <a:gd name="connsiteY166" fmla="*/ 2221029 h 2237474"/>
              <a:gd name="connsiteX167" fmla="*/ 812914 w 12192000"/>
              <a:gd name="connsiteY167" fmla="*/ 2202752 h 2237474"/>
              <a:gd name="connsiteX168" fmla="*/ 800195 w 12192000"/>
              <a:gd name="connsiteY168" fmla="*/ 2209407 h 2237474"/>
              <a:gd name="connsiteX169" fmla="*/ 784978 w 12192000"/>
              <a:gd name="connsiteY169" fmla="*/ 2212360 h 2237474"/>
              <a:gd name="connsiteX170" fmla="*/ 681987 w 12192000"/>
              <a:gd name="connsiteY170" fmla="*/ 2216757 h 2237474"/>
              <a:gd name="connsiteX171" fmla="*/ 669923 w 12192000"/>
              <a:gd name="connsiteY171" fmla="*/ 2211682 h 2237474"/>
              <a:gd name="connsiteX172" fmla="*/ 648680 w 12192000"/>
              <a:gd name="connsiteY172" fmla="*/ 2206229 h 2237474"/>
              <a:gd name="connsiteX173" fmla="*/ 597225 w 12192000"/>
              <a:gd name="connsiteY173" fmla="*/ 2180999 h 2237474"/>
              <a:gd name="connsiteX174" fmla="*/ 558449 w 12192000"/>
              <a:gd name="connsiteY174" fmla="*/ 2182346 h 2237474"/>
              <a:gd name="connsiteX175" fmla="*/ 550517 w 12192000"/>
              <a:gd name="connsiteY175" fmla="*/ 2182060 h 2237474"/>
              <a:gd name="connsiteX176" fmla="*/ 550309 w 12192000"/>
              <a:gd name="connsiteY176" fmla="*/ 2181825 h 2237474"/>
              <a:gd name="connsiteX177" fmla="*/ 541836 w 12192000"/>
              <a:gd name="connsiteY177" fmla="*/ 2181063 h 2237474"/>
              <a:gd name="connsiteX178" fmla="*/ 536057 w 12192000"/>
              <a:gd name="connsiteY178" fmla="*/ 2181537 h 2237474"/>
              <a:gd name="connsiteX179" fmla="*/ 520671 w 12192000"/>
              <a:gd name="connsiteY179" fmla="*/ 2180980 h 2237474"/>
              <a:gd name="connsiteX180" fmla="*/ 515024 w 12192000"/>
              <a:gd name="connsiteY180" fmla="*/ 2179258 h 2237474"/>
              <a:gd name="connsiteX181" fmla="*/ 512278 w 12192000"/>
              <a:gd name="connsiteY181" fmla="*/ 2176369 h 2237474"/>
              <a:gd name="connsiteX182" fmla="*/ 480419 w 12192000"/>
              <a:gd name="connsiteY182" fmla="*/ 2167807 h 2237474"/>
              <a:gd name="connsiteX183" fmla="*/ 413835 w 12192000"/>
              <a:gd name="connsiteY183" fmla="*/ 2156783 h 2237474"/>
              <a:gd name="connsiteX184" fmla="*/ 376513 w 12192000"/>
              <a:gd name="connsiteY184" fmla="*/ 2154014 h 2237474"/>
              <a:gd name="connsiteX185" fmla="*/ 273386 w 12192000"/>
              <a:gd name="connsiteY185" fmla="*/ 2142551 h 2237474"/>
              <a:gd name="connsiteX186" fmla="*/ 169207 w 12192000"/>
              <a:gd name="connsiteY186" fmla="*/ 2128100 h 2237474"/>
              <a:gd name="connsiteX187" fmla="*/ 93149 w 12192000"/>
              <a:gd name="connsiteY187" fmla="*/ 2105324 h 2237474"/>
              <a:gd name="connsiteX188" fmla="*/ 88109 w 12192000"/>
              <a:gd name="connsiteY188" fmla="*/ 2106704 h 2237474"/>
              <a:gd name="connsiteX189" fmla="*/ 80022 w 12192000"/>
              <a:gd name="connsiteY189" fmla="*/ 2107254 h 2237474"/>
              <a:gd name="connsiteX190" fmla="*/ 79717 w 12192000"/>
              <a:gd name="connsiteY190" fmla="*/ 2107046 h 2237474"/>
              <a:gd name="connsiteX191" fmla="*/ 72352 w 12192000"/>
              <a:gd name="connsiteY191" fmla="*/ 2107991 h 2237474"/>
              <a:gd name="connsiteX192" fmla="*/ 37645 w 12192000"/>
              <a:gd name="connsiteY192" fmla="*/ 2115401 h 2237474"/>
              <a:gd name="connsiteX193" fmla="*/ 4572 w 12192000"/>
              <a:gd name="connsiteY193" fmla="*/ 2111091 h 2237474"/>
              <a:gd name="connsiteX194" fmla="*/ 0 w 12192000"/>
              <a:gd name="connsiteY194" fmla="*/ 2110468 h 2237474"/>
              <a:gd name="connsiteX195" fmla="*/ 0 w 12192000"/>
              <a:gd name="connsiteY19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68292 w 12192000"/>
              <a:gd name="connsiteY53" fmla="*/ 1338779 h 2237474"/>
              <a:gd name="connsiteX54" fmla="*/ 7902328 w 12192000"/>
              <a:gd name="connsiteY54" fmla="*/ 1345865 h 2237474"/>
              <a:gd name="connsiteX55" fmla="*/ 7840612 w 12192000"/>
              <a:gd name="connsiteY55" fmla="*/ 1369373 h 2237474"/>
              <a:gd name="connsiteX56" fmla="*/ 7786819 w 12192000"/>
              <a:gd name="connsiteY56" fmla="*/ 1378970 h 2237474"/>
              <a:gd name="connsiteX57" fmla="*/ 7548172 w 12192000"/>
              <a:gd name="connsiteY57" fmla="*/ 1417460 h 2237474"/>
              <a:gd name="connsiteX58" fmla="*/ 7483437 w 12192000"/>
              <a:gd name="connsiteY58" fmla="*/ 1478152 h 2237474"/>
              <a:gd name="connsiteX59" fmla="*/ 7377870 w 12192000"/>
              <a:gd name="connsiteY59" fmla="*/ 1523319 h 2237474"/>
              <a:gd name="connsiteX60" fmla="*/ 7230737 w 12192000"/>
              <a:gd name="connsiteY60" fmla="*/ 1562633 h 2237474"/>
              <a:gd name="connsiteX61" fmla="*/ 7224458 w 12192000"/>
              <a:gd name="connsiteY61" fmla="*/ 1573008 h 2237474"/>
              <a:gd name="connsiteX62" fmla="*/ 7183121 w 12192000"/>
              <a:gd name="connsiteY62" fmla="*/ 1595162 h 2237474"/>
              <a:gd name="connsiteX63" fmla="*/ 7164601 w 12192000"/>
              <a:gd name="connsiteY63" fmla="*/ 1606490 h 2237474"/>
              <a:gd name="connsiteX64" fmla="*/ 7031309 w 12192000"/>
              <a:gd name="connsiteY64" fmla="*/ 1619451 h 2237474"/>
              <a:gd name="connsiteX65" fmla="*/ 6900177 w 12192000"/>
              <a:gd name="connsiteY65" fmla="*/ 1636016 h 2237474"/>
              <a:gd name="connsiteX66" fmla="*/ 6795372 w 12192000"/>
              <a:gd name="connsiteY66" fmla="*/ 1644845 h 2237474"/>
              <a:gd name="connsiteX67" fmla="*/ 6692251 w 12192000"/>
              <a:gd name="connsiteY67" fmla="*/ 1656357 h 2237474"/>
              <a:gd name="connsiteX68" fmla="*/ 6655235 w 12192000"/>
              <a:gd name="connsiteY68" fmla="*/ 1661869 h 2237474"/>
              <a:gd name="connsiteX69" fmla="*/ 6554894 w 12192000"/>
              <a:gd name="connsiteY69" fmla="*/ 1664428 h 2237474"/>
              <a:gd name="connsiteX70" fmla="*/ 6516595 w 12192000"/>
              <a:gd name="connsiteY70" fmla="*/ 1667475 h 2237474"/>
              <a:gd name="connsiteX71" fmla="*/ 6508541 w 12192000"/>
              <a:gd name="connsiteY71" fmla="*/ 1668757 h 2237474"/>
              <a:gd name="connsiteX72" fmla="*/ 6471012 w 12192000"/>
              <a:gd name="connsiteY72" fmla="*/ 1678604 h 2237474"/>
              <a:gd name="connsiteX73" fmla="*/ 6364035 w 12192000"/>
              <a:gd name="connsiteY73" fmla="*/ 1667683 h 2237474"/>
              <a:gd name="connsiteX74" fmla="*/ 6280959 w 12192000"/>
              <a:gd name="connsiteY74" fmla="*/ 1689329 h 2237474"/>
              <a:gd name="connsiteX75" fmla="*/ 6243319 w 12192000"/>
              <a:gd name="connsiteY75" fmla="*/ 1695560 h 2237474"/>
              <a:gd name="connsiteX76" fmla="*/ 6098321 w 12192000"/>
              <a:gd name="connsiteY76" fmla="*/ 1721646 h 2237474"/>
              <a:gd name="connsiteX77" fmla="*/ 5880652 w 12192000"/>
              <a:gd name="connsiteY77" fmla="*/ 1779643 h 2237474"/>
              <a:gd name="connsiteX78" fmla="*/ 5785959 w 12192000"/>
              <a:gd name="connsiteY78" fmla="*/ 1775307 h 2237474"/>
              <a:gd name="connsiteX79" fmla="*/ 5643534 w 12192000"/>
              <a:gd name="connsiteY79" fmla="*/ 1802919 h 2237474"/>
              <a:gd name="connsiteX80" fmla="*/ 5518799 w 12192000"/>
              <a:gd name="connsiteY80" fmla="*/ 1818312 h 2237474"/>
              <a:gd name="connsiteX81" fmla="*/ 5505014 w 12192000"/>
              <a:gd name="connsiteY81" fmla="*/ 1819259 h 2237474"/>
              <a:gd name="connsiteX82" fmla="*/ 5453307 w 12192000"/>
              <a:gd name="connsiteY82" fmla="*/ 1815450 h 2237474"/>
              <a:gd name="connsiteX83" fmla="*/ 5221533 w 12192000"/>
              <a:gd name="connsiteY83" fmla="*/ 1846950 h 2237474"/>
              <a:gd name="connsiteX84" fmla="*/ 5149802 w 12192000"/>
              <a:gd name="connsiteY84" fmla="*/ 1844846 h 2237474"/>
              <a:gd name="connsiteX85" fmla="*/ 5114927 w 12192000"/>
              <a:gd name="connsiteY85" fmla="*/ 1847827 h 2237474"/>
              <a:gd name="connsiteX86" fmla="*/ 5108970 w 12192000"/>
              <a:gd name="connsiteY86" fmla="*/ 1847935 h 2237474"/>
              <a:gd name="connsiteX87" fmla="*/ 5067961 w 12192000"/>
              <a:gd name="connsiteY87" fmla="*/ 1845917 h 2237474"/>
              <a:gd name="connsiteX88" fmla="*/ 5007075 w 12192000"/>
              <a:gd name="connsiteY88" fmla="*/ 1838626 h 2237474"/>
              <a:gd name="connsiteX89" fmla="*/ 4944087 w 12192000"/>
              <a:gd name="connsiteY89" fmla="*/ 1823332 h 2237474"/>
              <a:gd name="connsiteX90" fmla="*/ 4907662 w 12192000"/>
              <a:gd name="connsiteY90" fmla="*/ 1816900 h 2237474"/>
              <a:gd name="connsiteX91" fmla="*/ 4882386 w 12192000"/>
              <a:gd name="connsiteY91" fmla="*/ 1809844 h 2237474"/>
              <a:gd name="connsiteX92" fmla="*/ 4811440 w 12192000"/>
              <a:gd name="connsiteY92" fmla="*/ 1804655 h 2237474"/>
              <a:gd name="connsiteX93" fmla="*/ 4691075 w 12192000"/>
              <a:gd name="connsiteY93" fmla="*/ 1801389 h 2237474"/>
              <a:gd name="connsiteX94" fmla="*/ 4611738 w 12192000"/>
              <a:gd name="connsiteY94" fmla="*/ 1776964 h 2237474"/>
              <a:gd name="connsiteX95" fmla="*/ 4560070 w 12192000"/>
              <a:gd name="connsiteY95" fmla="*/ 1785640 h 2237474"/>
              <a:gd name="connsiteX96" fmla="*/ 4536503 w 12192000"/>
              <a:gd name="connsiteY96" fmla="*/ 1785334 h 2237474"/>
              <a:gd name="connsiteX97" fmla="*/ 4513724 w 12192000"/>
              <a:gd name="connsiteY97" fmla="*/ 1791996 h 2237474"/>
              <a:gd name="connsiteX98" fmla="*/ 4459810 w 12192000"/>
              <a:gd name="connsiteY98" fmla="*/ 1797886 h 2237474"/>
              <a:gd name="connsiteX99" fmla="*/ 4379064 w 12192000"/>
              <a:gd name="connsiteY99" fmla="*/ 1817177 h 2237474"/>
              <a:gd name="connsiteX100" fmla="*/ 4290981 w 12192000"/>
              <a:gd name="connsiteY100" fmla="*/ 1839677 h 2237474"/>
              <a:gd name="connsiteX101" fmla="*/ 4238372 w 12192000"/>
              <a:gd name="connsiteY101" fmla="*/ 1851480 h 2237474"/>
              <a:gd name="connsiteX102" fmla="*/ 4232517 w 12192000"/>
              <a:gd name="connsiteY102" fmla="*/ 1852567 h 2237474"/>
              <a:gd name="connsiteX103" fmla="*/ 4191732 w 12192000"/>
              <a:gd name="connsiteY103" fmla="*/ 1857328 h 2237474"/>
              <a:gd name="connsiteX104" fmla="*/ 4065532 w 12192000"/>
              <a:gd name="connsiteY104" fmla="*/ 1855477 h 2237474"/>
              <a:gd name="connsiteX105" fmla="*/ 4028460 w 12192000"/>
              <a:gd name="connsiteY105" fmla="*/ 1855137 h 2237474"/>
              <a:gd name="connsiteX106" fmla="*/ 4002267 w 12192000"/>
              <a:gd name="connsiteY106" fmla="*/ 1852352 h 2237474"/>
              <a:gd name="connsiteX107" fmla="*/ 3931396 w 12192000"/>
              <a:gd name="connsiteY107" fmla="*/ 1858915 h 2237474"/>
              <a:gd name="connsiteX108" fmla="*/ 3812162 w 12192000"/>
              <a:gd name="connsiteY108" fmla="*/ 1875501 h 2237474"/>
              <a:gd name="connsiteX109" fmla="*/ 3729530 w 12192000"/>
              <a:gd name="connsiteY109" fmla="*/ 1864513 h 2237474"/>
              <a:gd name="connsiteX110" fmla="*/ 3680177 w 12192000"/>
              <a:gd name="connsiteY110" fmla="*/ 1881552 h 2237474"/>
              <a:gd name="connsiteX111" fmla="*/ 3567259 w 12192000"/>
              <a:gd name="connsiteY111" fmla="*/ 1893482 h 2237474"/>
              <a:gd name="connsiteX112" fmla="*/ 3405770 w 12192000"/>
              <a:gd name="connsiteY112" fmla="*/ 1904591 h 2237474"/>
              <a:gd name="connsiteX113" fmla="*/ 3280097 w 12192000"/>
              <a:gd name="connsiteY113" fmla="*/ 1919610 h 2237474"/>
              <a:gd name="connsiteX114" fmla="*/ 3123424 w 12192000"/>
              <a:gd name="connsiteY114" fmla="*/ 1952930 h 2237474"/>
              <a:gd name="connsiteX115" fmla="*/ 3009910 w 12192000"/>
              <a:gd name="connsiteY115" fmla="*/ 1957866 h 2237474"/>
              <a:gd name="connsiteX116" fmla="*/ 2995934 w 12192000"/>
              <a:gd name="connsiteY116" fmla="*/ 1967085 h 2237474"/>
              <a:gd name="connsiteX117" fmla="*/ 2980071 w 12192000"/>
              <a:gd name="connsiteY117" fmla="*/ 1972988 h 2237474"/>
              <a:gd name="connsiteX118" fmla="*/ 2978094 w 12192000"/>
              <a:gd name="connsiteY118" fmla="*/ 1972369 h 2237474"/>
              <a:gd name="connsiteX119" fmla="*/ 2942858 w 12192000"/>
              <a:gd name="connsiteY119" fmla="*/ 1981367 h 2237474"/>
              <a:gd name="connsiteX120" fmla="*/ 2875436 w 12192000"/>
              <a:gd name="connsiteY120" fmla="*/ 1996977 h 2237474"/>
              <a:gd name="connsiteX121" fmla="*/ 2874892 w 12192000"/>
              <a:gd name="connsiteY121" fmla="*/ 1996085 h 2237474"/>
              <a:gd name="connsiteX122" fmla="*/ 2864145 w 12192000"/>
              <a:gd name="connsiteY122" fmla="*/ 1994061 h 2237474"/>
              <a:gd name="connsiteX123" fmla="*/ 2843662 w 12192000"/>
              <a:gd name="connsiteY123" fmla="*/ 1992498 h 2237474"/>
              <a:gd name="connsiteX124" fmla="*/ 2796128 w 12192000"/>
              <a:gd name="connsiteY124" fmla="*/ 1976403 h 2237474"/>
              <a:gd name="connsiteX125" fmla="*/ 2756784 w 12192000"/>
              <a:gd name="connsiteY125" fmla="*/ 1985116 h 2237474"/>
              <a:gd name="connsiteX126" fmla="*/ 2748833 w 12192000"/>
              <a:gd name="connsiteY126" fmla="*/ 1986323 h 2237474"/>
              <a:gd name="connsiteX127" fmla="*/ 2748661 w 12192000"/>
              <a:gd name="connsiteY127" fmla="*/ 1986122 h 2237474"/>
              <a:gd name="connsiteX128" fmla="*/ 2740251 w 12192000"/>
              <a:gd name="connsiteY128" fmla="*/ 1986946 h 2237474"/>
              <a:gd name="connsiteX129" fmla="*/ 2718916 w 12192000"/>
              <a:gd name="connsiteY129" fmla="*/ 1990867 h 2237474"/>
              <a:gd name="connsiteX130" fmla="*/ 2713522 w 12192000"/>
              <a:gd name="connsiteY130" fmla="*/ 1990173 h 2237474"/>
              <a:gd name="connsiteX131" fmla="*/ 2680597 w 12192000"/>
              <a:gd name="connsiteY131" fmla="*/ 1984996 h 2237474"/>
              <a:gd name="connsiteX132" fmla="*/ 2578178 w 12192000"/>
              <a:gd name="connsiteY132" fmla="*/ 1990531 h 2237474"/>
              <a:gd name="connsiteX133" fmla="*/ 2476147 w 12192000"/>
              <a:gd name="connsiteY133" fmla="*/ 1998305 h 2237474"/>
              <a:gd name="connsiteX134" fmla="*/ 2373568 w 12192000"/>
              <a:gd name="connsiteY134" fmla="*/ 2003219 h 2237474"/>
              <a:gd name="connsiteX135" fmla="*/ 2321399 w 12192000"/>
              <a:gd name="connsiteY135" fmla="*/ 1989467 h 2237474"/>
              <a:gd name="connsiteX136" fmla="*/ 2315525 w 12192000"/>
              <a:gd name="connsiteY136" fmla="*/ 1989708 h 2237474"/>
              <a:gd name="connsiteX137" fmla="*/ 2300792 w 12192000"/>
              <a:gd name="connsiteY137" fmla="*/ 1994290 h 2237474"/>
              <a:gd name="connsiteX138" fmla="*/ 2295469 w 12192000"/>
              <a:gd name="connsiteY138" fmla="*/ 1996659 h 2237474"/>
              <a:gd name="connsiteX139" fmla="*/ 2287219 w 12192000"/>
              <a:gd name="connsiteY139" fmla="*/ 1998750 h 2237474"/>
              <a:gd name="connsiteX140" fmla="*/ 2286948 w 12192000"/>
              <a:gd name="connsiteY140" fmla="*/ 1998596 h 2237474"/>
              <a:gd name="connsiteX141" fmla="*/ 2243069 w 12192000"/>
              <a:gd name="connsiteY141" fmla="*/ 2015111 h 2237474"/>
              <a:gd name="connsiteX142" fmla="*/ 2186609 w 12192000"/>
              <a:gd name="connsiteY142" fmla="*/ 2008263 h 2237474"/>
              <a:gd name="connsiteX143" fmla="*/ 2164831 w 12192000"/>
              <a:gd name="connsiteY143" fmla="*/ 2010143 h 2237474"/>
              <a:gd name="connsiteX144" fmla="*/ 2152836 w 12192000"/>
              <a:gd name="connsiteY144" fmla="*/ 2010048 h 2237474"/>
              <a:gd name="connsiteX145" fmla="*/ 2117102 w 12192000"/>
              <a:gd name="connsiteY145" fmla="*/ 2023004 h 2237474"/>
              <a:gd name="connsiteX146" fmla="*/ 2111935 w 12192000"/>
              <a:gd name="connsiteY146" fmla="*/ 2023163 h 2237474"/>
              <a:gd name="connsiteX147" fmla="*/ 2089991 w 12192000"/>
              <a:gd name="connsiteY147" fmla="*/ 2034193 h 2237474"/>
              <a:gd name="connsiteX148" fmla="*/ 2058061 w 12192000"/>
              <a:gd name="connsiteY148" fmla="*/ 2047942 h 2237474"/>
              <a:gd name="connsiteX149" fmla="*/ 2055737 w 12192000"/>
              <a:gd name="connsiteY149" fmla="*/ 2047704 h 2237474"/>
              <a:gd name="connsiteX150" fmla="*/ 2042244 w 12192000"/>
              <a:gd name="connsiteY150" fmla="*/ 2055560 h 2237474"/>
              <a:gd name="connsiteX151" fmla="*/ 1976224 w 12192000"/>
              <a:gd name="connsiteY151" fmla="*/ 2074257 h 2237474"/>
              <a:gd name="connsiteX152" fmla="*/ 1877728 w 12192000"/>
              <a:gd name="connsiteY152" fmla="*/ 2101004 h 2237474"/>
              <a:gd name="connsiteX153" fmla="*/ 1759056 w 12192000"/>
              <a:gd name="connsiteY153" fmla="*/ 2125608 h 2237474"/>
              <a:gd name="connsiteX154" fmla="*/ 1637948 w 12192000"/>
              <a:gd name="connsiteY154" fmla="*/ 2172597 h 2237474"/>
              <a:gd name="connsiteX155" fmla="*/ 1434549 w 12192000"/>
              <a:gd name="connsiteY155" fmla="*/ 2234522 h 2237474"/>
              <a:gd name="connsiteX156" fmla="*/ 1398481 w 12192000"/>
              <a:gd name="connsiteY156" fmla="*/ 2237074 h 2237474"/>
              <a:gd name="connsiteX157" fmla="*/ 1398407 w 12192000"/>
              <a:gd name="connsiteY157" fmla="*/ 2237095 h 2237474"/>
              <a:gd name="connsiteX158" fmla="*/ 1370962 w 12192000"/>
              <a:gd name="connsiteY158" fmla="*/ 2237474 h 2237474"/>
              <a:gd name="connsiteX159" fmla="*/ 1356367 w 12192000"/>
              <a:gd name="connsiteY159" fmla="*/ 2235089 h 2237474"/>
              <a:gd name="connsiteX160" fmla="*/ 1324828 w 12192000"/>
              <a:gd name="connsiteY160" fmla="*/ 2231968 h 2237474"/>
              <a:gd name="connsiteX161" fmla="*/ 1297744 w 12192000"/>
              <a:gd name="connsiteY161" fmla="*/ 2235849 h 2237474"/>
              <a:gd name="connsiteX162" fmla="*/ 1286236 w 12192000"/>
              <a:gd name="connsiteY162" fmla="*/ 2233135 h 2237474"/>
              <a:gd name="connsiteX163" fmla="*/ 1283504 w 12192000"/>
              <a:gd name="connsiteY163" fmla="*/ 2233797 h 2237474"/>
              <a:gd name="connsiteX164" fmla="*/ 1279765 w 12192000"/>
              <a:gd name="connsiteY164" fmla="*/ 2229639 h 2237474"/>
              <a:gd name="connsiteX165" fmla="*/ 1195347 w 12192000"/>
              <a:gd name="connsiteY165" fmla="*/ 2212354 h 2237474"/>
              <a:gd name="connsiteX166" fmla="*/ 970251 w 12192000"/>
              <a:gd name="connsiteY166" fmla="*/ 2221029 h 2237474"/>
              <a:gd name="connsiteX167" fmla="*/ 812914 w 12192000"/>
              <a:gd name="connsiteY167" fmla="*/ 2202752 h 2237474"/>
              <a:gd name="connsiteX168" fmla="*/ 800195 w 12192000"/>
              <a:gd name="connsiteY168" fmla="*/ 2209407 h 2237474"/>
              <a:gd name="connsiteX169" fmla="*/ 784978 w 12192000"/>
              <a:gd name="connsiteY169" fmla="*/ 2212360 h 2237474"/>
              <a:gd name="connsiteX170" fmla="*/ 681987 w 12192000"/>
              <a:gd name="connsiteY170" fmla="*/ 2216757 h 2237474"/>
              <a:gd name="connsiteX171" fmla="*/ 669923 w 12192000"/>
              <a:gd name="connsiteY171" fmla="*/ 2211682 h 2237474"/>
              <a:gd name="connsiteX172" fmla="*/ 648680 w 12192000"/>
              <a:gd name="connsiteY172" fmla="*/ 2206229 h 2237474"/>
              <a:gd name="connsiteX173" fmla="*/ 597225 w 12192000"/>
              <a:gd name="connsiteY173" fmla="*/ 2180999 h 2237474"/>
              <a:gd name="connsiteX174" fmla="*/ 558449 w 12192000"/>
              <a:gd name="connsiteY174" fmla="*/ 2182346 h 2237474"/>
              <a:gd name="connsiteX175" fmla="*/ 550517 w 12192000"/>
              <a:gd name="connsiteY175" fmla="*/ 2182060 h 2237474"/>
              <a:gd name="connsiteX176" fmla="*/ 550309 w 12192000"/>
              <a:gd name="connsiteY176" fmla="*/ 2181825 h 2237474"/>
              <a:gd name="connsiteX177" fmla="*/ 541836 w 12192000"/>
              <a:gd name="connsiteY177" fmla="*/ 2181063 h 2237474"/>
              <a:gd name="connsiteX178" fmla="*/ 536057 w 12192000"/>
              <a:gd name="connsiteY178" fmla="*/ 2181537 h 2237474"/>
              <a:gd name="connsiteX179" fmla="*/ 520671 w 12192000"/>
              <a:gd name="connsiteY179" fmla="*/ 2180980 h 2237474"/>
              <a:gd name="connsiteX180" fmla="*/ 515024 w 12192000"/>
              <a:gd name="connsiteY180" fmla="*/ 2179258 h 2237474"/>
              <a:gd name="connsiteX181" fmla="*/ 512278 w 12192000"/>
              <a:gd name="connsiteY181" fmla="*/ 2176369 h 2237474"/>
              <a:gd name="connsiteX182" fmla="*/ 480419 w 12192000"/>
              <a:gd name="connsiteY182" fmla="*/ 2167807 h 2237474"/>
              <a:gd name="connsiteX183" fmla="*/ 413835 w 12192000"/>
              <a:gd name="connsiteY183" fmla="*/ 2156783 h 2237474"/>
              <a:gd name="connsiteX184" fmla="*/ 376513 w 12192000"/>
              <a:gd name="connsiteY184" fmla="*/ 2154014 h 2237474"/>
              <a:gd name="connsiteX185" fmla="*/ 273386 w 12192000"/>
              <a:gd name="connsiteY185" fmla="*/ 2142551 h 2237474"/>
              <a:gd name="connsiteX186" fmla="*/ 169207 w 12192000"/>
              <a:gd name="connsiteY186" fmla="*/ 2128100 h 2237474"/>
              <a:gd name="connsiteX187" fmla="*/ 93149 w 12192000"/>
              <a:gd name="connsiteY187" fmla="*/ 2105324 h 2237474"/>
              <a:gd name="connsiteX188" fmla="*/ 88109 w 12192000"/>
              <a:gd name="connsiteY188" fmla="*/ 2106704 h 2237474"/>
              <a:gd name="connsiteX189" fmla="*/ 80022 w 12192000"/>
              <a:gd name="connsiteY189" fmla="*/ 2107254 h 2237474"/>
              <a:gd name="connsiteX190" fmla="*/ 79717 w 12192000"/>
              <a:gd name="connsiteY190" fmla="*/ 2107046 h 2237474"/>
              <a:gd name="connsiteX191" fmla="*/ 72352 w 12192000"/>
              <a:gd name="connsiteY191" fmla="*/ 2107991 h 2237474"/>
              <a:gd name="connsiteX192" fmla="*/ 37645 w 12192000"/>
              <a:gd name="connsiteY192" fmla="*/ 2115401 h 2237474"/>
              <a:gd name="connsiteX193" fmla="*/ 4572 w 12192000"/>
              <a:gd name="connsiteY193" fmla="*/ 2111091 h 2237474"/>
              <a:gd name="connsiteX194" fmla="*/ 0 w 12192000"/>
              <a:gd name="connsiteY194" fmla="*/ 2110468 h 2237474"/>
              <a:gd name="connsiteX195" fmla="*/ 0 w 12192000"/>
              <a:gd name="connsiteY19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68705 w 12192000"/>
              <a:gd name="connsiteY50" fmla="*/ 1279956 h 2237474"/>
              <a:gd name="connsiteX51" fmla="*/ 8139997 w 12192000"/>
              <a:gd name="connsiteY51" fmla="*/ 1282713 h 2237474"/>
              <a:gd name="connsiteX52" fmla="*/ 8074238 w 12192000"/>
              <a:gd name="connsiteY52" fmla="*/ 1301895 h 2237474"/>
              <a:gd name="connsiteX53" fmla="*/ 7942099 w 12192000"/>
              <a:gd name="connsiteY53" fmla="*/ 1336332 h 2237474"/>
              <a:gd name="connsiteX54" fmla="*/ 7902328 w 12192000"/>
              <a:gd name="connsiteY54" fmla="*/ 1345865 h 2237474"/>
              <a:gd name="connsiteX55" fmla="*/ 7840612 w 12192000"/>
              <a:gd name="connsiteY55" fmla="*/ 1369373 h 2237474"/>
              <a:gd name="connsiteX56" fmla="*/ 7786819 w 12192000"/>
              <a:gd name="connsiteY56" fmla="*/ 1378970 h 2237474"/>
              <a:gd name="connsiteX57" fmla="*/ 7548172 w 12192000"/>
              <a:gd name="connsiteY57" fmla="*/ 1417460 h 2237474"/>
              <a:gd name="connsiteX58" fmla="*/ 7483437 w 12192000"/>
              <a:gd name="connsiteY58" fmla="*/ 1478152 h 2237474"/>
              <a:gd name="connsiteX59" fmla="*/ 7377870 w 12192000"/>
              <a:gd name="connsiteY59" fmla="*/ 1523319 h 2237474"/>
              <a:gd name="connsiteX60" fmla="*/ 7230737 w 12192000"/>
              <a:gd name="connsiteY60" fmla="*/ 1562633 h 2237474"/>
              <a:gd name="connsiteX61" fmla="*/ 7224458 w 12192000"/>
              <a:gd name="connsiteY61" fmla="*/ 1573008 h 2237474"/>
              <a:gd name="connsiteX62" fmla="*/ 7183121 w 12192000"/>
              <a:gd name="connsiteY62" fmla="*/ 1595162 h 2237474"/>
              <a:gd name="connsiteX63" fmla="*/ 7164601 w 12192000"/>
              <a:gd name="connsiteY63" fmla="*/ 1606490 h 2237474"/>
              <a:gd name="connsiteX64" fmla="*/ 7031309 w 12192000"/>
              <a:gd name="connsiteY64" fmla="*/ 1619451 h 2237474"/>
              <a:gd name="connsiteX65" fmla="*/ 6900177 w 12192000"/>
              <a:gd name="connsiteY65" fmla="*/ 1636016 h 2237474"/>
              <a:gd name="connsiteX66" fmla="*/ 6795372 w 12192000"/>
              <a:gd name="connsiteY66" fmla="*/ 1644845 h 2237474"/>
              <a:gd name="connsiteX67" fmla="*/ 6692251 w 12192000"/>
              <a:gd name="connsiteY67" fmla="*/ 1656357 h 2237474"/>
              <a:gd name="connsiteX68" fmla="*/ 6655235 w 12192000"/>
              <a:gd name="connsiteY68" fmla="*/ 1661869 h 2237474"/>
              <a:gd name="connsiteX69" fmla="*/ 6554894 w 12192000"/>
              <a:gd name="connsiteY69" fmla="*/ 1664428 h 2237474"/>
              <a:gd name="connsiteX70" fmla="*/ 6516595 w 12192000"/>
              <a:gd name="connsiteY70" fmla="*/ 1667475 h 2237474"/>
              <a:gd name="connsiteX71" fmla="*/ 6508541 w 12192000"/>
              <a:gd name="connsiteY71" fmla="*/ 1668757 h 2237474"/>
              <a:gd name="connsiteX72" fmla="*/ 6471012 w 12192000"/>
              <a:gd name="connsiteY72" fmla="*/ 1678604 h 2237474"/>
              <a:gd name="connsiteX73" fmla="*/ 6364035 w 12192000"/>
              <a:gd name="connsiteY73" fmla="*/ 1667683 h 2237474"/>
              <a:gd name="connsiteX74" fmla="*/ 6280959 w 12192000"/>
              <a:gd name="connsiteY74" fmla="*/ 1689329 h 2237474"/>
              <a:gd name="connsiteX75" fmla="*/ 6243319 w 12192000"/>
              <a:gd name="connsiteY75" fmla="*/ 1695560 h 2237474"/>
              <a:gd name="connsiteX76" fmla="*/ 6098321 w 12192000"/>
              <a:gd name="connsiteY76" fmla="*/ 1721646 h 2237474"/>
              <a:gd name="connsiteX77" fmla="*/ 5880652 w 12192000"/>
              <a:gd name="connsiteY77" fmla="*/ 1779643 h 2237474"/>
              <a:gd name="connsiteX78" fmla="*/ 5785959 w 12192000"/>
              <a:gd name="connsiteY78" fmla="*/ 1775307 h 2237474"/>
              <a:gd name="connsiteX79" fmla="*/ 5643534 w 12192000"/>
              <a:gd name="connsiteY79" fmla="*/ 1802919 h 2237474"/>
              <a:gd name="connsiteX80" fmla="*/ 5518799 w 12192000"/>
              <a:gd name="connsiteY80" fmla="*/ 1818312 h 2237474"/>
              <a:gd name="connsiteX81" fmla="*/ 5505014 w 12192000"/>
              <a:gd name="connsiteY81" fmla="*/ 1819259 h 2237474"/>
              <a:gd name="connsiteX82" fmla="*/ 5453307 w 12192000"/>
              <a:gd name="connsiteY82" fmla="*/ 1815450 h 2237474"/>
              <a:gd name="connsiteX83" fmla="*/ 5221533 w 12192000"/>
              <a:gd name="connsiteY83" fmla="*/ 1846950 h 2237474"/>
              <a:gd name="connsiteX84" fmla="*/ 5149802 w 12192000"/>
              <a:gd name="connsiteY84" fmla="*/ 1844846 h 2237474"/>
              <a:gd name="connsiteX85" fmla="*/ 5114927 w 12192000"/>
              <a:gd name="connsiteY85" fmla="*/ 1847827 h 2237474"/>
              <a:gd name="connsiteX86" fmla="*/ 5108970 w 12192000"/>
              <a:gd name="connsiteY86" fmla="*/ 1847935 h 2237474"/>
              <a:gd name="connsiteX87" fmla="*/ 5067961 w 12192000"/>
              <a:gd name="connsiteY87" fmla="*/ 1845917 h 2237474"/>
              <a:gd name="connsiteX88" fmla="*/ 5007075 w 12192000"/>
              <a:gd name="connsiteY88" fmla="*/ 1838626 h 2237474"/>
              <a:gd name="connsiteX89" fmla="*/ 4944087 w 12192000"/>
              <a:gd name="connsiteY89" fmla="*/ 1823332 h 2237474"/>
              <a:gd name="connsiteX90" fmla="*/ 4907662 w 12192000"/>
              <a:gd name="connsiteY90" fmla="*/ 1816900 h 2237474"/>
              <a:gd name="connsiteX91" fmla="*/ 4882386 w 12192000"/>
              <a:gd name="connsiteY91" fmla="*/ 1809844 h 2237474"/>
              <a:gd name="connsiteX92" fmla="*/ 4811440 w 12192000"/>
              <a:gd name="connsiteY92" fmla="*/ 1804655 h 2237474"/>
              <a:gd name="connsiteX93" fmla="*/ 4691075 w 12192000"/>
              <a:gd name="connsiteY93" fmla="*/ 1801389 h 2237474"/>
              <a:gd name="connsiteX94" fmla="*/ 4611738 w 12192000"/>
              <a:gd name="connsiteY94" fmla="*/ 1776964 h 2237474"/>
              <a:gd name="connsiteX95" fmla="*/ 4560070 w 12192000"/>
              <a:gd name="connsiteY95" fmla="*/ 1785640 h 2237474"/>
              <a:gd name="connsiteX96" fmla="*/ 4536503 w 12192000"/>
              <a:gd name="connsiteY96" fmla="*/ 1785334 h 2237474"/>
              <a:gd name="connsiteX97" fmla="*/ 4513724 w 12192000"/>
              <a:gd name="connsiteY97" fmla="*/ 1791996 h 2237474"/>
              <a:gd name="connsiteX98" fmla="*/ 4459810 w 12192000"/>
              <a:gd name="connsiteY98" fmla="*/ 1797886 h 2237474"/>
              <a:gd name="connsiteX99" fmla="*/ 4379064 w 12192000"/>
              <a:gd name="connsiteY99" fmla="*/ 1817177 h 2237474"/>
              <a:gd name="connsiteX100" fmla="*/ 4290981 w 12192000"/>
              <a:gd name="connsiteY100" fmla="*/ 1839677 h 2237474"/>
              <a:gd name="connsiteX101" fmla="*/ 4238372 w 12192000"/>
              <a:gd name="connsiteY101" fmla="*/ 1851480 h 2237474"/>
              <a:gd name="connsiteX102" fmla="*/ 4232517 w 12192000"/>
              <a:gd name="connsiteY102" fmla="*/ 1852567 h 2237474"/>
              <a:gd name="connsiteX103" fmla="*/ 4191732 w 12192000"/>
              <a:gd name="connsiteY103" fmla="*/ 1857328 h 2237474"/>
              <a:gd name="connsiteX104" fmla="*/ 4065532 w 12192000"/>
              <a:gd name="connsiteY104" fmla="*/ 1855477 h 2237474"/>
              <a:gd name="connsiteX105" fmla="*/ 4028460 w 12192000"/>
              <a:gd name="connsiteY105" fmla="*/ 1855137 h 2237474"/>
              <a:gd name="connsiteX106" fmla="*/ 4002267 w 12192000"/>
              <a:gd name="connsiteY106" fmla="*/ 1852352 h 2237474"/>
              <a:gd name="connsiteX107" fmla="*/ 3931396 w 12192000"/>
              <a:gd name="connsiteY107" fmla="*/ 1858915 h 2237474"/>
              <a:gd name="connsiteX108" fmla="*/ 3812162 w 12192000"/>
              <a:gd name="connsiteY108" fmla="*/ 1875501 h 2237474"/>
              <a:gd name="connsiteX109" fmla="*/ 3729530 w 12192000"/>
              <a:gd name="connsiteY109" fmla="*/ 1864513 h 2237474"/>
              <a:gd name="connsiteX110" fmla="*/ 3680177 w 12192000"/>
              <a:gd name="connsiteY110" fmla="*/ 1881552 h 2237474"/>
              <a:gd name="connsiteX111" fmla="*/ 3567259 w 12192000"/>
              <a:gd name="connsiteY111" fmla="*/ 1893482 h 2237474"/>
              <a:gd name="connsiteX112" fmla="*/ 3405770 w 12192000"/>
              <a:gd name="connsiteY112" fmla="*/ 1904591 h 2237474"/>
              <a:gd name="connsiteX113" fmla="*/ 3280097 w 12192000"/>
              <a:gd name="connsiteY113" fmla="*/ 1919610 h 2237474"/>
              <a:gd name="connsiteX114" fmla="*/ 3123424 w 12192000"/>
              <a:gd name="connsiteY114" fmla="*/ 1952930 h 2237474"/>
              <a:gd name="connsiteX115" fmla="*/ 3009910 w 12192000"/>
              <a:gd name="connsiteY115" fmla="*/ 1957866 h 2237474"/>
              <a:gd name="connsiteX116" fmla="*/ 2995934 w 12192000"/>
              <a:gd name="connsiteY116" fmla="*/ 1967085 h 2237474"/>
              <a:gd name="connsiteX117" fmla="*/ 2980071 w 12192000"/>
              <a:gd name="connsiteY117" fmla="*/ 1972988 h 2237474"/>
              <a:gd name="connsiteX118" fmla="*/ 2978094 w 12192000"/>
              <a:gd name="connsiteY118" fmla="*/ 1972369 h 2237474"/>
              <a:gd name="connsiteX119" fmla="*/ 2942858 w 12192000"/>
              <a:gd name="connsiteY119" fmla="*/ 1981367 h 2237474"/>
              <a:gd name="connsiteX120" fmla="*/ 2875436 w 12192000"/>
              <a:gd name="connsiteY120" fmla="*/ 1996977 h 2237474"/>
              <a:gd name="connsiteX121" fmla="*/ 2874892 w 12192000"/>
              <a:gd name="connsiteY121" fmla="*/ 1996085 h 2237474"/>
              <a:gd name="connsiteX122" fmla="*/ 2864145 w 12192000"/>
              <a:gd name="connsiteY122" fmla="*/ 1994061 h 2237474"/>
              <a:gd name="connsiteX123" fmla="*/ 2843662 w 12192000"/>
              <a:gd name="connsiteY123" fmla="*/ 1992498 h 2237474"/>
              <a:gd name="connsiteX124" fmla="*/ 2796128 w 12192000"/>
              <a:gd name="connsiteY124" fmla="*/ 1976403 h 2237474"/>
              <a:gd name="connsiteX125" fmla="*/ 2756784 w 12192000"/>
              <a:gd name="connsiteY125" fmla="*/ 1985116 h 2237474"/>
              <a:gd name="connsiteX126" fmla="*/ 2748833 w 12192000"/>
              <a:gd name="connsiteY126" fmla="*/ 1986323 h 2237474"/>
              <a:gd name="connsiteX127" fmla="*/ 2748661 w 12192000"/>
              <a:gd name="connsiteY127" fmla="*/ 1986122 h 2237474"/>
              <a:gd name="connsiteX128" fmla="*/ 2740251 w 12192000"/>
              <a:gd name="connsiteY128" fmla="*/ 1986946 h 2237474"/>
              <a:gd name="connsiteX129" fmla="*/ 2718916 w 12192000"/>
              <a:gd name="connsiteY129" fmla="*/ 1990867 h 2237474"/>
              <a:gd name="connsiteX130" fmla="*/ 2713522 w 12192000"/>
              <a:gd name="connsiteY130" fmla="*/ 1990173 h 2237474"/>
              <a:gd name="connsiteX131" fmla="*/ 2680597 w 12192000"/>
              <a:gd name="connsiteY131" fmla="*/ 1984996 h 2237474"/>
              <a:gd name="connsiteX132" fmla="*/ 2578178 w 12192000"/>
              <a:gd name="connsiteY132" fmla="*/ 1990531 h 2237474"/>
              <a:gd name="connsiteX133" fmla="*/ 2476147 w 12192000"/>
              <a:gd name="connsiteY133" fmla="*/ 1998305 h 2237474"/>
              <a:gd name="connsiteX134" fmla="*/ 2373568 w 12192000"/>
              <a:gd name="connsiteY134" fmla="*/ 2003219 h 2237474"/>
              <a:gd name="connsiteX135" fmla="*/ 2321399 w 12192000"/>
              <a:gd name="connsiteY135" fmla="*/ 1989467 h 2237474"/>
              <a:gd name="connsiteX136" fmla="*/ 2315525 w 12192000"/>
              <a:gd name="connsiteY136" fmla="*/ 1989708 h 2237474"/>
              <a:gd name="connsiteX137" fmla="*/ 2300792 w 12192000"/>
              <a:gd name="connsiteY137" fmla="*/ 1994290 h 2237474"/>
              <a:gd name="connsiteX138" fmla="*/ 2295469 w 12192000"/>
              <a:gd name="connsiteY138" fmla="*/ 1996659 h 2237474"/>
              <a:gd name="connsiteX139" fmla="*/ 2287219 w 12192000"/>
              <a:gd name="connsiteY139" fmla="*/ 1998750 h 2237474"/>
              <a:gd name="connsiteX140" fmla="*/ 2286948 w 12192000"/>
              <a:gd name="connsiteY140" fmla="*/ 1998596 h 2237474"/>
              <a:gd name="connsiteX141" fmla="*/ 2243069 w 12192000"/>
              <a:gd name="connsiteY141" fmla="*/ 2015111 h 2237474"/>
              <a:gd name="connsiteX142" fmla="*/ 2186609 w 12192000"/>
              <a:gd name="connsiteY142" fmla="*/ 2008263 h 2237474"/>
              <a:gd name="connsiteX143" fmla="*/ 2164831 w 12192000"/>
              <a:gd name="connsiteY143" fmla="*/ 2010143 h 2237474"/>
              <a:gd name="connsiteX144" fmla="*/ 2152836 w 12192000"/>
              <a:gd name="connsiteY144" fmla="*/ 2010048 h 2237474"/>
              <a:gd name="connsiteX145" fmla="*/ 2117102 w 12192000"/>
              <a:gd name="connsiteY145" fmla="*/ 2023004 h 2237474"/>
              <a:gd name="connsiteX146" fmla="*/ 2111935 w 12192000"/>
              <a:gd name="connsiteY146" fmla="*/ 2023163 h 2237474"/>
              <a:gd name="connsiteX147" fmla="*/ 2089991 w 12192000"/>
              <a:gd name="connsiteY147" fmla="*/ 2034193 h 2237474"/>
              <a:gd name="connsiteX148" fmla="*/ 2058061 w 12192000"/>
              <a:gd name="connsiteY148" fmla="*/ 2047942 h 2237474"/>
              <a:gd name="connsiteX149" fmla="*/ 2055737 w 12192000"/>
              <a:gd name="connsiteY149" fmla="*/ 2047704 h 2237474"/>
              <a:gd name="connsiteX150" fmla="*/ 2042244 w 12192000"/>
              <a:gd name="connsiteY150" fmla="*/ 2055560 h 2237474"/>
              <a:gd name="connsiteX151" fmla="*/ 1976224 w 12192000"/>
              <a:gd name="connsiteY151" fmla="*/ 2074257 h 2237474"/>
              <a:gd name="connsiteX152" fmla="*/ 1877728 w 12192000"/>
              <a:gd name="connsiteY152" fmla="*/ 2101004 h 2237474"/>
              <a:gd name="connsiteX153" fmla="*/ 1759056 w 12192000"/>
              <a:gd name="connsiteY153" fmla="*/ 2125608 h 2237474"/>
              <a:gd name="connsiteX154" fmla="*/ 1637948 w 12192000"/>
              <a:gd name="connsiteY154" fmla="*/ 2172597 h 2237474"/>
              <a:gd name="connsiteX155" fmla="*/ 1434549 w 12192000"/>
              <a:gd name="connsiteY155" fmla="*/ 2234522 h 2237474"/>
              <a:gd name="connsiteX156" fmla="*/ 1398481 w 12192000"/>
              <a:gd name="connsiteY156" fmla="*/ 2237074 h 2237474"/>
              <a:gd name="connsiteX157" fmla="*/ 1398407 w 12192000"/>
              <a:gd name="connsiteY157" fmla="*/ 2237095 h 2237474"/>
              <a:gd name="connsiteX158" fmla="*/ 1370962 w 12192000"/>
              <a:gd name="connsiteY158" fmla="*/ 2237474 h 2237474"/>
              <a:gd name="connsiteX159" fmla="*/ 1356367 w 12192000"/>
              <a:gd name="connsiteY159" fmla="*/ 2235089 h 2237474"/>
              <a:gd name="connsiteX160" fmla="*/ 1324828 w 12192000"/>
              <a:gd name="connsiteY160" fmla="*/ 2231968 h 2237474"/>
              <a:gd name="connsiteX161" fmla="*/ 1297744 w 12192000"/>
              <a:gd name="connsiteY161" fmla="*/ 2235849 h 2237474"/>
              <a:gd name="connsiteX162" fmla="*/ 1286236 w 12192000"/>
              <a:gd name="connsiteY162" fmla="*/ 2233135 h 2237474"/>
              <a:gd name="connsiteX163" fmla="*/ 1283504 w 12192000"/>
              <a:gd name="connsiteY163" fmla="*/ 2233797 h 2237474"/>
              <a:gd name="connsiteX164" fmla="*/ 1279765 w 12192000"/>
              <a:gd name="connsiteY164" fmla="*/ 2229639 h 2237474"/>
              <a:gd name="connsiteX165" fmla="*/ 1195347 w 12192000"/>
              <a:gd name="connsiteY165" fmla="*/ 2212354 h 2237474"/>
              <a:gd name="connsiteX166" fmla="*/ 970251 w 12192000"/>
              <a:gd name="connsiteY166" fmla="*/ 2221029 h 2237474"/>
              <a:gd name="connsiteX167" fmla="*/ 812914 w 12192000"/>
              <a:gd name="connsiteY167" fmla="*/ 2202752 h 2237474"/>
              <a:gd name="connsiteX168" fmla="*/ 800195 w 12192000"/>
              <a:gd name="connsiteY168" fmla="*/ 2209407 h 2237474"/>
              <a:gd name="connsiteX169" fmla="*/ 784978 w 12192000"/>
              <a:gd name="connsiteY169" fmla="*/ 2212360 h 2237474"/>
              <a:gd name="connsiteX170" fmla="*/ 681987 w 12192000"/>
              <a:gd name="connsiteY170" fmla="*/ 2216757 h 2237474"/>
              <a:gd name="connsiteX171" fmla="*/ 669923 w 12192000"/>
              <a:gd name="connsiteY171" fmla="*/ 2211682 h 2237474"/>
              <a:gd name="connsiteX172" fmla="*/ 648680 w 12192000"/>
              <a:gd name="connsiteY172" fmla="*/ 2206229 h 2237474"/>
              <a:gd name="connsiteX173" fmla="*/ 597225 w 12192000"/>
              <a:gd name="connsiteY173" fmla="*/ 2180999 h 2237474"/>
              <a:gd name="connsiteX174" fmla="*/ 558449 w 12192000"/>
              <a:gd name="connsiteY174" fmla="*/ 2182346 h 2237474"/>
              <a:gd name="connsiteX175" fmla="*/ 550517 w 12192000"/>
              <a:gd name="connsiteY175" fmla="*/ 2182060 h 2237474"/>
              <a:gd name="connsiteX176" fmla="*/ 550309 w 12192000"/>
              <a:gd name="connsiteY176" fmla="*/ 2181825 h 2237474"/>
              <a:gd name="connsiteX177" fmla="*/ 541836 w 12192000"/>
              <a:gd name="connsiteY177" fmla="*/ 2181063 h 2237474"/>
              <a:gd name="connsiteX178" fmla="*/ 536057 w 12192000"/>
              <a:gd name="connsiteY178" fmla="*/ 2181537 h 2237474"/>
              <a:gd name="connsiteX179" fmla="*/ 520671 w 12192000"/>
              <a:gd name="connsiteY179" fmla="*/ 2180980 h 2237474"/>
              <a:gd name="connsiteX180" fmla="*/ 515024 w 12192000"/>
              <a:gd name="connsiteY180" fmla="*/ 2179258 h 2237474"/>
              <a:gd name="connsiteX181" fmla="*/ 512278 w 12192000"/>
              <a:gd name="connsiteY181" fmla="*/ 2176369 h 2237474"/>
              <a:gd name="connsiteX182" fmla="*/ 480419 w 12192000"/>
              <a:gd name="connsiteY182" fmla="*/ 2167807 h 2237474"/>
              <a:gd name="connsiteX183" fmla="*/ 413835 w 12192000"/>
              <a:gd name="connsiteY183" fmla="*/ 2156783 h 2237474"/>
              <a:gd name="connsiteX184" fmla="*/ 376513 w 12192000"/>
              <a:gd name="connsiteY184" fmla="*/ 2154014 h 2237474"/>
              <a:gd name="connsiteX185" fmla="*/ 273386 w 12192000"/>
              <a:gd name="connsiteY185" fmla="*/ 2142551 h 2237474"/>
              <a:gd name="connsiteX186" fmla="*/ 169207 w 12192000"/>
              <a:gd name="connsiteY186" fmla="*/ 2128100 h 2237474"/>
              <a:gd name="connsiteX187" fmla="*/ 93149 w 12192000"/>
              <a:gd name="connsiteY187" fmla="*/ 2105324 h 2237474"/>
              <a:gd name="connsiteX188" fmla="*/ 88109 w 12192000"/>
              <a:gd name="connsiteY188" fmla="*/ 2106704 h 2237474"/>
              <a:gd name="connsiteX189" fmla="*/ 80022 w 12192000"/>
              <a:gd name="connsiteY189" fmla="*/ 2107254 h 2237474"/>
              <a:gd name="connsiteX190" fmla="*/ 79717 w 12192000"/>
              <a:gd name="connsiteY190" fmla="*/ 2107046 h 2237474"/>
              <a:gd name="connsiteX191" fmla="*/ 72352 w 12192000"/>
              <a:gd name="connsiteY191" fmla="*/ 2107991 h 2237474"/>
              <a:gd name="connsiteX192" fmla="*/ 37645 w 12192000"/>
              <a:gd name="connsiteY192" fmla="*/ 2115401 h 2237474"/>
              <a:gd name="connsiteX193" fmla="*/ 4572 w 12192000"/>
              <a:gd name="connsiteY193" fmla="*/ 2111091 h 2237474"/>
              <a:gd name="connsiteX194" fmla="*/ 0 w 12192000"/>
              <a:gd name="connsiteY194" fmla="*/ 2110468 h 2237474"/>
              <a:gd name="connsiteX195" fmla="*/ 0 w 12192000"/>
              <a:gd name="connsiteY19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958984 w 12192000"/>
              <a:gd name="connsiteY38" fmla="*/ 1057212 h 2237474"/>
              <a:gd name="connsiteX39" fmla="*/ 8886001 w 12192000"/>
              <a:gd name="connsiteY39" fmla="*/ 1067468 h 2237474"/>
              <a:gd name="connsiteX40" fmla="*/ 8838610 w 12192000"/>
              <a:gd name="connsiteY40" fmla="*/ 1075091 h 2237474"/>
              <a:gd name="connsiteX41" fmla="*/ 8750383 w 12192000"/>
              <a:gd name="connsiteY41" fmla="*/ 1097387 h 2237474"/>
              <a:gd name="connsiteX42" fmla="*/ 8665605 w 12192000"/>
              <a:gd name="connsiteY42" fmla="*/ 1110791 h 2237474"/>
              <a:gd name="connsiteX43" fmla="*/ 8584946 w 12192000"/>
              <a:gd name="connsiteY43" fmla="*/ 1135226 h 2237474"/>
              <a:gd name="connsiteX44" fmla="*/ 8460755 w 12192000"/>
              <a:gd name="connsiteY44" fmla="*/ 1203427 h 2237474"/>
              <a:gd name="connsiteX45" fmla="*/ 8419755 w 12192000"/>
              <a:gd name="connsiteY45" fmla="*/ 1216260 h 2237474"/>
              <a:gd name="connsiteX46" fmla="*/ 8411626 w 12192000"/>
              <a:gd name="connsiteY46" fmla="*/ 1214397 h 2237474"/>
              <a:gd name="connsiteX47" fmla="*/ 8363469 w 12192000"/>
              <a:gd name="connsiteY47" fmla="*/ 1246658 h 2237474"/>
              <a:gd name="connsiteX48" fmla="*/ 8275497 w 12192000"/>
              <a:gd name="connsiteY48" fmla="*/ 1264396 h 2237474"/>
              <a:gd name="connsiteX49" fmla="*/ 8206287 w 12192000"/>
              <a:gd name="connsiteY49" fmla="*/ 1273060 h 2237474"/>
              <a:gd name="connsiteX50" fmla="*/ 8139997 w 12192000"/>
              <a:gd name="connsiteY50" fmla="*/ 1282713 h 2237474"/>
              <a:gd name="connsiteX51" fmla="*/ 8074238 w 12192000"/>
              <a:gd name="connsiteY51" fmla="*/ 1301895 h 2237474"/>
              <a:gd name="connsiteX52" fmla="*/ 7942099 w 12192000"/>
              <a:gd name="connsiteY52" fmla="*/ 1336332 h 2237474"/>
              <a:gd name="connsiteX53" fmla="*/ 7902328 w 12192000"/>
              <a:gd name="connsiteY53" fmla="*/ 1345865 h 2237474"/>
              <a:gd name="connsiteX54" fmla="*/ 7840612 w 12192000"/>
              <a:gd name="connsiteY54" fmla="*/ 1369373 h 2237474"/>
              <a:gd name="connsiteX55" fmla="*/ 7786819 w 12192000"/>
              <a:gd name="connsiteY55" fmla="*/ 1378970 h 2237474"/>
              <a:gd name="connsiteX56" fmla="*/ 7548172 w 12192000"/>
              <a:gd name="connsiteY56" fmla="*/ 1417460 h 2237474"/>
              <a:gd name="connsiteX57" fmla="*/ 7483437 w 12192000"/>
              <a:gd name="connsiteY57" fmla="*/ 1478152 h 2237474"/>
              <a:gd name="connsiteX58" fmla="*/ 7377870 w 12192000"/>
              <a:gd name="connsiteY58" fmla="*/ 1523319 h 2237474"/>
              <a:gd name="connsiteX59" fmla="*/ 7230737 w 12192000"/>
              <a:gd name="connsiteY59" fmla="*/ 1562633 h 2237474"/>
              <a:gd name="connsiteX60" fmla="*/ 7224458 w 12192000"/>
              <a:gd name="connsiteY60" fmla="*/ 1573008 h 2237474"/>
              <a:gd name="connsiteX61" fmla="*/ 7183121 w 12192000"/>
              <a:gd name="connsiteY61" fmla="*/ 1595162 h 2237474"/>
              <a:gd name="connsiteX62" fmla="*/ 7164601 w 12192000"/>
              <a:gd name="connsiteY62" fmla="*/ 1606490 h 2237474"/>
              <a:gd name="connsiteX63" fmla="*/ 7031309 w 12192000"/>
              <a:gd name="connsiteY63" fmla="*/ 1619451 h 2237474"/>
              <a:gd name="connsiteX64" fmla="*/ 6900177 w 12192000"/>
              <a:gd name="connsiteY64" fmla="*/ 1636016 h 2237474"/>
              <a:gd name="connsiteX65" fmla="*/ 6795372 w 12192000"/>
              <a:gd name="connsiteY65" fmla="*/ 1644845 h 2237474"/>
              <a:gd name="connsiteX66" fmla="*/ 6692251 w 12192000"/>
              <a:gd name="connsiteY66" fmla="*/ 1656357 h 2237474"/>
              <a:gd name="connsiteX67" fmla="*/ 6655235 w 12192000"/>
              <a:gd name="connsiteY67" fmla="*/ 1661869 h 2237474"/>
              <a:gd name="connsiteX68" fmla="*/ 6554894 w 12192000"/>
              <a:gd name="connsiteY68" fmla="*/ 1664428 h 2237474"/>
              <a:gd name="connsiteX69" fmla="*/ 6516595 w 12192000"/>
              <a:gd name="connsiteY69" fmla="*/ 1667475 h 2237474"/>
              <a:gd name="connsiteX70" fmla="*/ 6508541 w 12192000"/>
              <a:gd name="connsiteY70" fmla="*/ 1668757 h 2237474"/>
              <a:gd name="connsiteX71" fmla="*/ 6471012 w 12192000"/>
              <a:gd name="connsiteY71" fmla="*/ 1678604 h 2237474"/>
              <a:gd name="connsiteX72" fmla="*/ 6364035 w 12192000"/>
              <a:gd name="connsiteY72" fmla="*/ 1667683 h 2237474"/>
              <a:gd name="connsiteX73" fmla="*/ 6280959 w 12192000"/>
              <a:gd name="connsiteY73" fmla="*/ 1689329 h 2237474"/>
              <a:gd name="connsiteX74" fmla="*/ 6243319 w 12192000"/>
              <a:gd name="connsiteY74" fmla="*/ 1695560 h 2237474"/>
              <a:gd name="connsiteX75" fmla="*/ 6098321 w 12192000"/>
              <a:gd name="connsiteY75" fmla="*/ 1721646 h 2237474"/>
              <a:gd name="connsiteX76" fmla="*/ 5880652 w 12192000"/>
              <a:gd name="connsiteY76" fmla="*/ 1779643 h 2237474"/>
              <a:gd name="connsiteX77" fmla="*/ 5785959 w 12192000"/>
              <a:gd name="connsiteY77" fmla="*/ 1775307 h 2237474"/>
              <a:gd name="connsiteX78" fmla="*/ 5643534 w 12192000"/>
              <a:gd name="connsiteY78" fmla="*/ 1802919 h 2237474"/>
              <a:gd name="connsiteX79" fmla="*/ 5518799 w 12192000"/>
              <a:gd name="connsiteY79" fmla="*/ 1818312 h 2237474"/>
              <a:gd name="connsiteX80" fmla="*/ 5505014 w 12192000"/>
              <a:gd name="connsiteY80" fmla="*/ 1819259 h 2237474"/>
              <a:gd name="connsiteX81" fmla="*/ 5453307 w 12192000"/>
              <a:gd name="connsiteY81" fmla="*/ 1815450 h 2237474"/>
              <a:gd name="connsiteX82" fmla="*/ 5221533 w 12192000"/>
              <a:gd name="connsiteY82" fmla="*/ 1846950 h 2237474"/>
              <a:gd name="connsiteX83" fmla="*/ 5149802 w 12192000"/>
              <a:gd name="connsiteY83" fmla="*/ 1844846 h 2237474"/>
              <a:gd name="connsiteX84" fmla="*/ 5114927 w 12192000"/>
              <a:gd name="connsiteY84" fmla="*/ 1847827 h 2237474"/>
              <a:gd name="connsiteX85" fmla="*/ 5108970 w 12192000"/>
              <a:gd name="connsiteY85" fmla="*/ 1847935 h 2237474"/>
              <a:gd name="connsiteX86" fmla="*/ 5067961 w 12192000"/>
              <a:gd name="connsiteY86" fmla="*/ 1845917 h 2237474"/>
              <a:gd name="connsiteX87" fmla="*/ 5007075 w 12192000"/>
              <a:gd name="connsiteY87" fmla="*/ 1838626 h 2237474"/>
              <a:gd name="connsiteX88" fmla="*/ 4944087 w 12192000"/>
              <a:gd name="connsiteY88" fmla="*/ 1823332 h 2237474"/>
              <a:gd name="connsiteX89" fmla="*/ 4907662 w 12192000"/>
              <a:gd name="connsiteY89" fmla="*/ 1816900 h 2237474"/>
              <a:gd name="connsiteX90" fmla="*/ 4882386 w 12192000"/>
              <a:gd name="connsiteY90" fmla="*/ 1809844 h 2237474"/>
              <a:gd name="connsiteX91" fmla="*/ 4811440 w 12192000"/>
              <a:gd name="connsiteY91" fmla="*/ 1804655 h 2237474"/>
              <a:gd name="connsiteX92" fmla="*/ 4691075 w 12192000"/>
              <a:gd name="connsiteY92" fmla="*/ 1801389 h 2237474"/>
              <a:gd name="connsiteX93" fmla="*/ 4611738 w 12192000"/>
              <a:gd name="connsiteY93" fmla="*/ 1776964 h 2237474"/>
              <a:gd name="connsiteX94" fmla="*/ 4560070 w 12192000"/>
              <a:gd name="connsiteY94" fmla="*/ 1785640 h 2237474"/>
              <a:gd name="connsiteX95" fmla="*/ 4536503 w 12192000"/>
              <a:gd name="connsiteY95" fmla="*/ 1785334 h 2237474"/>
              <a:gd name="connsiteX96" fmla="*/ 4513724 w 12192000"/>
              <a:gd name="connsiteY96" fmla="*/ 1791996 h 2237474"/>
              <a:gd name="connsiteX97" fmla="*/ 4459810 w 12192000"/>
              <a:gd name="connsiteY97" fmla="*/ 1797886 h 2237474"/>
              <a:gd name="connsiteX98" fmla="*/ 4379064 w 12192000"/>
              <a:gd name="connsiteY98" fmla="*/ 1817177 h 2237474"/>
              <a:gd name="connsiteX99" fmla="*/ 4290981 w 12192000"/>
              <a:gd name="connsiteY99" fmla="*/ 1839677 h 2237474"/>
              <a:gd name="connsiteX100" fmla="*/ 4238372 w 12192000"/>
              <a:gd name="connsiteY100" fmla="*/ 1851480 h 2237474"/>
              <a:gd name="connsiteX101" fmla="*/ 4232517 w 12192000"/>
              <a:gd name="connsiteY101" fmla="*/ 1852567 h 2237474"/>
              <a:gd name="connsiteX102" fmla="*/ 4191732 w 12192000"/>
              <a:gd name="connsiteY102" fmla="*/ 1857328 h 2237474"/>
              <a:gd name="connsiteX103" fmla="*/ 4065532 w 12192000"/>
              <a:gd name="connsiteY103" fmla="*/ 1855477 h 2237474"/>
              <a:gd name="connsiteX104" fmla="*/ 4028460 w 12192000"/>
              <a:gd name="connsiteY104" fmla="*/ 1855137 h 2237474"/>
              <a:gd name="connsiteX105" fmla="*/ 4002267 w 12192000"/>
              <a:gd name="connsiteY105" fmla="*/ 1852352 h 2237474"/>
              <a:gd name="connsiteX106" fmla="*/ 3931396 w 12192000"/>
              <a:gd name="connsiteY106" fmla="*/ 1858915 h 2237474"/>
              <a:gd name="connsiteX107" fmla="*/ 3812162 w 12192000"/>
              <a:gd name="connsiteY107" fmla="*/ 1875501 h 2237474"/>
              <a:gd name="connsiteX108" fmla="*/ 3729530 w 12192000"/>
              <a:gd name="connsiteY108" fmla="*/ 1864513 h 2237474"/>
              <a:gd name="connsiteX109" fmla="*/ 3680177 w 12192000"/>
              <a:gd name="connsiteY109" fmla="*/ 1881552 h 2237474"/>
              <a:gd name="connsiteX110" fmla="*/ 3567259 w 12192000"/>
              <a:gd name="connsiteY110" fmla="*/ 1893482 h 2237474"/>
              <a:gd name="connsiteX111" fmla="*/ 3405770 w 12192000"/>
              <a:gd name="connsiteY111" fmla="*/ 1904591 h 2237474"/>
              <a:gd name="connsiteX112" fmla="*/ 3280097 w 12192000"/>
              <a:gd name="connsiteY112" fmla="*/ 1919610 h 2237474"/>
              <a:gd name="connsiteX113" fmla="*/ 3123424 w 12192000"/>
              <a:gd name="connsiteY113" fmla="*/ 1952930 h 2237474"/>
              <a:gd name="connsiteX114" fmla="*/ 3009910 w 12192000"/>
              <a:gd name="connsiteY114" fmla="*/ 1957866 h 2237474"/>
              <a:gd name="connsiteX115" fmla="*/ 2995934 w 12192000"/>
              <a:gd name="connsiteY115" fmla="*/ 1967085 h 2237474"/>
              <a:gd name="connsiteX116" fmla="*/ 2980071 w 12192000"/>
              <a:gd name="connsiteY116" fmla="*/ 1972988 h 2237474"/>
              <a:gd name="connsiteX117" fmla="*/ 2978094 w 12192000"/>
              <a:gd name="connsiteY117" fmla="*/ 1972369 h 2237474"/>
              <a:gd name="connsiteX118" fmla="*/ 2942858 w 12192000"/>
              <a:gd name="connsiteY118" fmla="*/ 1981367 h 2237474"/>
              <a:gd name="connsiteX119" fmla="*/ 2875436 w 12192000"/>
              <a:gd name="connsiteY119" fmla="*/ 1996977 h 2237474"/>
              <a:gd name="connsiteX120" fmla="*/ 2874892 w 12192000"/>
              <a:gd name="connsiteY120" fmla="*/ 1996085 h 2237474"/>
              <a:gd name="connsiteX121" fmla="*/ 2864145 w 12192000"/>
              <a:gd name="connsiteY121" fmla="*/ 1994061 h 2237474"/>
              <a:gd name="connsiteX122" fmla="*/ 2843662 w 12192000"/>
              <a:gd name="connsiteY122" fmla="*/ 1992498 h 2237474"/>
              <a:gd name="connsiteX123" fmla="*/ 2796128 w 12192000"/>
              <a:gd name="connsiteY123" fmla="*/ 1976403 h 2237474"/>
              <a:gd name="connsiteX124" fmla="*/ 2756784 w 12192000"/>
              <a:gd name="connsiteY124" fmla="*/ 1985116 h 2237474"/>
              <a:gd name="connsiteX125" fmla="*/ 2748833 w 12192000"/>
              <a:gd name="connsiteY125" fmla="*/ 1986323 h 2237474"/>
              <a:gd name="connsiteX126" fmla="*/ 2748661 w 12192000"/>
              <a:gd name="connsiteY126" fmla="*/ 1986122 h 2237474"/>
              <a:gd name="connsiteX127" fmla="*/ 2740251 w 12192000"/>
              <a:gd name="connsiteY127" fmla="*/ 1986946 h 2237474"/>
              <a:gd name="connsiteX128" fmla="*/ 2718916 w 12192000"/>
              <a:gd name="connsiteY128" fmla="*/ 1990867 h 2237474"/>
              <a:gd name="connsiteX129" fmla="*/ 2713522 w 12192000"/>
              <a:gd name="connsiteY129" fmla="*/ 1990173 h 2237474"/>
              <a:gd name="connsiteX130" fmla="*/ 2680597 w 12192000"/>
              <a:gd name="connsiteY130" fmla="*/ 1984996 h 2237474"/>
              <a:gd name="connsiteX131" fmla="*/ 2578178 w 12192000"/>
              <a:gd name="connsiteY131" fmla="*/ 1990531 h 2237474"/>
              <a:gd name="connsiteX132" fmla="*/ 2476147 w 12192000"/>
              <a:gd name="connsiteY132" fmla="*/ 1998305 h 2237474"/>
              <a:gd name="connsiteX133" fmla="*/ 2373568 w 12192000"/>
              <a:gd name="connsiteY133" fmla="*/ 2003219 h 2237474"/>
              <a:gd name="connsiteX134" fmla="*/ 2321399 w 12192000"/>
              <a:gd name="connsiteY134" fmla="*/ 1989467 h 2237474"/>
              <a:gd name="connsiteX135" fmla="*/ 2315525 w 12192000"/>
              <a:gd name="connsiteY135" fmla="*/ 1989708 h 2237474"/>
              <a:gd name="connsiteX136" fmla="*/ 2300792 w 12192000"/>
              <a:gd name="connsiteY136" fmla="*/ 1994290 h 2237474"/>
              <a:gd name="connsiteX137" fmla="*/ 2295469 w 12192000"/>
              <a:gd name="connsiteY137" fmla="*/ 1996659 h 2237474"/>
              <a:gd name="connsiteX138" fmla="*/ 2287219 w 12192000"/>
              <a:gd name="connsiteY138" fmla="*/ 1998750 h 2237474"/>
              <a:gd name="connsiteX139" fmla="*/ 2286948 w 12192000"/>
              <a:gd name="connsiteY139" fmla="*/ 1998596 h 2237474"/>
              <a:gd name="connsiteX140" fmla="*/ 2243069 w 12192000"/>
              <a:gd name="connsiteY140" fmla="*/ 2015111 h 2237474"/>
              <a:gd name="connsiteX141" fmla="*/ 2186609 w 12192000"/>
              <a:gd name="connsiteY141" fmla="*/ 2008263 h 2237474"/>
              <a:gd name="connsiteX142" fmla="*/ 2164831 w 12192000"/>
              <a:gd name="connsiteY142" fmla="*/ 2010143 h 2237474"/>
              <a:gd name="connsiteX143" fmla="*/ 2152836 w 12192000"/>
              <a:gd name="connsiteY143" fmla="*/ 2010048 h 2237474"/>
              <a:gd name="connsiteX144" fmla="*/ 2117102 w 12192000"/>
              <a:gd name="connsiteY144" fmla="*/ 2023004 h 2237474"/>
              <a:gd name="connsiteX145" fmla="*/ 2111935 w 12192000"/>
              <a:gd name="connsiteY145" fmla="*/ 2023163 h 2237474"/>
              <a:gd name="connsiteX146" fmla="*/ 2089991 w 12192000"/>
              <a:gd name="connsiteY146" fmla="*/ 2034193 h 2237474"/>
              <a:gd name="connsiteX147" fmla="*/ 2058061 w 12192000"/>
              <a:gd name="connsiteY147" fmla="*/ 2047942 h 2237474"/>
              <a:gd name="connsiteX148" fmla="*/ 2055737 w 12192000"/>
              <a:gd name="connsiteY148" fmla="*/ 2047704 h 2237474"/>
              <a:gd name="connsiteX149" fmla="*/ 2042244 w 12192000"/>
              <a:gd name="connsiteY149" fmla="*/ 2055560 h 2237474"/>
              <a:gd name="connsiteX150" fmla="*/ 1976224 w 12192000"/>
              <a:gd name="connsiteY150" fmla="*/ 2074257 h 2237474"/>
              <a:gd name="connsiteX151" fmla="*/ 1877728 w 12192000"/>
              <a:gd name="connsiteY151" fmla="*/ 2101004 h 2237474"/>
              <a:gd name="connsiteX152" fmla="*/ 1759056 w 12192000"/>
              <a:gd name="connsiteY152" fmla="*/ 2125608 h 2237474"/>
              <a:gd name="connsiteX153" fmla="*/ 1637948 w 12192000"/>
              <a:gd name="connsiteY153" fmla="*/ 2172597 h 2237474"/>
              <a:gd name="connsiteX154" fmla="*/ 1434549 w 12192000"/>
              <a:gd name="connsiteY154" fmla="*/ 2234522 h 2237474"/>
              <a:gd name="connsiteX155" fmla="*/ 1398481 w 12192000"/>
              <a:gd name="connsiteY155" fmla="*/ 2237074 h 2237474"/>
              <a:gd name="connsiteX156" fmla="*/ 1398407 w 12192000"/>
              <a:gd name="connsiteY156" fmla="*/ 2237095 h 2237474"/>
              <a:gd name="connsiteX157" fmla="*/ 1370962 w 12192000"/>
              <a:gd name="connsiteY157" fmla="*/ 2237474 h 2237474"/>
              <a:gd name="connsiteX158" fmla="*/ 1356367 w 12192000"/>
              <a:gd name="connsiteY158" fmla="*/ 2235089 h 2237474"/>
              <a:gd name="connsiteX159" fmla="*/ 1324828 w 12192000"/>
              <a:gd name="connsiteY159" fmla="*/ 2231968 h 2237474"/>
              <a:gd name="connsiteX160" fmla="*/ 1297744 w 12192000"/>
              <a:gd name="connsiteY160" fmla="*/ 2235849 h 2237474"/>
              <a:gd name="connsiteX161" fmla="*/ 1286236 w 12192000"/>
              <a:gd name="connsiteY161" fmla="*/ 2233135 h 2237474"/>
              <a:gd name="connsiteX162" fmla="*/ 1283504 w 12192000"/>
              <a:gd name="connsiteY162" fmla="*/ 2233797 h 2237474"/>
              <a:gd name="connsiteX163" fmla="*/ 1279765 w 12192000"/>
              <a:gd name="connsiteY163" fmla="*/ 2229639 h 2237474"/>
              <a:gd name="connsiteX164" fmla="*/ 1195347 w 12192000"/>
              <a:gd name="connsiteY164" fmla="*/ 2212354 h 2237474"/>
              <a:gd name="connsiteX165" fmla="*/ 970251 w 12192000"/>
              <a:gd name="connsiteY165" fmla="*/ 2221029 h 2237474"/>
              <a:gd name="connsiteX166" fmla="*/ 812914 w 12192000"/>
              <a:gd name="connsiteY166" fmla="*/ 2202752 h 2237474"/>
              <a:gd name="connsiteX167" fmla="*/ 800195 w 12192000"/>
              <a:gd name="connsiteY167" fmla="*/ 2209407 h 2237474"/>
              <a:gd name="connsiteX168" fmla="*/ 784978 w 12192000"/>
              <a:gd name="connsiteY168" fmla="*/ 2212360 h 2237474"/>
              <a:gd name="connsiteX169" fmla="*/ 681987 w 12192000"/>
              <a:gd name="connsiteY169" fmla="*/ 2216757 h 2237474"/>
              <a:gd name="connsiteX170" fmla="*/ 669923 w 12192000"/>
              <a:gd name="connsiteY170" fmla="*/ 2211682 h 2237474"/>
              <a:gd name="connsiteX171" fmla="*/ 648680 w 12192000"/>
              <a:gd name="connsiteY171" fmla="*/ 2206229 h 2237474"/>
              <a:gd name="connsiteX172" fmla="*/ 597225 w 12192000"/>
              <a:gd name="connsiteY172" fmla="*/ 2180999 h 2237474"/>
              <a:gd name="connsiteX173" fmla="*/ 558449 w 12192000"/>
              <a:gd name="connsiteY173" fmla="*/ 2182346 h 2237474"/>
              <a:gd name="connsiteX174" fmla="*/ 550517 w 12192000"/>
              <a:gd name="connsiteY174" fmla="*/ 2182060 h 2237474"/>
              <a:gd name="connsiteX175" fmla="*/ 550309 w 12192000"/>
              <a:gd name="connsiteY175" fmla="*/ 2181825 h 2237474"/>
              <a:gd name="connsiteX176" fmla="*/ 541836 w 12192000"/>
              <a:gd name="connsiteY176" fmla="*/ 2181063 h 2237474"/>
              <a:gd name="connsiteX177" fmla="*/ 536057 w 12192000"/>
              <a:gd name="connsiteY177" fmla="*/ 2181537 h 2237474"/>
              <a:gd name="connsiteX178" fmla="*/ 520671 w 12192000"/>
              <a:gd name="connsiteY178" fmla="*/ 2180980 h 2237474"/>
              <a:gd name="connsiteX179" fmla="*/ 515024 w 12192000"/>
              <a:gd name="connsiteY179" fmla="*/ 2179258 h 2237474"/>
              <a:gd name="connsiteX180" fmla="*/ 512278 w 12192000"/>
              <a:gd name="connsiteY180" fmla="*/ 2176369 h 2237474"/>
              <a:gd name="connsiteX181" fmla="*/ 480419 w 12192000"/>
              <a:gd name="connsiteY181" fmla="*/ 2167807 h 2237474"/>
              <a:gd name="connsiteX182" fmla="*/ 413835 w 12192000"/>
              <a:gd name="connsiteY182" fmla="*/ 2156783 h 2237474"/>
              <a:gd name="connsiteX183" fmla="*/ 376513 w 12192000"/>
              <a:gd name="connsiteY183" fmla="*/ 2154014 h 2237474"/>
              <a:gd name="connsiteX184" fmla="*/ 273386 w 12192000"/>
              <a:gd name="connsiteY184" fmla="*/ 2142551 h 2237474"/>
              <a:gd name="connsiteX185" fmla="*/ 169207 w 12192000"/>
              <a:gd name="connsiteY185" fmla="*/ 2128100 h 2237474"/>
              <a:gd name="connsiteX186" fmla="*/ 93149 w 12192000"/>
              <a:gd name="connsiteY186" fmla="*/ 2105324 h 2237474"/>
              <a:gd name="connsiteX187" fmla="*/ 88109 w 12192000"/>
              <a:gd name="connsiteY187" fmla="*/ 2106704 h 2237474"/>
              <a:gd name="connsiteX188" fmla="*/ 80022 w 12192000"/>
              <a:gd name="connsiteY188" fmla="*/ 2107254 h 2237474"/>
              <a:gd name="connsiteX189" fmla="*/ 79717 w 12192000"/>
              <a:gd name="connsiteY189" fmla="*/ 2107046 h 2237474"/>
              <a:gd name="connsiteX190" fmla="*/ 72352 w 12192000"/>
              <a:gd name="connsiteY190" fmla="*/ 2107991 h 2237474"/>
              <a:gd name="connsiteX191" fmla="*/ 37645 w 12192000"/>
              <a:gd name="connsiteY191" fmla="*/ 2115401 h 2237474"/>
              <a:gd name="connsiteX192" fmla="*/ 4572 w 12192000"/>
              <a:gd name="connsiteY192" fmla="*/ 2111091 h 2237474"/>
              <a:gd name="connsiteX193" fmla="*/ 0 w 12192000"/>
              <a:gd name="connsiteY193" fmla="*/ 2110468 h 2237474"/>
              <a:gd name="connsiteX194" fmla="*/ 0 w 12192000"/>
              <a:gd name="connsiteY19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12987 w 12192000"/>
              <a:gd name="connsiteY36" fmla="*/ 1061986 h 2237474"/>
              <a:gd name="connsiteX37" fmla="*/ 8968445 w 12192000"/>
              <a:gd name="connsiteY37" fmla="*/ 1052169 h 2237474"/>
              <a:gd name="connsiteX38" fmla="*/ 8886001 w 12192000"/>
              <a:gd name="connsiteY38" fmla="*/ 1067468 h 2237474"/>
              <a:gd name="connsiteX39" fmla="*/ 8838610 w 12192000"/>
              <a:gd name="connsiteY39" fmla="*/ 1075091 h 2237474"/>
              <a:gd name="connsiteX40" fmla="*/ 8750383 w 12192000"/>
              <a:gd name="connsiteY40" fmla="*/ 1097387 h 2237474"/>
              <a:gd name="connsiteX41" fmla="*/ 8665605 w 12192000"/>
              <a:gd name="connsiteY41" fmla="*/ 1110791 h 2237474"/>
              <a:gd name="connsiteX42" fmla="*/ 8584946 w 12192000"/>
              <a:gd name="connsiteY42" fmla="*/ 1135226 h 2237474"/>
              <a:gd name="connsiteX43" fmla="*/ 8460755 w 12192000"/>
              <a:gd name="connsiteY43" fmla="*/ 1203427 h 2237474"/>
              <a:gd name="connsiteX44" fmla="*/ 8419755 w 12192000"/>
              <a:gd name="connsiteY44" fmla="*/ 1216260 h 2237474"/>
              <a:gd name="connsiteX45" fmla="*/ 8411626 w 12192000"/>
              <a:gd name="connsiteY45" fmla="*/ 1214397 h 2237474"/>
              <a:gd name="connsiteX46" fmla="*/ 8363469 w 12192000"/>
              <a:gd name="connsiteY46" fmla="*/ 1246658 h 2237474"/>
              <a:gd name="connsiteX47" fmla="*/ 8275497 w 12192000"/>
              <a:gd name="connsiteY47" fmla="*/ 1264396 h 2237474"/>
              <a:gd name="connsiteX48" fmla="*/ 8206287 w 12192000"/>
              <a:gd name="connsiteY48" fmla="*/ 1273060 h 2237474"/>
              <a:gd name="connsiteX49" fmla="*/ 8139997 w 12192000"/>
              <a:gd name="connsiteY49" fmla="*/ 1282713 h 2237474"/>
              <a:gd name="connsiteX50" fmla="*/ 8074238 w 12192000"/>
              <a:gd name="connsiteY50" fmla="*/ 1301895 h 2237474"/>
              <a:gd name="connsiteX51" fmla="*/ 7942099 w 12192000"/>
              <a:gd name="connsiteY51" fmla="*/ 1336332 h 2237474"/>
              <a:gd name="connsiteX52" fmla="*/ 7902328 w 12192000"/>
              <a:gd name="connsiteY52" fmla="*/ 1345865 h 2237474"/>
              <a:gd name="connsiteX53" fmla="*/ 7840612 w 12192000"/>
              <a:gd name="connsiteY53" fmla="*/ 1369373 h 2237474"/>
              <a:gd name="connsiteX54" fmla="*/ 7786819 w 12192000"/>
              <a:gd name="connsiteY54" fmla="*/ 1378970 h 2237474"/>
              <a:gd name="connsiteX55" fmla="*/ 7548172 w 12192000"/>
              <a:gd name="connsiteY55" fmla="*/ 1417460 h 2237474"/>
              <a:gd name="connsiteX56" fmla="*/ 7483437 w 12192000"/>
              <a:gd name="connsiteY56" fmla="*/ 1478152 h 2237474"/>
              <a:gd name="connsiteX57" fmla="*/ 7377870 w 12192000"/>
              <a:gd name="connsiteY57" fmla="*/ 1523319 h 2237474"/>
              <a:gd name="connsiteX58" fmla="*/ 7230737 w 12192000"/>
              <a:gd name="connsiteY58" fmla="*/ 1562633 h 2237474"/>
              <a:gd name="connsiteX59" fmla="*/ 7224458 w 12192000"/>
              <a:gd name="connsiteY59" fmla="*/ 1573008 h 2237474"/>
              <a:gd name="connsiteX60" fmla="*/ 7183121 w 12192000"/>
              <a:gd name="connsiteY60" fmla="*/ 1595162 h 2237474"/>
              <a:gd name="connsiteX61" fmla="*/ 7164601 w 12192000"/>
              <a:gd name="connsiteY61" fmla="*/ 1606490 h 2237474"/>
              <a:gd name="connsiteX62" fmla="*/ 7031309 w 12192000"/>
              <a:gd name="connsiteY62" fmla="*/ 1619451 h 2237474"/>
              <a:gd name="connsiteX63" fmla="*/ 6900177 w 12192000"/>
              <a:gd name="connsiteY63" fmla="*/ 1636016 h 2237474"/>
              <a:gd name="connsiteX64" fmla="*/ 6795372 w 12192000"/>
              <a:gd name="connsiteY64" fmla="*/ 1644845 h 2237474"/>
              <a:gd name="connsiteX65" fmla="*/ 6692251 w 12192000"/>
              <a:gd name="connsiteY65" fmla="*/ 1656357 h 2237474"/>
              <a:gd name="connsiteX66" fmla="*/ 6655235 w 12192000"/>
              <a:gd name="connsiteY66" fmla="*/ 1661869 h 2237474"/>
              <a:gd name="connsiteX67" fmla="*/ 6554894 w 12192000"/>
              <a:gd name="connsiteY67" fmla="*/ 1664428 h 2237474"/>
              <a:gd name="connsiteX68" fmla="*/ 6516595 w 12192000"/>
              <a:gd name="connsiteY68" fmla="*/ 1667475 h 2237474"/>
              <a:gd name="connsiteX69" fmla="*/ 6508541 w 12192000"/>
              <a:gd name="connsiteY69" fmla="*/ 1668757 h 2237474"/>
              <a:gd name="connsiteX70" fmla="*/ 6471012 w 12192000"/>
              <a:gd name="connsiteY70" fmla="*/ 1678604 h 2237474"/>
              <a:gd name="connsiteX71" fmla="*/ 6364035 w 12192000"/>
              <a:gd name="connsiteY71" fmla="*/ 1667683 h 2237474"/>
              <a:gd name="connsiteX72" fmla="*/ 6280959 w 12192000"/>
              <a:gd name="connsiteY72" fmla="*/ 1689329 h 2237474"/>
              <a:gd name="connsiteX73" fmla="*/ 6243319 w 12192000"/>
              <a:gd name="connsiteY73" fmla="*/ 1695560 h 2237474"/>
              <a:gd name="connsiteX74" fmla="*/ 6098321 w 12192000"/>
              <a:gd name="connsiteY74" fmla="*/ 1721646 h 2237474"/>
              <a:gd name="connsiteX75" fmla="*/ 5880652 w 12192000"/>
              <a:gd name="connsiteY75" fmla="*/ 1779643 h 2237474"/>
              <a:gd name="connsiteX76" fmla="*/ 5785959 w 12192000"/>
              <a:gd name="connsiteY76" fmla="*/ 1775307 h 2237474"/>
              <a:gd name="connsiteX77" fmla="*/ 5643534 w 12192000"/>
              <a:gd name="connsiteY77" fmla="*/ 1802919 h 2237474"/>
              <a:gd name="connsiteX78" fmla="*/ 5518799 w 12192000"/>
              <a:gd name="connsiteY78" fmla="*/ 1818312 h 2237474"/>
              <a:gd name="connsiteX79" fmla="*/ 5505014 w 12192000"/>
              <a:gd name="connsiteY79" fmla="*/ 1819259 h 2237474"/>
              <a:gd name="connsiteX80" fmla="*/ 5453307 w 12192000"/>
              <a:gd name="connsiteY80" fmla="*/ 1815450 h 2237474"/>
              <a:gd name="connsiteX81" fmla="*/ 5221533 w 12192000"/>
              <a:gd name="connsiteY81" fmla="*/ 1846950 h 2237474"/>
              <a:gd name="connsiteX82" fmla="*/ 5149802 w 12192000"/>
              <a:gd name="connsiteY82" fmla="*/ 1844846 h 2237474"/>
              <a:gd name="connsiteX83" fmla="*/ 5114927 w 12192000"/>
              <a:gd name="connsiteY83" fmla="*/ 1847827 h 2237474"/>
              <a:gd name="connsiteX84" fmla="*/ 5108970 w 12192000"/>
              <a:gd name="connsiteY84" fmla="*/ 1847935 h 2237474"/>
              <a:gd name="connsiteX85" fmla="*/ 5067961 w 12192000"/>
              <a:gd name="connsiteY85" fmla="*/ 1845917 h 2237474"/>
              <a:gd name="connsiteX86" fmla="*/ 5007075 w 12192000"/>
              <a:gd name="connsiteY86" fmla="*/ 1838626 h 2237474"/>
              <a:gd name="connsiteX87" fmla="*/ 4944087 w 12192000"/>
              <a:gd name="connsiteY87" fmla="*/ 1823332 h 2237474"/>
              <a:gd name="connsiteX88" fmla="*/ 4907662 w 12192000"/>
              <a:gd name="connsiteY88" fmla="*/ 1816900 h 2237474"/>
              <a:gd name="connsiteX89" fmla="*/ 4882386 w 12192000"/>
              <a:gd name="connsiteY89" fmla="*/ 1809844 h 2237474"/>
              <a:gd name="connsiteX90" fmla="*/ 4811440 w 12192000"/>
              <a:gd name="connsiteY90" fmla="*/ 1804655 h 2237474"/>
              <a:gd name="connsiteX91" fmla="*/ 4691075 w 12192000"/>
              <a:gd name="connsiteY91" fmla="*/ 1801389 h 2237474"/>
              <a:gd name="connsiteX92" fmla="*/ 4611738 w 12192000"/>
              <a:gd name="connsiteY92" fmla="*/ 1776964 h 2237474"/>
              <a:gd name="connsiteX93" fmla="*/ 4560070 w 12192000"/>
              <a:gd name="connsiteY93" fmla="*/ 1785640 h 2237474"/>
              <a:gd name="connsiteX94" fmla="*/ 4536503 w 12192000"/>
              <a:gd name="connsiteY94" fmla="*/ 1785334 h 2237474"/>
              <a:gd name="connsiteX95" fmla="*/ 4513724 w 12192000"/>
              <a:gd name="connsiteY95" fmla="*/ 1791996 h 2237474"/>
              <a:gd name="connsiteX96" fmla="*/ 4459810 w 12192000"/>
              <a:gd name="connsiteY96" fmla="*/ 1797886 h 2237474"/>
              <a:gd name="connsiteX97" fmla="*/ 4379064 w 12192000"/>
              <a:gd name="connsiteY97" fmla="*/ 1817177 h 2237474"/>
              <a:gd name="connsiteX98" fmla="*/ 4290981 w 12192000"/>
              <a:gd name="connsiteY98" fmla="*/ 1839677 h 2237474"/>
              <a:gd name="connsiteX99" fmla="*/ 4238372 w 12192000"/>
              <a:gd name="connsiteY99" fmla="*/ 1851480 h 2237474"/>
              <a:gd name="connsiteX100" fmla="*/ 4232517 w 12192000"/>
              <a:gd name="connsiteY100" fmla="*/ 1852567 h 2237474"/>
              <a:gd name="connsiteX101" fmla="*/ 4191732 w 12192000"/>
              <a:gd name="connsiteY101" fmla="*/ 1857328 h 2237474"/>
              <a:gd name="connsiteX102" fmla="*/ 4065532 w 12192000"/>
              <a:gd name="connsiteY102" fmla="*/ 1855477 h 2237474"/>
              <a:gd name="connsiteX103" fmla="*/ 4028460 w 12192000"/>
              <a:gd name="connsiteY103" fmla="*/ 1855137 h 2237474"/>
              <a:gd name="connsiteX104" fmla="*/ 4002267 w 12192000"/>
              <a:gd name="connsiteY104" fmla="*/ 1852352 h 2237474"/>
              <a:gd name="connsiteX105" fmla="*/ 3931396 w 12192000"/>
              <a:gd name="connsiteY105" fmla="*/ 1858915 h 2237474"/>
              <a:gd name="connsiteX106" fmla="*/ 3812162 w 12192000"/>
              <a:gd name="connsiteY106" fmla="*/ 1875501 h 2237474"/>
              <a:gd name="connsiteX107" fmla="*/ 3729530 w 12192000"/>
              <a:gd name="connsiteY107" fmla="*/ 1864513 h 2237474"/>
              <a:gd name="connsiteX108" fmla="*/ 3680177 w 12192000"/>
              <a:gd name="connsiteY108" fmla="*/ 1881552 h 2237474"/>
              <a:gd name="connsiteX109" fmla="*/ 3567259 w 12192000"/>
              <a:gd name="connsiteY109" fmla="*/ 1893482 h 2237474"/>
              <a:gd name="connsiteX110" fmla="*/ 3405770 w 12192000"/>
              <a:gd name="connsiteY110" fmla="*/ 1904591 h 2237474"/>
              <a:gd name="connsiteX111" fmla="*/ 3280097 w 12192000"/>
              <a:gd name="connsiteY111" fmla="*/ 1919610 h 2237474"/>
              <a:gd name="connsiteX112" fmla="*/ 3123424 w 12192000"/>
              <a:gd name="connsiteY112" fmla="*/ 1952930 h 2237474"/>
              <a:gd name="connsiteX113" fmla="*/ 3009910 w 12192000"/>
              <a:gd name="connsiteY113" fmla="*/ 1957866 h 2237474"/>
              <a:gd name="connsiteX114" fmla="*/ 2995934 w 12192000"/>
              <a:gd name="connsiteY114" fmla="*/ 1967085 h 2237474"/>
              <a:gd name="connsiteX115" fmla="*/ 2980071 w 12192000"/>
              <a:gd name="connsiteY115" fmla="*/ 1972988 h 2237474"/>
              <a:gd name="connsiteX116" fmla="*/ 2978094 w 12192000"/>
              <a:gd name="connsiteY116" fmla="*/ 1972369 h 2237474"/>
              <a:gd name="connsiteX117" fmla="*/ 2942858 w 12192000"/>
              <a:gd name="connsiteY117" fmla="*/ 1981367 h 2237474"/>
              <a:gd name="connsiteX118" fmla="*/ 2875436 w 12192000"/>
              <a:gd name="connsiteY118" fmla="*/ 1996977 h 2237474"/>
              <a:gd name="connsiteX119" fmla="*/ 2874892 w 12192000"/>
              <a:gd name="connsiteY119" fmla="*/ 1996085 h 2237474"/>
              <a:gd name="connsiteX120" fmla="*/ 2864145 w 12192000"/>
              <a:gd name="connsiteY120" fmla="*/ 1994061 h 2237474"/>
              <a:gd name="connsiteX121" fmla="*/ 2843662 w 12192000"/>
              <a:gd name="connsiteY121" fmla="*/ 1992498 h 2237474"/>
              <a:gd name="connsiteX122" fmla="*/ 2796128 w 12192000"/>
              <a:gd name="connsiteY122" fmla="*/ 1976403 h 2237474"/>
              <a:gd name="connsiteX123" fmla="*/ 2756784 w 12192000"/>
              <a:gd name="connsiteY123" fmla="*/ 1985116 h 2237474"/>
              <a:gd name="connsiteX124" fmla="*/ 2748833 w 12192000"/>
              <a:gd name="connsiteY124" fmla="*/ 1986323 h 2237474"/>
              <a:gd name="connsiteX125" fmla="*/ 2748661 w 12192000"/>
              <a:gd name="connsiteY125" fmla="*/ 1986122 h 2237474"/>
              <a:gd name="connsiteX126" fmla="*/ 2740251 w 12192000"/>
              <a:gd name="connsiteY126" fmla="*/ 1986946 h 2237474"/>
              <a:gd name="connsiteX127" fmla="*/ 2718916 w 12192000"/>
              <a:gd name="connsiteY127" fmla="*/ 1990867 h 2237474"/>
              <a:gd name="connsiteX128" fmla="*/ 2713522 w 12192000"/>
              <a:gd name="connsiteY128" fmla="*/ 1990173 h 2237474"/>
              <a:gd name="connsiteX129" fmla="*/ 2680597 w 12192000"/>
              <a:gd name="connsiteY129" fmla="*/ 1984996 h 2237474"/>
              <a:gd name="connsiteX130" fmla="*/ 2578178 w 12192000"/>
              <a:gd name="connsiteY130" fmla="*/ 1990531 h 2237474"/>
              <a:gd name="connsiteX131" fmla="*/ 2476147 w 12192000"/>
              <a:gd name="connsiteY131" fmla="*/ 1998305 h 2237474"/>
              <a:gd name="connsiteX132" fmla="*/ 2373568 w 12192000"/>
              <a:gd name="connsiteY132" fmla="*/ 2003219 h 2237474"/>
              <a:gd name="connsiteX133" fmla="*/ 2321399 w 12192000"/>
              <a:gd name="connsiteY133" fmla="*/ 1989467 h 2237474"/>
              <a:gd name="connsiteX134" fmla="*/ 2315525 w 12192000"/>
              <a:gd name="connsiteY134" fmla="*/ 1989708 h 2237474"/>
              <a:gd name="connsiteX135" fmla="*/ 2300792 w 12192000"/>
              <a:gd name="connsiteY135" fmla="*/ 1994290 h 2237474"/>
              <a:gd name="connsiteX136" fmla="*/ 2295469 w 12192000"/>
              <a:gd name="connsiteY136" fmla="*/ 1996659 h 2237474"/>
              <a:gd name="connsiteX137" fmla="*/ 2287219 w 12192000"/>
              <a:gd name="connsiteY137" fmla="*/ 1998750 h 2237474"/>
              <a:gd name="connsiteX138" fmla="*/ 2286948 w 12192000"/>
              <a:gd name="connsiteY138" fmla="*/ 1998596 h 2237474"/>
              <a:gd name="connsiteX139" fmla="*/ 2243069 w 12192000"/>
              <a:gd name="connsiteY139" fmla="*/ 2015111 h 2237474"/>
              <a:gd name="connsiteX140" fmla="*/ 2186609 w 12192000"/>
              <a:gd name="connsiteY140" fmla="*/ 2008263 h 2237474"/>
              <a:gd name="connsiteX141" fmla="*/ 2164831 w 12192000"/>
              <a:gd name="connsiteY141" fmla="*/ 2010143 h 2237474"/>
              <a:gd name="connsiteX142" fmla="*/ 2152836 w 12192000"/>
              <a:gd name="connsiteY142" fmla="*/ 2010048 h 2237474"/>
              <a:gd name="connsiteX143" fmla="*/ 2117102 w 12192000"/>
              <a:gd name="connsiteY143" fmla="*/ 2023004 h 2237474"/>
              <a:gd name="connsiteX144" fmla="*/ 2111935 w 12192000"/>
              <a:gd name="connsiteY144" fmla="*/ 2023163 h 2237474"/>
              <a:gd name="connsiteX145" fmla="*/ 2089991 w 12192000"/>
              <a:gd name="connsiteY145" fmla="*/ 2034193 h 2237474"/>
              <a:gd name="connsiteX146" fmla="*/ 2058061 w 12192000"/>
              <a:gd name="connsiteY146" fmla="*/ 2047942 h 2237474"/>
              <a:gd name="connsiteX147" fmla="*/ 2055737 w 12192000"/>
              <a:gd name="connsiteY147" fmla="*/ 2047704 h 2237474"/>
              <a:gd name="connsiteX148" fmla="*/ 2042244 w 12192000"/>
              <a:gd name="connsiteY148" fmla="*/ 2055560 h 2237474"/>
              <a:gd name="connsiteX149" fmla="*/ 1976224 w 12192000"/>
              <a:gd name="connsiteY149" fmla="*/ 2074257 h 2237474"/>
              <a:gd name="connsiteX150" fmla="*/ 1877728 w 12192000"/>
              <a:gd name="connsiteY150" fmla="*/ 2101004 h 2237474"/>
              <a:gd name="connsiteX151" fmla="*/ 1759056 w 12192000"/>
              <a:gd name="connsiteY151" fmla="*/ 2125608 h 2237474"/>
              <a:gd name="connsiteX152" fmla="*/ 1637948 w 12192000"/>
              <a:gd name="connsiteY152" fmla="*/ 2172597 h 2237474"/>
              <a:gd name="connsiteX153" fmla="*/ 1434549 w 12192000"/>
              <a:gd name="connsiteY153" fmla="*/ 2234522 h 2237474"/>
              <a:gd name="connsiteX154" fmla="*/ 1398481 w 12192000"/>
              <a:gd name="connsiteY154" fmla="*/ 2237074 h 2237474"/>
              <a:gd name="connsiteX155" fmla="*/ 1398407 w 12192000"/>
              <a:gd name="connsiteY155" fmla="*/ 2237095 h 2237474"/>
              <a:gd name="connsiteX156" fmla="*/ 1370962 w 12192000"/>
              <a:gd name="connsiteY156" fmla="*/ 2237474 h 2237474"/>
              <a:gd name="connsiteX157" fmla="*/ 1356367 w 12192000"/>
              <a:gd name="connsiteY157" fmla="*/ 2235089 h 2237474"/>
              <a:gd name="connsiteX158" fmla="*/ 1324828 w 12192000"/>
              <a:gd name="connsiteY158" fmla="*/ 2231968 h 2237474"/>
              <a:gd name="connsiteX159" fmla="*/ 1297744 w 12192000"/>
              <a:gd name="connsiteY159" fmla="*/ 2235849 h 2237474"/>
              <a:gd name="connsiteX160" fmla="*/ 1286236 w 12192000"/>
              <a:gd name="connsiteY160" fmla="*/ 2233135 h 2237474"/>
              <a:gd name="connsiteX161" fmla="*/ 1283504 w 12192000"/>
              <a:gd name="connsiteY161" fmla="*/ 2233797 h 2237474"/>
              <a:gd name="connsiteX162" fmla="*/ 1279765 w 12192000"/>
              <a:gd name="connsiteY162" fmla="*/ 2229639 h 2237474"/>
              <a:gd name="connsiteX163" fmla="*/ 1195347 w 12192000"/>
              <a:gd name="connsiteY163" fmla="*/ 2212354 h 2237474"/>
              <a:gd name="connsiteX164" fmla="*/ 970251 w 12192000"/>
              <a:gd name="connsiteY164" fmla="*/ 2221029 h 2237474"/>
              <a:gd name="connsiteX165" fmla="*/ 812914 w 12192000"/>
              <a:gd name="connsiteY165" fmla="*/ 2202752 h 2237474"/>
              <a:gd name="connsiteX166" fmla="*/ 800195 w 12192000"/>
              <a:gd name="connsiteY166" fmla="*/ 2209407 h 2237474"/>
              <a:gd name="connsiteX167" fmla="*/ 784978 w 12192000"/>
              <a:gd name="connsiteY167" fmla="*/ 2212360 h 2237474"/>
              <a:gd name="connsiteX168" fmla="*/ 681987 w 12192000"/>
              <a:gd name="connsiteY168" fmla="*/ 2216757 h 2237474"/>
              <a:gd name="connsiteX169" fmla="*/ 669923 w 12192000"/>
              <a:gd name="connsiteY169" fmla="*/ 2211682 h 2237474"/>
              <a:gd name="connsiteX170" fmla="*/ 648680 w 12192000"/>
              <a:gd name="connsiteY170" fmla="*/ 2206229 h 2237474"/>
              <a:gd name="connsiteX171" fmla="*/ 597225 w 12192000"/>
              <a:gd name="connsiteY171" fmla="*/ 2180999 h 2237474"/>
              <a:gd name="connsiteX172" fmla="*/ 558449 w 12192000"/>
              <a:gd name="connsiteY172" fmla="*/ 2182346 h 2237474"/>
              <a:gd name="connsiteX173" fmla="*/ 550517 w 12192000"/>
              <a:gd name="connsiteY173" fmla="*/ 2182060 h 2237474"/>
              <a:gd name="connsiteX174" fmla="*/ 550309 w 12192000"/>
              <a:gd name="connsiteY174" fmla="*/ 2181825 h 2237474"/>
              <a:gd name="connsiteX175" fmla="*/ 541836 w 12192000"/>
              <a:gd name="connsiteY175" fmla="*/ 2181063 h 2237474"/>
              <a:gd name="connsiteX176" fmla="*/ 536057 w 12192000"/>
              <a:gd name="connsiteY176" fmla="*/ 2181537 h 2237474"/>
              <a:gd name="connsiteX177" fmla="*/ 520671 w 12192000"/>
              <a:gd name="connsiteY177" fmla="*/ 2180980 h 2237474"/>
              <a:gd name="connsiteX178" fmla="*/ 515024 w 12192000"/>
              <a:gd name="connsiteY178" fmla="*/ 2179258 h 2237474"/>
              <a:gd name="connsiteX179" fmla="*/ 512278 w 12192000"/>
              <a:gd name="connsiteY179" fmla="*/ 2176369 h 2237474"/>
              <a:gd name="connsiteX180" fmla="*/ 480419 w 12192000"/>
              <a:gd name="connsiteY180" fmla="*/ 2167807 h 2237474"/>
              <a:gd name="connsiteX181" fmla="*/ 413835 w 12192000"/>
              <a:gd name="connsiteY181" fmla="*/ 2156783 h 2237474"/>
              <a:gd name="connsiteX182" fmla="*/ 376513 w 12192000"/>
              <a:gd name="connsiteY182" fmla="*/ 2154014 h 2237474"/>
              <a:gd name="connsiteX183" fmla="*/ 273386 w 12192000"/>
              <a:gd name="connsiteY183" fmla="*/ 2142551 h 2237474"/>
              <a:gd name="connsiteX184" fmla="*/ 169207 w 12192000"/>
              <a:gd name="connsiteY184" fmla="*/ 2128100 h 2237474"/>
              <a:gd name="connsiteX185" fmla="*/ 93149 w 12192000"/>
              <a:gd name="connsiteY185" fmla="*/ 2105324 h 2237474"/>
              <a:gd name="connsiteX186" fmla="*/ 88109 w 12192000"/>
              <a:gd name="connsiteY186" fmla="*/ 2106704 h 2237474"/>
              <a:gd name="connsiteX187" fmla="*/ 80022 w 12192000"/>
              <a:gd name="connsiteY187" fmla="*/ 2107254 h 2237474"/>
              <a:gd name="connsiteX188" fmla="*/ 79717 w 12192000"/>
              <a:gd name="connsiteY188" fmla="*/ 2107046 h 2237474"/>
              <a:gd name="connsiteX189" fmla="*/ 72352 w 12192000"/>
              <a:gd name="connsiteY189" fmla="*/ 2107991 h 2237474"/>
              <a:gd name="connsiteX190" fmla="*/ 37645 w 12192000"/>
              <a:gd name="connsiteY190" fmla="*/ 2115401 h 2237474"/>
              <a:gd name="connsiteX191" fmla="*/ 4572 w 12192000"/>
              <a:gd name="connsiteY191" fmla="*/ 2111091 h 2237474"/>
              <a:gd name="connsiteX192" fmla="*/ 0 w 12192000"/>
              <a:gd name="connsiteY192" fmla="*/ 2110468 h 2237474"/>
              <a:gd name="connsiteX193" fmla="*/ 0 w 12192000"/>
              <a:gd name="connsiteY19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03462 w 12192000"/>
              <a:gd name="connsiteY36" fmla="*/ 1042406 h 2237474"/>
              <a:gd name="connsiteX37" fmla="*/ 8968445 w 12192000"/>
              <a:gd name="connsiteY37" fmla="*/ 1052169 h 2237474"/>
              <a:gd name="connsiteX38" fmla="*/ 8886001 w 12192000"/>
              <a:gd name="connsiteY38" fmla="*/ 1067468 h 2237474"/>
              <a:gd name="connsiteX39" fmla="*/ 8838610 w 12192000"/>
              <a:gd name="connsiteY39" fmla="*/ 1075091 h 2237474"/>
              <a:gd name="connsiteX40" fmla="*/ 8750383 w 12192000"/>
              <a:gd name="connsiteY40" fmla="*/ 1097387 h 2237474"/>
              <a:gd name="connsiteX41" fmla="*/ 8665605 w 12192000"/>
              <a:gd name="connsiteY41" fmla="*/ 1110791 h 2237474"/>
              <a:gd name="connsiteX42" fmla="*/ 8584946 w 12192000"/>
              <a:gd name="connsiteY42" fmla="*/ 1135226 h 2237474"/>
              <a:gd name="connsiteX43" fmla="*/ 8460755 w 12192000"/>
              <a:gd name="connsiteY43" fmla="*/ 1203427 h 2237474"/>
              <a:gd name="connsiteX44" fmla="*/ 8419755 w 12192000"/>
              <a:gd name="connsiteY44" fmla="*/ 1216260 h 2237474"/>
              <a:gd name="connsiteX45" fmla="*/ 8411626 w 12192000"/>
              <a:gd name="connsiteY45" fmla="*/ 1214397 h 2237474"/>
              <a:gd name="connsiteX46" fmla="*/ 8363469 w 12192000"/>
              <a:gd name="connsiteY46" fmla="*/ 1246658 h 2237474"/>
              <a:gd name="connsiteX47" fmla="*/ 8275497 w 12192000"/>
              <a:gd name="connsiteY47" fmla="*/ 1264396 h 2237474"/>
              <a:gd name="connsiteX48" fmla="*/ 8206287 w 12192000"/>
              <a:gd name="connsiteY48" fmla="*/ 1273060 h 2237474"/>
              <a:gd name="connsiteX49" fmla="*/ 8139997 w 12192000"/>
              <a:gd name="connsiteY49" fmla="*/ 1282713 h 2237474"/>
              <a:gd name="connsiteX50" fmla="*/ 8074238 w 12192000"/>
              <a:gd name="connsiteY50" fmla="*/ 1301895 h 2237474"/>
              <a:gd name="connsiteX51" fmla="*/ 7942099 w 12192000"/>
              <a:gd name="connsiteY51" fmla="*/ 1336332 h 2237474"/>
              <a:gd name="connsiteX52" fmla="*/ 7902328 w 12192000"/>
              <a:gd name="connsiteY52" fmla="*/ 1345865 h 2237474"/>
              <a:gd name="connsiteX53" fmla="*/ 7840612 w 12192000"/>
              <a:gd name="connsiteY53" fmla="*/ 1369373 h 2237474"/>
              <a:gd name="connsiteX54" fmla="*/ 7786819 w 12192000"/>
              <a:gd name="connsiteY54" fmla="*/ 1378970 h 2237474"/>
              <a:gd name="connsiteX55" fmla="*/ 7548172 w 12192000"/>
              <a:gd name="connsiteY55" fmla="*/ 1417460 h 2237474"/>
              <a:gd name="connsiteX56" fmla="*/ 7483437 w 12192000"/>
              <a:gd name="connsiteY56" fmla="*/ 1478152 h 2237474"/>
              <a:gd name="connsiteX57" fmla="*/ 7377870 w 12192000"/>
              <a:gd name="connsiteY57" fmla="*/ 1523319 h 2237474"/>
              <a:gd name="connsiteX58" fmla="*/ 7230737 w 12192000"/>
              <a:gd name="connsiteY58" fmla="*/ 1562633 h 2237474"/>
              <a:gd name="connsiteX59" fmla="*/ 7224458 w 12192000"/>
              <a:gd name="connsiteY59" fmla="*/ 1573008 h 2237474"/>
              <a:gd name="connsiteX60" fmla="*/ 7183121 w 12192000"/>
              <a:gd name="connsiteY60" fmla="*/ 1595162 h 2237474"/>
              <a:gd name="connsiteX61" fmla="*/ 7164601 w 12192000"/>
              <a:gd name="connsiteY61" fmla="*/ 1606490 h 2237474"/>
              <a:gd name="connsiteX62" fmla="*/ 7031309 w 12192000"/>
              <a:gd name="connsiteY62" fmla="*/ 1619451 h 2237474"/>
              <a:gd name="connsiteX63" fmla="*/ 6900177 w 12192000"/>
              <a:gd name="connsiteY63" fmla="*/ 1636016 h 2237474"/>
              <a:gd name="connsiteX64" fmla="*/ 6795372 w 12192000"/>
              <a:gd name="connsiteY64" fmla="*/ 1644845 h 2237474"/>
              <a:gd name="connsiteX65" fmla="*/ 6692251 w 12192000"/>
              <a:gd name="connsiteY65" fmla="*/ 1656357 h 2237474"/>
              <a:gd name="connsiteX66" fmla="*/ 6655235 w 12192000"/>
              <a:gd name="connsiteY66" fmla="*/ 1661869 h 2237474"/>
              <a:gd name="connsiteX67" fmla="*/ 6554894 w 12192000"/>
              <a:gd name="connsiteY67" fmla="*/ 1664428 h 2237474"/>
              <a:gd name="connsiteX68" fmla="*/ 6516595 w 12192000"/>
              <a:gd name="connsiteY68" fmla="*/ 1667475 h 2237474"/>
              <a:gd name="connsiteX69" fmla="*/ 6508541 w 12192000"/>
              <a:gd name="connsiteY69" fmla="*/ 1668757 h 2237474"/>
              <a:gd name="connsiteX70" fmla="*/ 6471012 w 12192000"/>
              <a:gd name="connsiteY70" fmla="*/ 1678604 h 2237474"/>
              <a:gd name="connsiteX71" fmla="*/ 6364035 w 12192000"/>
              <a:gd name="connsiteY71" fmla="*/ 1667683 h 2237474"/>
              <a:gd name="connsiteX72" fmla="*/ 6280959 w 12192000"/>
              <a:gd name="connsiteY72" fmla="*/ 1689329 h 2237474"/>
              <a:gd name="connsiteX73" fmla="*/ 6243319 w 12192000"/>
              <a:gd name="connsiteY73" fmla="*/ 1695560 h 2237474"/>
              <a:gd name="connsiteX74" fmla="*/ 6098321 w 12192000"/>
              <a:gd name="connsiteY74" fmla="*/ 1721646 h 2237474"/>
              <a:gd name="connsiteX75" fmla="*/ 5880652 w 12192000"/>
              <a:gd name="connsiteY75" fmla="*/ 1779643 h 2237474"/>
              <a:gd name="connsiteX76" fmla="*/ 5785959 w 12192000"/>
              <a:gd name="connsiteY76" fmla="*/ 1775307 h 2237474"/>
              <a:gd name="connsiteX77" fmla="*/ 5643534 w 12192000"/>
              <a:gd name="connsiteY77" fmla="*/ 1802919 h 2237474"/>
              <a:gd name="connsiteX78" fmla="*/ 5518799 w 12192000"/>
              <a:gd name="connsiteY78" fmla="*/ 1818312 h 2237474"/>
              <a:gd name="connsiteX79" fmla="*/ 5505014 w 12192000"/>
              <a:gd name="connsiteY79" fmla="*/ 1819259 h 2237474"/>
              <a:gd name="connsiteX80" fmla="*/ 5453307 w 12192000"/>
              <a:gd name="connsiteY80" fmla="*/ 1815450 h 2237474"/>
              <a:gd name="connsiteX81" fmla="*/ 5221533 w 12192000"/>
              <a:gd name="connsiteY81" fmla="*/ 1846950 h 2237474"/>
              <a:gd name="connsiteX82" fmla="*/ 5149802 w 12192000"/>
              <a:gd name="connsiteY82" fmla="*/ 1844846 h 2237474"/>
              <a:gd name="connsiteX83" fmla="*/ 5114927 w 12192000"/>
              <a:gd name="connsiteY83" fmla="*/ 1847827 h 2237474"/>
              <a:gd name="connsiteX84" fmla="*/ 5108970 w 12192000"/>
              <a:gd name="connsiteY84" fmla="*/ 1847935 h 2237474"/>
              <a:gd name="connsiteX85" fmla="*/ 5067961 w 12192000"/>
              <a:gd name="connsiteY85" fmla="*/ 1845917 h 2237474"/>
              <a:gd name="connsiteX86" fmla="*/ 5007075 w 12192000"/>
              <a:gd name="connsiteY86" fmla="*/ 1838626 h 2237474"/>
              <a:gd name="connsiteX87" fmla="*/ 4944087 w 12192000"/>
              <a:gd name="connsiteY87" fmla="*/ 1823332 h 2237474"/>
              <a:gd name="connsiteX88" fmla="*/ 4907662 w 12192000"/>
              <a:gd name="connsiteY88" fmla="*/ 1816900 h 2237474"/>
              <a:gd name="connsiteX89" fmla="*/ 4882386 w 12192000"/>
              <a:gd name="connsiteY89" fmla="*/ 1809844 h 2237474"/>
              <a:gd name="connsiteX90" fmla="*/ 4811440 w 12192000"/>
              <a:gd name="connsiteY90" fmla="*/ 1804655 h 2237474"/>
              <a:gd name="connsiteX91" fmla="*/ 4691075 w 12192000"/>
              <a:gd name="connsiteY91" fmla="*/ 1801389 h 2237474"/>
              <a:gd name="connsiteX92" fmla="*/ 4611738 w 12192000"/>
              <a:gd name="connsiteY92" fmla="*/ 1776964 h 2237474"/>
              <a:gd name="connsiteX93" fmla="*/ 4560070 w 12192000"/>
              <a:gd name="connsiteY93" fmla="*/ 1785640 h 2237474"/>
              <a:gd name="connsiteX94" fmla="*/ 4536503 w 12192000"/>
              <a:gd name="connsiteY94" fmla="*/ 1785334 h 2237474"/>
              <a:gd name="connsiteX95" fmla="*/ 4513724 w 12192000"/>
              <a:gd name="connsiteY95" fmla="*/ 1791996 h 2237474"/>
              <a:gd name="connsiteX96" fmla="*/ 4459810 w 12192000"/>
              <a:gd name="connsiteY96" fmla="*/ 1797886 h 2237474"/>
              <a:gd name="connsiteX97" fmla="*/ 4379064 w 12192000"/>
              <a:gd name="connsiteY97" fmla="*/ 1817177 h 2237474"/>
              <a:gd name="connsiteX98" fmla="*/ 4290981 w 12192000"/>
              <a:gd name="connsiteY98" fmla="*/ 1839677 h 2237474"/>
              <a:gd name="connsiteX99" fmla="*/ 4238372 w 12192000"/>
              <a:gd name="connsiteY99" fmla="*/ 1851480 h 2237474"/>
              <a:gd name="connsiteX100" fmla="*/ 4232517 w 12192000"/>
              <a:gd name="connsiteY100" fmla="*/ 1852567 h 2237474"/>
              <a:gd name="connsiteX101" fmla="*/ 4191732 w 12192000"/>
              <a:gd name="connsiteY101" fmla="*/ 1857328 h 2237474"/>
              <a:gd name="connsiteX102" fmla="*/ 4065532 w 12192000"/>
              <a:gd name="connsiteY102" fmla="*/ 1855477 h 2237474"/>
              <a:gd name="connsiteX103" fmla="*/ 4028460 w 12192000"/>
              <a:gd name="connsiteY103" fmla="*/ 1855137 h 2237474"/>
              <a:gd name="connsiteX104" fmla="*/ 4002267 w 12192000"/>
              <a:gd name="connsiteY104" fmla="*/ 1852352 h 2237474"/>
              <a:gd name="connsiteX105" fmla="*/ 3931396 w 12192000"/>
              <a:gd name="connsiteY105" fmla="*/ 1858915 h 2237474"/>
              <a:gd name="connsiteX106" fmla="*/ 3812162 w 12192000"/>
              <a:gd name="connsiteY106" fmla="*/ 1875501 h 2237474"/>
              <a:gd name="connsiteX107" fmla="*/ 3729530 w 12192000"/>
              <a:gd name="connsiteY107" fmla="*/ 1864513 h 2237474"/>
              <a:gd name="connsiteX108" fmla="*/ 3680177 w 12192000"/>
              <a:gd name="connsiteY108" fmla="*/ 1881552 h 2237474"/>
              <a:gd name="connsiteX109" fmla="*/ 3567259 w 12192000"/>
              <a:gd name="connsiteY109" fmla="*/ 1893482 h 2237474"/>
              <a:gd name="connsiteX110" fmla="*/ 3405770 w 12192000"/>
              <a:gd name="connsiteY110" fmla="*/ 1904591 h 2237474"/>
              <a:gd name="connsiteX111" fmla="*/ 3280097 w 12192000"/>
              <a:gd name="connsiteY111" fmla="*/ 1919610 h 2237474"/>
              <a:gd name="connsiteX112" fmla="*/ 3123424 w 12192000"/>
              <a:gd name="connsiteY112" fmla="*/ 1952930 h 2237474"/>
              <a:gd name="connsiteX113" fmla="*/ 3009910 w 12192000"/>
              <a:gd name="connsiteY113" fmla="*/ 1957866 h 2237474"/>
              <a:gd name="connsiteX114" fmla="*/ 2995934 w 12192000"/>
              <a:gd name="connsiteY114" fmla="*/ 1967085 h 2237474"/>
              <a:gd name="connsiteX115" fmla="*/ 2980071 w 12192000"/>
              <a:gd name="connsiteY115" fmla="*/ 1972988 h 2237474"/>
              <a:gd name="connsiteX116" fmla="*/ 2978094 w 12192000"/>
              <a:gd name="connsiteY116" fmla="*/ 1972369 h 2237474"/>
              <a:gd name="connsiteX117" fmla="*/ 2942858 w 12192000"/>
              <a:gd name="connsiteY117" fmla="*/ 1981367 h 2237474"/>
              <a:gd name="connsiteX118" fmla="*/ 2875436 w 12192000"/>
              <a:gd name="connsiteY118" fmla="*/ 1996977 h 2237474"/>
              <a:gd name="connsiteX119" fmla="*/ 2874892 w 12192000"/>
              <a:gd name="connsiteY119" fmla="*/ 1996085 h 2237474"/>
              <a:gd name="connsiteX120" fmla="*/ 2864145 w 12192000"/>
              <a:gd name="connsiteY120" fmla="*/ 1994061 h 2237474"/>
              <a:gd name="connsiteX121" fmla="*/ 2843662 w 12192000"/>
              <a:gd name="connsiteY121" fmla="*/ 1992498 h 2237474"/>
              <a:gd name="connsiteX122" fmla="*/ 2796128 w 12192000"/>
              <a:gd name="connsiteY122" fmla="*/ 1976403 h 2237474"/>
              <a:gd name="connsiteX123" fmla="*/ 2756784 w 12192000"/>
              <a:gd name="connsiteY123" fmla="*/ 1985116 h 2237474"/>
              <a:gd name="connsiteX124" fmla="*/ 2748833 w 12192000"/>
              <a:gd name="connsiteY124" fmla="*/ 1986323 h 2237474"/>
              <a:gd name="connsiteX125" fmla="*/ 2748661 w 12192000"/>
              <a:gd name="connsiteY125" fmla="*/ 1986122 h 2237474"/>
              <a:gd name="connsiteX126" fmla="*/ 2740251 w 12192000"/>
              <a:gd name="connsiteY126" fmla="*/ 1986946 h 2237474"/>
              <a:gd name="connsiteX127" fmla="*/ 2718916 w 12192000"/>
              <a:gd name="connsiteY127" fmla="*/ 1990867 h 2237474"/>
              <a:gd name="connsiteX128" fmla="*/ 2713522 w 12192000"/>
              <a:gd name="connsiteY128" fmla="*/ 1990173 h 2237474"/>
              <a:gd name="connsiteX129" fmla="*/ 2680597 w 12192000"/>
              <a:gd name="connsiteY129" fmla="*/ 1984996 h 2237474"/>
              <a:gd name="connsiteX130" fmla="*/ 2578178 w 12192000"/>
              <a:gd name="connsiteY130" fmla="*/ 1990531 h 2237474"/>
              <a:gd name="connsiteX131" fmla="*/ 2476147 w 12192000"/>
              <a:gd name="connsiteY131" fmla="*/ 1998305 h 2237474"/>
              <a:gd name="connsiteX132" fmla="*/ 2373568 w 12192000"/>
              <a:gd name="connsiteY132" fmla="*/ 2003219 h 2237474"/>
              <a:gd name="connsiteX133" fmla="*/ 2321399 w 12192000"/>
              <a:gd name="connsiteY133" fmla="*/ 1989467 h 2237474"/>
              <a:gd name="connsiteX134" fmla="*/ 2315525 w 12192000"/>
              <a:gd name="connsiteY134" fmla="*/ 1989708 h 2237474"/>
              <a:gd name="connsiteX135" fmla="*/ 2300792 w 12192000"/>
              <a:gd name="connsiteY135" fmla="*/ 1994290 h 2237474"/>
              <a:gd name="connsiteX136" fmla="*/ 2295469 w 12192000"/>
              <a:gd name="connsiteY136" fmla="*/ 1996659 h 2237474"/>
              <a:gd name="connsiteX137" fmla="*/ 2287219 w 12192000"/>
              <a:gd name="connsiteY137" fmla="*/ 1998750 h 2237474"/>
              <a:gd name="connsiteX138" fmla="*/ 2286948 w 12192000"/>
              <a:gd name="connsiteY138" fmla="*/ 1998596 h 2237474"/>
              <a:gd name="connsiteX139" fmla="*/ 2243069 w 12192000"/>
              <a:gd name="connsiteY139" fmla="*/ 2015111 h 2237474"/>
              <a:gd name="connsiteX140" fmla="*/ 2186609 w 12192000"/>
              <a:gd name="connsiteY140" fmla="*/ 2008263 h 2237474"/>
              <a:gd name="connsiteX141" fmla="*/ 2164831 w 12192000"/>
              <a:gd name="connsiteY141" fmla="*/ 2010143 h 2237474"/>
              <a:gd name="connsiteX142" fmla="*/ 2152836 w 12192000"/>
              <a:gd name="connsiteY142" fmla="*/ 2010048 h 2237474"/>
              <a:gd name="connsiteX143" fmla="*/ 2117102 w 12192000"/>
              <a:gd name="connsiteY143" fmla="*/ 2023004 h 2237474"/>
              <a:gd name="connsiteX144" fmla="*/ 2111935 w 12192000"/>
              <a:gd name="connsiteY144" fmla="*/ 2023163 h 2237474"/>
              <a:gd name="connsiteX145" fmla="*/ 2089991 w 12192000"/>
              <a:gd name="connsiteY145" fmla="*/ 2034193 h 2237474"/>
              <a:gd name="connsiteX146" fmla="*/ 2058061 w 12192000"/>
              <a:gd name="connsiteY146" fmla="*/ 2047942 h 2237474"/>
              <a:gd name="connsiteX147" fmla="*/ 2055737 w 12192000"/>
              <a:gd name="connsiteY147" fmla="*/ 2047704 h 2237474"/>
              <a:gd name="connsiteX148" fmla="*/ 2042244 w 12192000"/>
              <a:gd name="connsiteY148" fmla="*/ 2055560 h 2237474"/>
              <a:gd name="connsiteX149" fmla="*/ 1976224 w 12192000"/>
              <a:gd name="connsiteY149" fmla="*/ 2074257 h 2237474"/>
              <a:gd name="connsiteX150" fmla="*/ 1877728 w 12192000"/>
              <a:gd name="connsiteY150" fmla="*/ 2101004 h 2237474"/>
              <a:gd name="connsiteX151" fmla="*/ 1759056 w 12192000"/>
              <a:gd name="connsiteY151" fmla="*/ 2125608 h 2237474"/>
              <a:gd name="connsiteX152" fmla="*/ 1637948 w 12192000"/>
              <a:gd name="connsiteY152" fmla="*/ 2172597 h 2237474"/>
              <a:gd name="connsiteX153" fmla="*/ 1434549 w 12192000"/>
              <a:gd name="connsiteY153" fmla="*/ 2234522 h 2237474"/>
              <a:gd name="connsiteX154" fmla="*/ 1398481 w 12192000"/>
              <a:gd name="connsiteY154" fmla="*/ 2237074 h 2237474"/>
              <a:gd name="connsiteX155" fmla="*/ 1398407 w 12192000"/>
              <a:gd name="connsiteY155" fmla="*/ 2237095 h 2237474"/>
              <a:gd name="connsiteX156" fmla="*/ 1370962 w 12192000"/>
              <a:gd name="connsiteY156" fmla="*/ 2237474 h 2237474"/>
              <a:gd name="connsiteX157" fmla="*/ 1356367 w 12192000"/>
              <a:gd name="connsiteY157" fmla="*/ 2235089 h 2237474"/>
              <a:gd name="connsiteX158" fmla="*/ 1324828 w 12192000"/>
              <a:gd name="connsiteY158" fmla="*/ 2231968 h 2237474"/>
              <a:gd name="connsiteX159" fmla="*/ 1297744 w 12192000"/>
              <a:gd name="connsiteY159" fmla="*/ 2235849 h 2237474"/>
              <a:gd name="connsiteX160" fmla="*/ 1286236 w 12192000"/>
              <a:gd name="connsiteY160" fmla="*/ 2233135 h 2237474"/>
              <a:gd name="connsiteX161" fmla="*/ 1283504 w 12192000"/>
              <a:gd name="connsiteY161" fmla="*/ 2233797 h 2237474"/>
              <a:gd name="connsiteX162" fmla="*/ 1279765 w 12192000"/>
              <a:gd name="connsiteY162" fmla="*/ 2229639 h 2237474"/>
              <a:gd name="connsiteX163" fmla="*/ 1195347 w 12192000"/>
              <a:gd name="connsiteY163" fmla="*/ 2212354 h 2237474"/>
              <a:gd name="connsiteX164" fmla="*/ 970251 w 12192000"/>
              <a:gd name="connsiteY164" fmla="*/ 2221029 h 2237474"/>
              <a:gd name="connsiteX165" fmla="*/ 812914 w 12192000"/>
              <a:gd name="connsiteY165" fmla="*/ 2202752 h 2237474"/>
              <a:gd name="connsiteX166" fmla="*/ 800195 w 12192000"/>
              <a:gd name="connsiteY166" fmla="*/ 2209407 h 2237474"/>
              <a:gd name="connsiteX167" fmla="*/ 784978 w 12192000"/>
              <a:gd name="connsiteY167" fmla="*/ 2212360 h 2237474"/>
              <a:gd name="connsiteX168" fmla="*/ 681987 w 12192000"/>
              <a:gd name="connsiteY168" fmla="*/ 2216757 h 2237474"/>
              <a:gd name="connsiteX169" fmla="*/ 669923 w 12192000"/>
              <a:gd name="connsiteY169" fmla="*/ 2211682 h 2237474"/>
              <a:gd name="connsiteX170" fmla="*/ 648680 w 12192000"/>
              <a:gd name="connsiteY170" fmla="*/ 2206229 h 2237474"/>
              <a:gd name="connsiteX171" fmla="*/ 597225 w 12192000"/>
              <a:gd name="connsiteY171" fmla="*/ 2180999 h 2237474"/>
              <a:gd name="connsiteX172" fmla="*/ 558449 w 12192000"/>
              <a:gd name="connsiteY172" fmla="*/ 2182346 h 2237474"/>
              <a:gd name="connsiteX173" fmla="*/ 550517 w 12192000"/>
              <a:gd name="connsiteY173" fmla="*/ 2182060 h 2237474"/>
              <a:gd name="connsiteX174" fmla="*/ 550309 w 12192000"/>
              <a:gd name="connsiteY174" fmla="*/ 2181825 h 2237474"/>
              <a:gd name="connsiteX175" fmla="*/ 541836 w 12192000"/>
              <a:gd name="connsiteY175" fmla="*/ 2181063 h 2237474"/>
              <a:gd name="connsiteX176" fmla="*/ 536057 w 12192000"/>
              <a:gd name="connsiteY176" fmla="*/ 2181537 h 2237474"/>
              <a:gd name="connsiteX177" fmla="*/ 520671 w 12192000"/>
              <a:gd name="connsiteY177" fmla="*/ 2180980 h 2237474"/>
              <a:gd name="connsiteX178" fmla="*/ 515024 w 12192000"/>
              <a:gd name="connsiteY178" fmla="*/ 2179258 h 2237474"/>
              <a:gd name="connsiteX179" fmla="*/ 512278 w 12192000"/>
              <a:gd name="connsiteY179" fmla="*/ 2176369 h 2237474"/>
              <a:gd name="connsiteX180" fmla="*/ 480419 w 12192000"/>
              <a:gd name="connsiteY180" fmla="*/ 2167807 h 2237474"/>
              <a:gd name="connsiteX181" fmla="*/ 413835 w 12192000"/>
              <a:gd name="connsiteY181" fmla="*/ 2156783 h 2237474"/>
              <a:gd name="connsiteX182" fmla="*/ 376513 w 12192000"/>
              <a:gd name="connsiteY182" fmla="*/ 2154014 h 2237474"/>
              <a:gd name="connsiteX183" fmla="*/ 273386 w 12192000"/>
              <a:gd name="connsiteY183" fmla="*/ 2142551 h 2237474"/>
              <a:gd name="connsiteX184" fmla="*/ 169207 w 12192000"/>
              <a:gd name="connsiteY184" fmla="*/ 2128100 h 2237474"/>
              <a:gd name="connsiteX185" fmla="*/ 93149 w 12192000"/>
              <a:gd name="connsiteY185" fmla="*/ 2105324 h 2237474"/>
              <a:gd name="connsiteX186" fmla="*/ 88109 w 12192000"/>
              <a:gd name="connsiteY186" fmla="*/ 2106704 h 2237474"/>
              <a:gd name="connsiteX187" fmla="*/ 80022 w 12192000"/>
              <a:gd name="connsiteY187" fmla="*/ 2107254 h 2237474"/>
              <a:gd name="connsiteX188" fmla="*/ 79717 w 12192000"/>
              <a:gd name="connsiteY188" fmla="*/ 2107046 h 2237474"/>
              <a:gd name="connsiteX189" fmla="*/ 72352 w 12192000"/>
              <a:gd name="connsiteY189" fmla="*/ 2107991 h 2237474"/>
              <a:gd name="connsiteX190" fmla="*/ 37645 w 12192000"/>
              <a:gd name="connsiteY190" fmla="*/ 2115401 h 2237474"/>
              <a:gd name="connsiteX191" fmla="*/ 4572 w 12192000"/>
              <a:gd name="connsiteY191" fmla="*/ 2111091 h 2237474"/>
              <a:gd name="connsiteX192" fmla="*/ 0 w 12192000"/>
              <a:gd name="connsiteY192" fmla="*/ 2110468 h 2237474"/>
              <a:gd name="connsiteX193" fmla="*/ 0 w 12192000"/>
              <a:gd name="connsiteY19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03462 w 12192000"/>
              <a:gd name="connsiteY36" fmla="*/ 1042406 h 2237474"/>
              <a:gd name="connsiteX37" fmla="*/ 8968445 w 12192000"/>
              <a:gd name="connsiteY37" fmla="*/ 1052169 h 2237474"/>
              <a:gd name="connsiteX38" fmla="*/ 8886001 w 12192000"/>
              <a:gd name="connsiteY38" fmla="*/ 1067468 h 2237474"/>
              <a:gd name="connsiteX39" fmla="*/ 8838610 w 12192000"/>
              <a:gd name="connsiteY39" fmla="*/ 1075091 h 2237474"/>
              <a:gd name="connsiteX40" fmla="*/ 8750383 w 12192000"/>
              <a:gd name="connsiteY40" fmla="*/ 1097387 h 2237474"/>
              <a:gd name="connsiteX41" fmla="*/ 8665605 w 12192000"/>
              <a:gd name="connsiteY41" fmla="*/ 1110791 h 2237474"/>
              <a:gd name="connsiteX42" fmla="*/ 8584946 w 12192000"/>
              <a:gd name="connsiteY42" fmla="*/ 1135226 h 2237474"/>
              <a:gd name="connsiteX43" fmla="*/ 8460755 w 12192000"/>
              <a:gd name="connsiteY43" fmla="*/ 1203427 h 2237474"/>
              <a:gd name="connsiteX44" fmla="*/ 8419755 w 12192000"/>
              <a:gd name="connsiteY44" fmla="*/ 1216260 h 2237474"/>
              <a:gd name="connsiteX45" fmla="*/ 8411626 w 12192000"/>
              <a:gd name="connsiteY45" fmla="*/ 1214397 h 2237474"/>
              <a:gd name="connsiteX46" fmla="*/ 8363469 w 12192000"/>
              <a:gd name="connsiteY46" fmla="*/ 1246658 h 2237474"/>
              <a:gd name="connsiteX47" fmla="*/ 8275497 w 12192000"/>
              <a:gd name="connsiteY47" fmla="*/ 1264396 h 2237474"/>
              <a:gd name="connsiteX48" fmla="*/ 8206287 w 12192000"/>
              <a:gd name="connsiteY48" fmla="*/ 1273060 h 2237474"/>
              <a:gd name="connsiteX49" fmla="*/ 8139997 w 12192000"/>
              <a:gd name="connsiteY49" fmla="*/ 1282713 h 2237474"/>
              <a:gd name="connsiteX50" fmla="*/ 8074238 w 12192000"/>
              <a:gd name="connsiteY50" fmla="*/ 1301895 h 2237474"/>
              <a:gd name="connsiteX51" fmla="*/ 7942099 w 12192000"/>
              <a:gd name="connsiteY51" fmla="*/ 1336332 h 2237474"/>
              <a:gd name="connsiteX52" fmla="*/ 7902328 w 12192000"/>
              <a:gd name="connsiteY52" fmla="*/ 1345865 h 2237474"/>
              <a:gd name="connsiteX53" fmla="*/ 7840612 w 12192000"/>
              <a:gd name="connsiteY53" fmla="*/ 1369373 h 2237474"/>
              <a:gd name="connsiteX54" fmla="*/ 7786819 w 12192000"/>
              <a:gd name="connsiteY54" fmla="*/ 1378970 h 2237474"/>
              <a:gd name="connsiteX55" fmla="*/ 7548172 w 12192000"/>
              <a:gd name="connsiteY55" fmla="*/ 1417460 h 2237474"/>
              <a:gd name="connsiteX56" fmla="*/ 7483437 w 12192000"/>
              <a:gd name="connsiteY56" fmla="*/ 1478152 h 2237474"/>
              <a:gd name="connsiteX57" fmla="*/ 7377870 w 12192000"/>
              <a:gd name="connsiteY57" fmla="*/ 1523319 h 2237474"/>
              <a:gd name="connsiteX58" fmla="*/ 7230737 w 12192000"/>
              <a:gd name="connsiteY58" fmla="*/ 1562633 h 2237474"/>
              <a:gd name="connsiteX59" fmla="*/ 7224458 w 12192000"/>
              <a:gd name="connsiteY59" fmla="*/ 1573008 h 2237474"/>
              <a:gd name="connsiteX60" fmla="*/ 7183121 w 12192000"/>
              <a:gd name="connsiteY60" fmla="*/ 1595162 h 2237474"/>
              <a:gd name="connsiteX61" fmla="*/ 7164601 w 12192000"/>
              <a:gd name="connsiteY61" fmla="*/ 1606490 h 2237474"/>
              <a:gd name="connsiteX62" fmla="*/ 7031309 w 12192000"/>
              <a:gd name="connsiteY62" fmla="*/ 1619451 h 2237474"/>
              <a:gd name="connsiteX63" fmla="*/ 6900177 w 12192000"/>
              <a:gd name="connsiteY63" fmla="*/ 1636016 h 2237474"/>
              <a:gd name="connsiteX64" fmla="*/ 6795372 w 12192000"/>
              <a:gd name="connsiteY64" fmla="*/ 1644845 h 2237474"/>
              <a:gd name="connsiteX65" fmla="*/ 6692251 w 12192000"/>
              <a:gd name="connsiteY65" fmla="*/ 1656357 h 2237474"/>
              <a:gd name="connsiteX66" fmla="*/ 6655235 w 12192000"/>
              <a:gd name="connsiteY66" fmla="*/ 1661869 h 2237474"/>
              <a:gd name="connsiteX67" fmla="*/ 6554894 w 12192000"/>
              <a:gd name="connsiteY67" fmla="*/ 1664428 h 2237474"/>
              <a:gd name="connsiteX68" fmla="*/ 6516595 w 12192000"/>
              <a:gd name="connsiteY68" fmla="*/ 1667475 h 2237474"/>
              <a:gd name="connsiteX69" fmla="*/ 6508541 w 12192000"/>
              <a:gd name="connsiteY69" fmla="*/ 1668757 h 2237474"/>
              <a:gd name="connsiteX70" fmla="*/ 6471012 w 12192000"/>
              <a:gd name="connsiteY70" fmla="*/ 1678604 h 2237474"/>
              <a:gd name="connsiteX71" fmla="*/ 6364035 w 12192000"/>
              <a:gd name="connsiteY71" fmla="*/ 1667683 h 2237474"/>
              <a:gd name="connsiteX72" fmla="*/ 6280959 w 12192000"/>
              <a:gd name="connsiteY72" fmla="*/ 1689329 h 2237474"/>
              <a:gd name="connsiteX73" fmla="*/ 6243319 w 12192000"/>
              <a:gd name="connsiteY73" fmla="*/ 1695560 h 2237474"/>
              <a:gd name="connsiteX74" fmla="*/ 6098321 w 12192000"/>
              <a:gd name="connsiteY74" fmla="*/ 1721646 h 2237474"/>
              <a:gd name="connsiteX75" fmla="*/ 5880652 w 12192000"/>
              <a:gd name="connsiteY75" fmla="*/ 1779643 h 2237474"/>
              <a:gd name="connsiteX76" fmla="*/ 5785959 w 12192000"/>
              <a:gd name="connsiteY76" fmla="*/ 1775307 h 2237474"/>
              <a:gd name="connsiteX77" fmla="*/ 5643534 w 12192000"/>
              <a:gd name="connsiteY77" fmla="*/ 1802919 h 2237474"/>
              <a:gd name="connsiteX78" fmla="*/ 5518799 w 12192000"/>
              <a:gd name="connsiteY78" fmla="*/ 1818312 h 2237474"/>
              <a:gd name="connsiteX79" fmla="*/ 5505014 w 12192000"/>
              <a:gd name="connsiteY79" fmla="*/ 1819259 h 2237474"/>
              <a:gd name="connsiteX80" fmla="*/ 5453307 w 12192000"/>
              <a:gd name="connsiteY80" fmla="*/ 1815450 h 2237474"/>
              <a:gd name="connsiteX81" fmla="*/ 5221533 w 12192000"/>
              <a:gd name="connsiteY81" fmla="*/ 1846950 h 2237474"/>
              <a:gd name="connsiteX82" fmla="*/ 5149802 w 12192000"/>
              <a:gd name="connsiteY82" fmla="*/ 1844846 h 2237474"/>
              <a:gd name="connsiteX83" fmla="*/ 5114927 w 12192000"/>
              <a:gd name="connsiteY83" fmla="*/ 1847827 h 2237474"/>
              <a:gd name="connsiteX84" fmla="*/ 5108970 w 12192000"/>
              <a:gd name="connsiteY84" fmla="*/ 1847935 h 2237474"/>
              <a:gd name="connsiteX85" fmla="*/ 5067961 w 12192000"/>
              <a:gd name="connsiteY85" fmla="*/ 1845917 h 2237474"/>
              <a:gd name="connsiteX86" fmla="*/ 5007075 w 12192000"/>
              <a:gd name="connsiteY86" fmla="*/ 1838626 h 2237474"/>
              <a:gd name="connsiteX87" fmla="*/ 4944087 w 12192000"/>
              <a:gd name="connsiteY87" fmla="*/ 1823332 h 2237474"/>
              <a:gd name="connsiteX88" fmla="*/ 4907662 w 12192000"/>
              <a:gd name="connsiteY88" fmla="*/ 1816900 h 2237474"/>
              <a:gd name="connsiteX89" fmla="*/ 4882386 w 12192000"/>
              <a:gd name="connsiteY89" fmla="*/ 1809844 h 2237474"/>
              <a:gd name="connsiteX90" fmla="*/ 4811440 w 12192000"/>
              <a:gd name="connsiteY90" fmla="*/ 1804655 h 2237474"/>
              <a:gd name="connsiteX91" fmla="*/ 4691075 w 12192000"/>
              <a:gd name="connsiteY91" fmla="*/ 1801389 h 2237474"/>
              <a:gd name="connsiteX92" fmla="*/ 4611738 w 12192000"/>
              <a:gd name="connsiteY92" fmla="*/ 1776964 h 2237474"/>
              <a:gd name="connsiteX93" fmla="*/ 4560070 w 12192000"/>
              <a:gd name="connsiteY93" fmla="*/ 1785640 h 2237474"/>
              <a:gd name="connsiteX94" fmla="*/ 4536503 w 12192000"/>
              <a:gd name="connsiteY94" fmla="*/ 1785334 h 2237474"/>
              <a:gd name="connsiteX95" fmla="*/ 4513724 w 12192000"/>
              <a:gd name="connsiteY95" fmla="*/ 1791996 h 2237474"/>
              <a:gd name="connsiteX96" fmla="*/ 4459810 w 12192000"/>
              <a:gd name="connsiteY96" fmla="*/ 1797886 h 2237474"/>
              <a:gd name="connsiteX97" fmla="*/ 4379064 w 12192000"/>
              <a:gd name="connsiteY97" fmla="*/ 1817177 h 2237474"/>
              <a:gd name="connsiteX98" fmla="*/ 4290981 w 12192000"/>
              <a:gd name="connsiteY98" fmla="*/ 1839677 h 2237474"/>
              <a:gd name="connsiteX99" fmla="*/ 4238372 w 12192000"/>
              <a:gd name="connsiteY99" fmla="*/ 1851480 h 2237474"/>
              <a:gd name="connsiteX100" fmla="*/ 4232517 w 12192000"/>
              <a:gd name="connsiteY100" fmla="*/ 1852567 h 2237474"/>
              <a:gd name="connsiteX101" fmla="*/ 4191732 w 12192000"/>
              <a:gd name="connsiteY101" fmla="*/ 1857328 h 2237474"/>
              <a:gd name="connsiteX102" fmla="*/ 4065532 w 12192000"/>
              <a:gd name="connsiteY102" fmla="*/ 1855477 h 2237474"/>
              <a:gd name="connsiteX103" fmla="*/ 4028460 w 12192000"/>
              <a:gd name="connsiteY103" fmla="*/ 1855137 h 2237474"/>
              <a:gd name="connsiteX104" fmla="*/ 4002267 w 12192000"/>
              <a:gd name="connsiteY104" fmla="*/ 1852352 h 2237474"/>
              <a:gd name="connsiteX105" fmla="*/ 3931396 w 12192000"/>
              <a:gd name="connsiteY105" fmla="*/ 1858915 h 2237474"/>
              <a:gd name="connsiteX106" fmla="*/ 3812162 w 12192000"/>
              <a:gd name="connsiteY106" fmla="*/ 1875501 h 2237474"/>
              <a:gd name="connsiteX107" fmla="*/ 3729530 w 12192000"/>
              <a:gd name="connsiteY107" fmla="*/ 1864513 h 2237474"/>
              <a:gd name="connsiteX108" fmla="*/ 3680177 w 12192000"/>
              <a:gd name="connsiteY108" fmla="*/ 1881552 h 2237474"/>
              <a:gd name="connsiteX109" fmla="*/ 3567259 w 12192000"/>
              <a:gd name="connsiteY109" fmla="*/ 1893482 h 2237474"/>
              <a:gd name="connsiteX110" fmla="*/ 3405770 w 12192000"/>
              <a:gd name="connsiteY110" fmla="*/ 1904591 h 2237474"/>
              <a:gd name="connsiteX111" fmla="*/ 3280097 w 12192000"/>
              <a:gd name="connsiteY111" fmla="*/ 1919610 h 2237474"/>
              <a:gd name="connsiteX112" fmla="*/ 3123424 w 12192000"/>
              <a:gd name="connsiteY112" fmla="*/ 1952930 h 2237474"/>
              <a:gd name="connsiteX113" fmla="*/ 3009910 w 12192000"/>
              <a:gd name="connsiteY113" fmla="*/ 1957866 h 2237474"/>
              <a:gd name="connsiteX114" fmla="*/ 2995934 w 12192000"/>
              <a:gd name="connsiteY114" fmla="*/ 1967085 h 2237474"/>
              <a:gd name="connsiteX115" fmla="*/ 2980071 w 12192000"/>
              <a:gd name="connsiteY115" fmla="*/ 1972988 h 2237474"/>
              <a:gd name="connsiteX116" fmla="*/ 2978094 w 12192000"/>
              <a:gd name="connsiteY116" fmla="*/ 1972369 h 2237474"/>
              <a:gd name="connsiteX117" fmla="*/ 2942858 w 12192000"/>
              <a:gd name="connsiteY117" fmla="*/ 1981367 h 2237474"/>
              <a:gd name="connsiteX118" fmla="*/ 2875436 w 12192000"/>
              <a:gd name="connsiteY118" fmla="*/ 1996977 h 2237474"/>
              <a:gd name="connsiteX119" fmla="*/ 2874892 w 12192000"/>
              <a:gd name="connsiteY119" fmla="*/ 1996085 h 2237474"/>
              <a:gd name="connsiteX120" fmla="*/ 2864145 w 12192000"/>
              <a:gd name="connsiteY120" fmla="*/ 1994061 h 2237474"/>
              <a:gd name="connsiteX121" fmla="*/ 2843662 w 12192000"/>
              <a:gd name="connsiteY121" fmla="*/ 1992498 h 2237474"/>
              <a:gd name="connsiteX122" fmla="*/ 2796128 w 12192000"/>
              <a:gd name="connsiteY122" fmla="*/ 1976403 h 2237474"/>
              <a:gd name="connsiteX123" fmla="*/ 2756784 w 12192000"/>
              <a:gd name="connsiteY123" fmla="*/ 1985116 h 2237474"/>
              <a:gd name="connsiteX124" fmla="*/ 2748833 w 12192000"/>
              <a:gd name="connsiteY124" fmla="*/ 1986323 h 2237474"/>
              <a:gd name="connsiteX125" fmla="*/ 2748661 w 12192000"/>
              <a:gd name="connsiteY125" fmla="*/ 1986122 h 2237474"/>
              <a:gd name="connsiteX126" fmla="*/ 2740251 w 12192000"/>
              <a:gd name="connsiteY126" fmla="*/ 1986946 h 2237474"/>
              <a:gd name="connsiteX127" fmla="*/ 2718916 w 12192000"/>
              <a:gd name="connsiteY127" fmla="*/ 1990867 h 2237474"/>
              <a:gd name="connsiteX128" fmla="*/ 2713522 w 12192000"/>
              <a:gd name="connsiteY128" fmla="*/ 1990173 h 2237474"/>
              <a:gd name="connsiteX129" fmla="*/ 2680597 w 12192000"/>
              <a:gd name="connsiteY129" fmla="*/ 1984996 h 2237474"/>
              <a:gd name="connsiteX130" fmla="*/ 2578178 w 12192000"/>
              <a:gd name="connsiteY130" fmla="*/ 1990531 h 2237474"/>
              <a:gd name="connsiteX131" fmla="*/ 2476147 w 12192000"/>
              <a:gd name="connsiteY131" fmla="*/ 1998305 h 2237474"/>
              <a:gd name="connsiteX132" fmla="*/ 2373568 w 12192000"/>
              <a:gd name="connsiteY132" fmla="*/ 2003219 h 2237474"/>
              <a:gd name="connsiteX133" fmla="*/ 2321399 w 12192000"/>
              <a:gd name="connsiteY133" fmla="*/ 1989467 h 2237474"/>
              <a:gd name="connsiteX134" fmla="*/ 2315525 w 12192000"/>
              <a:gd name="connsiteY134" fmla="*/ 1989708 h 2237474"/>
              <a:gd name="connsiteX135" fmla="*/ 2300792 w 12192000"/>
              <a:gd name="connsiteY135" fmla="*/ 1994290 h 2237474"/>
              <a:gd name="connsiteX136" fmla="*/ 2295469 w 12192000"/>
              <a:gd name="connsiteY136" fmla="*/ 1996659 h 2237474"/>
              <a:gd name="connsiteX137" fmla="*/ 2287219 w 12192000"/>
              <a:gd name="connsiteY137" fmla="*/ 1998750 h 2237474"/>
              <a:gd name="connsiteX138" fmla="*/ 2286948 w 12192000"/>
              <a:gd name="connsiteY138" fmla="*/ 1998596 h 2237474"/>
              <a:gd name="connsiteX139" fmla="*/ 2243069 w 12192000"/>
              <a:gd name="connsiteY139" fmla="*/ 2015111 h 2237474"/>
              <a:gd name="connsiteX140" fmla="*/ 2186609 w 12192000"/>
              <a:gd name="connsiteY140" fmla="*/ 2008263 h 2237474"/>
              <a:gd name="connsiteX141" fmla="*/ 2164831 w 12192000"/>
              <a:gd name="connsiteY141" fmla="*/ 2010143 h 2237474"/>
              <a:gd name="connsiteX142" fmla="*/ 2152836 w 12192000"/>
              <a:gd name="connsiteY142" fmla="*/ 2010048 h 2237474"/>
              <a:gd name="connsiteX143" fmla="*/ 2117102 w 12192000"/>
              <a:gd name="connsiteY143" fmla="*/ 2023004 h 2237474"/>
              <a:gd name="connsiteX144" fmla="*/ 2111935 w 12192000"/>
              <a:gd name="connsiteY144" fmla="*/ 2023163 h 2237474"/>
              <a:gd name="connsiteX145" fmla="*/ 2089991 w 12192000"/>
              <a:gd name="connsiteY145" fmla="*/ 2034193 h 2237474"/>
              <a:gd name="connsiteX146" fmla="*/ 2058061 w 12192000"/>
              <a:gd name="connsiteY146" fmla="*/ 2047942 h 2237474"/>
              <a:gd name="connsiteX147" fmla="*/ 2055737 w 12192000"/>
              <a:gd name="connsiteY147" fmla="*/ 2047704 h 2237474"/>
              <a:gd name="connsiteX148" fmla="*/ 2042244 w 12192000"/>
              <a:gd name="connsiteY148" fmla="*/ 2055560 h 2237474"/>
              <a:gd name="connsiteX149" fmla="*/ 1976224 w 12192000"/>
              <a:gd name="connsiteY149" fmla="*/ 2074257 h 2237474"/>
              <a:gd name="connsiteX150" fmla="*/ 1877728 w 12192000"/>
              <a:gd name="connsiteY150" fmla="*/ 2101004 h 2237474"/>
              <a:gd name="connsiteX151" fmla="*/ 1759056 w 12192000"/>
              <a:gd name="connsiteY151" fmla="*/ 2125608 h 2237474"/>
              <a:gd name="connsiteX152" fmla="*/ 1637948 w 12192000"/>
              <a:gd name="connsiteY152" fmla="*/ 2172597 h 2237474"/>
              <a:gd name="connsiteX153" fmla="*/ 1434549 w 12192000"/>
              <a:gd name="connsiteY153" fmla="*/ 2234522 h 2237474"/>
              <a:gd name="connsiteX154" fmla="*/ 1398481 w 12192000"/>
              <a:gd name="connsiteY154" fmla="*/ 2237074 h 2237474"/>
              <a:gd name="connsiteX155" fmla="*/ 1398407 w 12192000"/>
              <a:gd name="connsiteY155" fmla="*/ 2237095 h 2237474"/>
              <a:gd name="connsiteX156" fmla="*/ 1370962 w 12192000"/>
              <a:gd name="connsiteY156" fmla="*/ 2237474 h 2237474"/>
              <a:gd name="connsiteX157" fmla="*/ 1356367 w 12192000"/>
              <a:gd name="connsiteY157" fmla="*/ 2235089 h 2237474"/>
              <a:gd name="connsiteX158" fmla="*/ 1324828 w 12192000"/>
              <a:gd name="connsiteY158" fmla="*/ 2231968 h 2237474"/>
              <a:gd name="connsiteX159" fmla="*/ 1297744 w 12192000"/>
              <a:gd name="connsiteY159" fmla="*/ 2235849 h 2237474"/>
              <a:gd name="connsiteX160" fmla="*/ 1286236 w 12192000"/>
              <a:gd name="connsiteY160" fmla="*/ 2233135 h 2237474"/>
              <a:gd name="connsiteX161" fmla="*/ 1283504 w 12192000"/>
              <a:gd name="connsiteY161" fmla="*/ 2233797 h 2237474"/>
              <a:gd name="connsiteX162" fmla="*/ 1279765 w 12192000"/>
              <a:gd name="connsiteY162" fmla="*/ 2229639 h 2237474"/>
              <a:gd name="connsiteX163" fmla="*/ 1195347 w 12192000"/>
              <a:gd name="connsiteY163" fmla="*/ 2212354 h 2237474"/>
              <a:gd name="connsiteX164" fmla="*/ 970251 w 12192000"/>
              <a:gd name="connsiteY164" fmla="*/ 2221029 h 2237474"/>
              <a:gd name="connsiteX165" fmla="*/ 812914 w 12192000"/>
              <a:gd name="connsiteY165" fmla="*/ 2202752 h 2237474"/>
              <a:gd name="connsiteX166" fmla="*/ 800195 w 12192000"/>
              <a:gd name="connsiteY166" fmla="*/ 2209407 h 2237474"/>
              <a:gd name="connsiteX167" fmla="*/ 784978 w 12192000"/>
              <a:gd name="connsiteY167" fmla="*/ 2212360 h 2237474"/>
              <a:gd name="connsiteX168" fmla="*/ 681987 w 12192000"/>
              <a:gd name="connsiteY168" fmla="*/ 2216757 h 2237474"/>
              <a:gd name="connsiteX169" fmla="*/ 669923 w 12192000"/>
              <a:gd name="connsiteY169" fmla="*/ 2211682 h 2237474"/>
              <a:gd name="connsiteX170" fmla="*/ 648680 w 12192000"/>
              <a:gd name="connsiteY170" fmla="*/ 2206229 h 2237474"/>
              <a:gd name="connsiteX171" fmla="*/ 597225 w 12192000"/>
              <a:gd name="connsiteY171" fmla="*/ 2180999 h 2237474"/>
              <a:gd name="connsiteX172" fmla="*/ 558449 w 12192000"/>
              <a:gd name="connsiteY172" fmla="*/ 2182346 h 2237474"/>
              <a:gd name="connsiteX173" fmla="*/ 550517 w 12192000"/>
              <a:gd name="connsiteY173" fmla="*/ 2182060 h 2237474"/>
              <a:gd name="connsiteX174" fmla="*/ 550309 w 12192000"/>
              <a:gd name="connsiteY174" fmla="*/ 2181825 h 2237474"/>
              <a:gd name="connsiteX175" fmla="*/ 541836 w 12192000"/>
              <a:gd name="connsiteY175" fmla="*/ 2181063 h 2237474"/>
              <a:gd name="connsiteX176" fmla="*/ 536057 w 12192000"/>
              <a:gd name="connsiteY176" fmla="*/ 2181537 h 2237474"/>
              <a:gd name="connsiteX177" fmla="*/ 520671 w 12192000"/>
              <a:gd name="connsiteY177" fmla="*/ 2180980 h 2237474"/>
              <a:gd name="connsiteX178" fmla="*/ 515024 w 12192000"/>
              <a:gd name="connsiteY178" fmla="*/ 2179258 h 2237474"/>
              <a:gd name="connsiteX179" fmla="*/ 512278 w 12192000"/>
              <a:gd name="connsiteY179" fmla="*/ 2176369 h 2237474"/>
              <a:gd name="connsiteX180" fmla="*/ 480419 w 12192000"/>
              <a:gd name="connsiteY180" fmla="*/ 2167807 h 2237474"/>
              <a:gd name="connsiteX181" fmla="*/ 413835 w 12192000"/>
              <a:gd name="connsiteY181" fmla="*/ 2156783 h 2237474"/>
              <a:gd name="connsiteX182" fmla="*/ 376513 w 12192000"/>
              <a:gd name="connsiteY182" fmla="*/ 2154014 h 2237474"/>
              <a:gd name="connsiteX183" fmla="*/ 273386 w 12192000"/>
              <a:gd name="connsiteY183" fmla="*/ 2142551 h 2237474"/>
              <a:gd name="connsiteX184" fmla="*/ 169207 w 12192000"/>
              <a:gd name="connsiteY184" fmla="*/ 2128100 h 2237474"/>
              <a:gd name="connsiteX185" fmla="*/ 93149 w 12192000"/>
              <a:gd name="connsiteY185" fmla="*/ 2105324 h 2237474"/>
              <a:gd name="connsiteX186" fmla="*/ 88109 w 12192000"/>
              <a:gd name="connsiteY186" fmla="*/ 2106704 h 2237474"/>
              <a:gd name="connsiteX187" fmla="*/ 80022 w 12192000"/>
              <a:gd name="connsiteY187" fmla="*/ 2107254 h 2237474"/>
              <a:gd name="connsiteX188" fmla="*/ 79717 w 12192000"/>
              <a:gd name="connsiteY188" fmla="*/ 2107046 h 2237474"/>
              <a:gd name="connsiteX189" fmla="*/ 72352 w 12192000"/>
              <a:gd name="connsiteY189" fmla="*/ 2107991 h 2237474"/>
              <a:gd name="connsiteX190" fmla="*/ 37645 w 12192000"/>
              <a:gd name="connsiteY190" fmla="*/ 2115401 h 2237474"/>
              <a:gd name="connsiteX191" fmla="*/ 4572 w 12192000"/>
              <a:gd name="connsiteY191" fmla="*/ 2111091 h 2237474"/>
              <a:gd name="connsiteX192" fmla="*/ 0 w 12192000"/>
              <a:gd name="connsiteY192" fmla="*/ 2110468 h 2237474"/>
              <a:gd name="connsiteX193" fmla="*/ 0 w 12192000"/>
              <a:gd name="connsiteY19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77033 w 12192000"/>
              <a:gd name="connsiteY24" fmla="*/ 922857 h 2237474"/>
              <a:gd name="connsiteX25" fmla="*/ 9544189 w 12192000"/>
              <a:gd name="connsiteY25" fmla="*/ 938966 h 2237474"/>
              <a:gd name="connsiteX26" fmla="*/ 9500499 w 12192000"/>
              <a:gd name="connsiteY26" fmla="*/ 954680 h 2237474"/>
              <a:gd name="connsiteX27" fmla="*/ 9428195 w 12192000"/>
              <a:gd name="connsiteY27" fmla="*/ 986225 h 2237474"/>
              <a:gd name="connsiteX28" fmla="*/ 9410017 w 12192000"/>
              <a:gd name="connsiteY28" fmla="*/ 993931 h 2237474"/>
              <a:gd name="connsiteX29" fmla="*/ 9392919 w 12192000"/>
              <a:gd name="connsiteY29" fmla="*/ 994656 h 2237474"/>
              <a:gd name="connsiteX30" fmla="*/ 9278619 w 12192000"/>
              <a:gd name="connsiteY30" fmla="*/ 1011878 h 2237474"/>
              <a:gd name="connsiteX31" fmla="*/ 9268019 w 12192000"/>
              <a:gd name="connsiteY31" fmla="*/ 1007442 h 2237474"/>
              <a:gd name="connsiteX32" fmla="*/ 9234662 w 12192000"/>
              <a:gd name="connsiteY32" fmla="*/ 1023056 h 2237474"/>
              <a:gd name="connsiteX33" fmla="*/ 9181033 w 12192000"/>
              <a:gd name="connsiteY33" fmla="*/ 1037921 h 2237474"/>
              <a:gd name="connsiteX34" fmla="*/ 9155969 w 12192000"/>
              <a:gd name="connsiteY34" fmla="*/ 1046804 h 2237474"/>
              <a:gd name="connsiteX35" fmla="*/ 9133985 w 12192000"/>
              <a:gd name="connsiteY35" fmla="*/ 1046450 h 2237474"/>
              <a:gd name="connsiteX36" fmla="*/ 9003462 w 12192000"/>
              <a:gd name="connsiteY36" fmla="*/ 1042406 h 2237474"/>
              <a:gd name="connsiteX37" fmla="*/ 8968445 w 12192000"/>
              <a:gd name="connsiteY37" fmla="*/ 1052169 h 2237474"/>
              <a:gd name="connsiteX38" fmla="*/ 8886001 w 12192000"/>
              <a:gd name="connsiteY38" fmla="*/ 1067468 h 2237474"/>
              <a:gd name="connsiteX39" fmla="*/ 8838610 w 12192000"/>
              <a:gd name="connsiteY39" fmla="*/ 1075091 h 2237474"/>
              <a:gd name="connsiteX40" fmla="*/ 8750383 w 12192000"/>
              <a:gd name="connsiteY40" fmla="*/ 1097387 h 2237474"/>
              <a:gd name="connsiteX41" fmla="*/ 8665605 w 12192000"/>
              <a:gd name="connsiteY41" fmla="*/ 1110791 h 2237474"/>
              <a:gd name="connsiteX42" fmla="*/ 8584946 w 12192000"/>
              <a:gd name="connsiteY42" fmla="*/ 1135226 h 2237474"/>
              <a:gd name="connsiteX43" fmla="*/ 8460755 w 12192000"/>
              <a:gd name="connsiteY43" fmla="*/ 1203427 h 2237474"/>
              <a:gd name="connsiteX44" fmla="*/ 8419755 w 12192000"/>
              <a:gd name="connsiteY44" fmla="*/ 1216260 h 2237474"/>
              <a:gd name="connsiteX45" fmla="*/ 8411626 w 12192000"/>
              <a:gd name="connsiteY45" fmla="*/ 1214397 h 2237474"/>
              <a:gd name="connsiteX46" fmla="*/ 8363469 w 12192000"/>
              <a:gd name="connsiteY46" fmla="*/ 1246658 h 2237474"/>
              <a:gd name="connsiteX47" fmla="*/ 8275497 w 12192000"/>
              <a:gd name="connsiteY47" fmla="*/ 1264396 h 2237474"/>
              <a:gd name="connsiteX48" fmla="*/ 8206287 w 12192000"/>
              <a:gd name="connsiteY48" fmla="*/ 1273060 h 2237474"/>
              <a:gd name="connsiteX49" fmla="*/ 8139997 w 12192000"/>
              <a:gd name="connsiteY49" fmla="*/ 1282713 h 2237474"/>
              <a:gd name="connsiteX50" fmla="*/ 8074238 w 12192000"/>
              <a:gd name="connsiteY50" fmla="*/ 1301895 h 2237474"/>
              <a:gd name="connsiteX51" fmla="*/ 7942099 w 12192000"/>
              <a:gd name="connsiteY51" fmla="*/ 1336332 h 2237474"/>
              <a:gd name="connsiteX52" fmla="*/ 7902328 w 12192000"/>
              <a:gd name="connsiteY52" fmla="*/ 1345865 h 2237474"/>
              <a:gd name="connsiteX53" fmla="*/ 7840612 w 12192000"/>
              <a:gd name="connsiteY53" fmla="*/ 1369373 h 2237474"/>
              <a:gd name="connsiteX54" fmla="*/ 7786819 w 12192000"/>
              <a:gd name="connsiteY54" fmla="*/ 1378970 h 2237474"/>
              <a:gd name="connsiteX55" fmla="*/ 7548172 w 12192000"/>
              <a:gd name="connsiteY55" fmla="*/ 1417460 h 2237474"/>
              <a:gd name="connsiteX56" fmla="*/ 7483437 w 12192000"/>
              <a:gd name="connsiteY56" fmla="*/ 1478152 h 2237474"/>
              <a:gd name="connsiteX57" fmla="*/ 7377870 w 12192000"/>
              <a:gd name="connsiteY57" fmla="*/ 1523319 h 2237474"/>
              <a:gd name="connsiteX58" fmla="*/ 7230737 w 12192000"/>
              <a:gd name="connsiteY58" fmla="*/ 1562633 h 2237474"/>
              <a:gd name="connsiteX59" fmla="*/ 7224458 w 12192000"/>
              <a:gd name="connsiteY59" fmla="*/ 1573008 h 2237474"/>
              <a:gd name="connsiteX60" fmla="*/ 7183121 w 12192000"/>
              <a:gd name="connsiteY60" fmla="*/ 1595162 h 2237474"/>
              <a:gd name="connsiteX61" fmla="*/ 7164601 w 12192000"/>
              <a:gd name="connsiteY61" fmla="*/ 1606490 h 2237474"/>
              <a:gd name="connsiteX62" fmla="*/ 7031309 w 12192000"/>
              <a:gd name="connsiteY62" fmla="*/ 1619451 h 2237474"/>
              <a:gd name="connsiteX63" fmla="*/ 6900177 w 12192000"/>
              <a:gd name="connsiteY63" fmla="*/ 1636016 h 2237474"/>
              <a:gd name="connsiteX64" fmla="*/ 6795372 w 12192000"/>
              <a:gd name="connsiteY64" fmla="*/ 1644845 h 2237474"/>
              <a:gd name="connsiteX65" fmla="*/ 6692251 w 12192000"/>
              <a:gd name="connsiteY65" fmla="*/ 1656357 h 2237474"/>
              <a:gd name="connsiteX66" fmla="*/ 6655235 w 12192000"/>
              <a:gd name="connsiteY66" fmla="*/ 1661869 h 2237474"/>
              <a:gd name="connsiteX67" fmla="*/ 6554894 w 12192000"/>
              <a:gd name="connsiteY67" fmla="*/ 1664428 h 2237474"/>
              <a:gd name="connsiteX68" fmla="*/ 6516595 w 12192000"/>
              <a:gd name="connsiteY68" fmla="*/ 1667475 h 2237474"/>
              <a:gd name="connsiteX69" fmla="*/ 6508541 w 12192000"/>
              <a:gd name="connsiteY69" fmla="*/ 1668757 h 2237474"/>
              <a:gd name="connsiteX70" fmla="*/ 6471012 w 12192000"/>
              <a:gd name="connsiteY70" fmla="*/ 1678604 h 2237474"/>
              <a:gd name="connsiteX71" fmla="*/ 6364035 w 12192000"/>
              <a:gd name="connsiteY71" fmla="*/ 1667683 h 2237474"/>
              <a:gd name="connsiteX72" fmla="*/ 6280959 w 12192000"/>
              <a:gd name="connsiteY72" fmla="*/ 1689329 h 2237474"/>
              <a:gd name="connsiteX73" fmla="*/ 6243319 w 12192000"/>
              <a:gd name="connsiteY73" fmla="*/ 1695560 h 2237474"/>
              <a:gd name="connsiteX74" fmla="*/ 6098321 w 12192000"/>
              <a:gd name="connsiteY74" fmla="*/ 1721646 h 2237474"/>
              <a:gd name="connsiteX75" fmla="*/ 5880652 w 12192000"/>
              <a:gd name="connsiteY75" fmla="*/ 1779643 h 2237474"/>
              <a:gd name="connsiteX76" fmla="*/ 5785959 w 12192000"/>
              <a:gd name="connsiteY76" fmla="*/ 1775307 h 2237474"/>
              <a:gd name="connsiteX77" fmla="*/ 5643534 w 12192000"/>
              <a:gd name="connsiteY77" fmla="*/ 1802919 h 2237474"/>
              <a:gd name="connsiteX78" fmla="*/ 5518799 w 12192000"/>
              <a:gd name="connsiteY78" fmla="*/ 1818312 h 2237474"/>
              <a:gd name="connsiteX79" fmla="*/ 5505014 w 12192000"/>
              <a:gd name="connsiteY79" fmla="*/ 1819259 h 2237474"/>
              <a:gd name="connsiteX80" fmla="*/ 5453307 w 12192000"/>
              <a:gd name="connsiteY80" fmla="*/ 1815450 h 2237474"/>
              <a:gd name="connsiteX81" fmla="*/ 5221533 w 12192000"/>
              <a:gd name="connsiteY81" fmla="*/ 1846950 h 2237474"/>
              <a:gd name="connsiteX82" fmla="*/ 5149802 w 12192000"/>
              <a:gd name="connsiteY82" fmla="*/ 1844846 h 2237474"/>
              <a:gd name="connsiteX83" fmla="*/ 5114927 w 12192000"/>
              <a:gd name="connsiteY83" fmla="*/ 1847827 h 2237474"/>
              <a:gd name="connsiteX84" fmla="*/ 5108970 w 12192000"/>
              <a:gd name="connsiteY84" fmla="*/ 1847935 h 2237474"/>
              <a:gd name="connsiteX85" fmla="*/ 5067961 w 12192000"/>
              <a:gd name="connsiteY85" fmla="*/ 1845917 h 2237474"/>
              <a:gd name="connsiteX86" fmla="*/ 5007075 w 12192000"/>
              <a:gd name="connsiteY86" fmla="*/ 1838626 h 2237474"/>
              <a:gd name="connsiteX87" fmla="*/ 4944087 w 12192000"/>
              <a:gd name="connsiteY87" fmla="*/ 1823332 h 2237474"/>
              <a:gd name="connsiteX88" fmla="*/ 4907662 w 12192000"/>
              <a:gd name="connsiteY88" fmla="*/ 1816900 h 2237474"/>
              <a:gd name="connsiteX89" fmla="*/ 4882386 w 12192000"/>
              <a:gd name="connsiteY89" fmla="*/ 1809844 h 2237474"/>
              <a:gd name="connsiteX90" fmla="*/ 4811440 w 12192000"/>
              <a:gd name="connsiteY90" fmla="*/ 1804655 h 2237474"/>
              <a:gd name="connsiteX91" fmla="*/ 4691075 w 12192000"/>
              <a:gd name="connsiteY91" fmla="*/ 1801389 h 2237474"/>
              <a:gd name="connsiteX92" fmla="*/ 4611738 w 12192000"/>
              <a:gd name="connsiteY92" fmla="*/ 1776964 h 2237474"/>
              <a:gd name="connsiteX93" fmla="*/ 4560070 w 12192000"/>
              <a:gd name="connsiteY93" fmla="*/ 1785640 h 2237474"/>
              <a:gd name="connsiteX94" fmla="*/ 4536503 w 12192000"/>
              <a:gd name="connsiteY94" fmla="*/ 1785334 h 2237474"/>
              <a:gd name="connsiteX95" fmla="*/ 4513724 w 12192000"/>
              <a:gd name="connsiteY95" fmla="*/ 1791996 h 2237474"/>
              <a:gd name="connsiteX96" fmla="*/ 4459810 w 12192000"/>
              <a:gd name="connsiteY96" fmla="*/ 1797886 h 2237474"/>
              <a:gd name="connsiteX97" fmla="*/ 4379064 w 12192000"/>
              <a:gd name="connsiteY97" fmla="*/ 1817177 h 2237474"/>
              <a:gd name="connsiteX98" fmla="*/ 4290981 w 12192000"/>
              <a:gd name="connsiteY98" fmla="*/ 1839677 h 2237474"/>
              <a:gd name="connsiteX99" fmla="*/ 4238372 w 12192000"/>
              <a:gd name="connsiteY99" fmla="*/ 1851480 h 2237474"/>
              <a:gd name="connsiteX100" fmla="*/ 4232517 w 12192000"/>
              <a:gd name="connsiteY100" fmla="*/ 1852567 h 2237474"/>
              <a:gd name="connsiteX101" fmla="*/ 4191732 w 12192000"/>
              <a:gd name="connsiteY101" fmla="*/ 1857328 h 2237474"/>
              <a:gd name="connsiteX102" fmla="*/ 4065532 w 12192000"/>
              <a:gd name="connsiteY102" fmla="*/ 1855477 h 2237474"/>
              <a:gd name="connsiteX103" fmla="*/ 4028460 w 12192000"/>
              <a:gd name="connsiteY103" fmla="*/ 1855137 h 2237474"/>
              <a:gd name="connsiteX104" fmla="*/ 4002267 w 12192000"/>
              <a:gd name="connsiteY104" fmla="*/ 1852352 h 2237474"/>
              <a:gd name="connsiteX105" fmla="*/ 3931396 w 12192000"/>
              <a:gd name="connsiteY105" fmla="*/ 1858915 h 2237474"/>
              <a:gd name="connsiteX106" fmla="*/ 3812162 w 12192000"/>
              <a:gd name="connsiteY106" fmla="*/ 1875501 h 2237474"/>
              <a:gd name="connsiteX107" fmla="*/ 3729530 w 12192000"/>
              <a:gd name="connsiteY107" fmla="*/ 1864513 h 2237474"/>
              <a:gd name="connsiteX108" fmla="*/ 3680177 w 12192000"/>
              <a:gd name="connsiteY108" fmla="*/ 1881552 h 2237474"/>
              <a:gd name="connsiteX109" fmla="*/ 3567259 w 12192000"/>
              <a:gd name="connsiteY109" fmla="*/ 1893482 h 2237474"/>
              <a:gd name="connsiteX110" fmla="*/ 3405770 w 12192000"/>
              <a:gd name="connsiteY110" fmla="*/ 1904591 h 2237474"/>
              <a:gd name="connsiteX111" fmla="*/ 3280097 w 12192000"/>
              <a:gd name="connsiteY111" fmla="*/ 1919610 h 2237474"/>
              <a:gd name="connsiteX112" fmla="*/ 3123424 w 12192000"/>
              <a:gd name="connsiteY112" fmla="*/ 1952930 h 2237474"/>
              <a:gd name="connsiteX113" fmla="*/ 3009910 w 12192000"/>
              <a:gd name="connsiteY113" fmla="*/ 1957866 h 2237474"/>
              <a:gd name="connsiteX114" fmla="*/ 2995934 w 12192000"/>
              <a:gd name="connsiteY114" fmla="*/ 1967085 h 2237474"/>
              <a:gd name="connsiteX115" fmla="*/ 2980071 w 12192000"/>
              <a:gd name="connsiteY115" fmla="*/ 1972988 h 2237474"/>
              <a:gd name="connsiteX116" fmla="*/ 2978094 w 12192000"/>
              <a:gd name="connsiteY116" fmla="*/ 1972369 h 2237474"/>
              <a:gd name="connsiteX117" fmla="*/ 2942858 w 12192000"/>
              <a:gd name="connsiteY117" fmla="*/ 1981367 h 2237474"/>
              <a:gd name="connsiteX118" fmla="*/ 2875436 w 12192000"/>
              <a:gd name="connsiteY118" fmla="*/ 1996977 h 2237474"/>
              <a:gd name="connsiteX119" fmla="*/ 2874892 w 12192000"/>
              <a:gd name="connsiteY119" fmla="*/ 1996085 h 2237474"/>
              <a:gd name="connsiteX120" fmla="*/ 2864145 w 12192000"/>
              <a:gd name="connsiteY120" fmla="*/ 1994061 h 2237474"/>
              <a:gd name="connsiteX121" fmla="*/ 2843662 w 12192000"/>
              <a:gd name="connsiteY121" fmla="*/ 1992498 h 2237474"/>
              <a:gd name="connsiteX122" fmla="*/ 2796128 w 12192000"/>
              <a:gd name="connsiteY122" fmla="*/ 1976403 h 2237474"/>
              <a:gd name="connsiteX123" fmla="*/ 2756784 w 12192000"/>
              <a:gd name="connsiteY123" fmla="*/ 1985116 h 2237474"/>
              <a:gd name="connsiteX124" fmla="*/ 2748833 w 12192000"/>
              <a:gd name="connsiteY124" fmla="*/ 1986323 h 2237474"/>
              <a:gd name="connsiteX125" fmla="*/ 2748661 w 12192000"/>
              <a:gd name="connsiteY125" fmla="*/ 1986122 h 2237474"/>
              <a:gd name="connsiteX126" fmla="*/ 2740251 w 12192000"/>
              <a:gd name="connsiteY126" fmla="*/ 1986946 h 2237474"/>
              <a:gd name="connsiteX127" fmla="*/ 2718916 w 12192000"/>
              <a:gd name="connsiteY127" fmla="*/ 1990867 h 2237474"/>
              <a:gd name="connsiteX128" fmla="*/ 2713522 w 12192000"/>
              <a:gd name="connsiteY128" fmla="*/ 1990173 h 2237474"/>
              <a:gd name="connsiteX129" fmla="*/ 2680597 w 12192000"/>
              <a:gd name="connsiteY129" fmla="*/ 1984996 h 2237474"/>
              <a:gd name="connsiteX130" fmla="*/ 2578178 w 12192000"/>
              <a:gd name="connsiteY130" fmla="*/ 1990531 h 2237474"/>
              <a:gd name="connsiteX131" fmla="*/ 2476147 w 12192000"/>
              <a:gd name="connsiteY131" fmla="*/ 1998305 h 2237474"/>
              <a:gd name="connsiteX132" fmla="*/ 2373568 w 12192000"/>
              <a:gd name="connsiteY132" fmla="*/ 2003219 h 2237474"/>
              <a:gd name="connsiteX133" fmla="*/ 2321399 w 12192000"/>
              <a:gd name="connsiteY133" fmla="*/ 1989467 h 2237474"/>
              <a:gd name="connsiteX134" fmla="*/ 2315525 w 12192000"/>
              <a:gd name="connsiteY134" fmla="*/ 1989708 h 2237474"/>
              <a:gd name="connsiteX135" fmla="*/ 2300792 w 12192000"/>
              <a:gd name="connsiteY135" fmla="*/ 1994290 h 2237474"/>
              <a:gd name="connsiteX136" fmla="*/ 2295469 w 12192000"/>
              <a:gd name="connsiteY136" fmla="*/ 1996659 h 2237474"/>
              <a:gd name="connsiteX137" fmla="*/ 2287219 w 12192000"/>
              <a:gd name="connsiteY137" fmla="*/ 1998750 h 2237474"/>
              <a:gd name="connsiteX138" fmla="*/ 2286948 w 12192000"/>
              <a:gd name="connsiteY138" fmla="*/ 1998596 h 2237474"/>
              <a:gd name="connsiteX139" fmla="*/ 2243069 w 12192000"/>
              <a:gd name="connsiteY139" fmla="*/ 2015111 h 2237474"/>
              <a:gd name="connsiteX140" fmla="*/ 2186609 w 12192000"/>
              <a:gd name="connsiteY140" fmla="*/ 2008263 h 2237474"/>
              <a:gd name="connsiteX141" fmla="*/ 2164831 w 12192000"/>
              <a:gd name="connsiteY141" fmla="*/ 2010143 h 2237474"/>
              <a:gd name="connsiteX142" fmla="*/ 2152836 w 12192000"/>
              <a:gd name="connsiteY142" fmla="*/ 2010048 h 2237474"/>
              <a:gd name="connsiteX143" fmla="*/ 2117102 w 12192000"/>
              <a:gd name="connsiteY143" fmla="*/ 2023004 h 2237474"/>
              <a:gd name="connsiteX144" fmla="*/ 2111935 w 12192000"/>
              <a:gd name="connsiteY144" fmla="*/ 2023163 h 2237474"/>
              <a:gd name="connsiteX145" fmla="*/ 2089991 w 12192000"/>
              <a:gd name="connsiteY145" fmla="*/ 2034193 h 2237474"/>
              <a:gd name="connsiteX146" fmla="*/ 2058061 w 12192000"/>
              <a:gd name="connsiteY146" fmla="*/ 2047942 h 2237474"/>
              <a:gd name="connsiteX147" fmla="*/ 2055737 w 12192000"/>
              <a:gd name="connsiteY147" fmla="*/ 2047704 h 2237474"/>
              <a:gd name="connsiteX148" fmla="*/ 2042244 w 12192000"/>
              <a:gd name="connsiteY148" fmla="*/ 2055560 h 2237474"/>
              <a:gd name="connsiteX149" fmla="*/ 1976224 w 12192000"/>
              <a:gd name="connsiteY149" fmla="*/ 2074257 h 2237474"/>
              <a:gd name="connsiteX150" fmla="*/ 1877728 w 12192000"/>
              <a:gd name="connsiteY150" fmla="*/ 2101004 h 2237474"/>
              <a:gd name="connsiteX151" fmla="*/ 1759056 w 12192000"/>
              <a:gd name="connsiteY151" fmla="*/ 2125608 h 2237474"/>
              <a:gd name="connsiteX152" fmla="*/ 1637948 w 12192000"/>
              <a:gd name="connsiteY152" fmla="*/ 2172597 h 2237474"/>
              <a:gd name="connsiteX153" fmla="*/ 1434549 w 12192000"/>
              <a:gd name="connsiteY153" fmla="*/ 2234522 h 2237474"/>
              <a:gd name="connsiteX154" fmla="*/ 1398481 w 12192000"/>
              <a:gd name="connsiteY154" fmla="*/ 2237074 h 2237474"/>
              <a:gd name="connsiteX155" fmla="*/ 1398407 w 12192000"/>
              <a:gd name="connsiteY155" fmla="*/ 2237095 h 2237474"/>
              <a:gd name="connsiteX156" fmla="*/ 1370962 w 12192000"/>
              <a:gd name="connsiteY156" fmla="*/ 2237474 h 2237474"/>
              <a:gd name="connsiteX157" fmla="*/ 1356367 w 12192000"/>
              <a:gd name="connsiteY157" fmla="*/ 2235089 h 2237474"/>
              <a:gd name="connsiteX158" fmla="*/ 1324828 w 12192000"/>
              <a:gd name="connsiteY158" fmla="*/ 2231968 h 2237474"/>
              <a:gd name="connsiteX159" fmla="*/ 1297744 w 12192000"/>
              <a:gd name="connsiteY159" fmla="*/ 2235849 h 2237474"/>
              <a:gd name="connsiteX160" fmla="*/ 1286236 w 12192000"/>
              <a:gd name="connsiteY160" fmla="*/ 2233135 h 2237474"/>
              <a:gd name="connsiteX161" fmla="*/ 1283504 w 12192000"/>
              <a:gd name="connsiteY161" fmla="*/ 2233797 h 2237474"/>
              <a:gd name="connsiteX162" fmla="*/ 1279765 w 12192000"/>
              <a:gd name="connsiteY162" fmla="*/ 2229639 h 2237474"/>
              <a:gd name="connsiteX163" fmla="*/ 1195347 w 12192000"/>
              <a:gd name="connsiteY163" fmla="*/ 2212354 h 2237474"/>
              <a:gd name="connsiteX164" fmla="*/ 970251 w 12192000"/>
              <a:gd name="connsiteY164" fmla="*/ 2221029 h 2237474"/>
              <a:gd name="connsiteX165" fmla="*/ 812914 w 12192000"/>
              <a:gd name="connsiteY165" fmla="*/ 2202752 h 2237474"/>
              <a:gd name="connsiteX166" fmla="*/ 800195 w 12192000"/>
              <a:gd name="connsiteY166" fmla="*/ 2209407 h 2237474"/>
              <a:gd name="connsiteX167" fmla="*/ 784978 w 12192000"/>
              <a:gd name="connsiteY167" fmla="*/ 2212360 h 2237474"/>
              <a:gd name="connsiteX168" fmla="*/ 681987 w 12192000"/>
              <a:gd name="connsiteY168" fmla="*/ 2216757 h 2237474"/>
              <a:gd name="connsiteX169" fmla="*/ 669923 w 12192000"/>
              <a:gd name="connsiteY169" fmla="*/ 2211682 h 2237474"/>
              <a:gd name="connsiteX170" fmla="*/ 648680 w 12192000"/>
              <a:gd name="connsiteY170" fmla="*/ 2206229 h 2237474"/>
              <a:gd name="connsiteX171" fmla="*/ 597225 w 12192000"/>
              <a:gd name="connsiteY171" fmla="*/ 2180999 h 2237474"/>
              <a:gd name="connsiteX172" fmla="*/ 558449 w 12192000"/>
              <a:gd name="connsiteY172" fmla="*/ 2182346 h 2237474"/>
              <a:gd name="connsiteX173" fmla="*/ 550517 w 12192000"/>
              <a:gd name="connsiteY173" fmla="*/ 2182060 h 2237474"/>
              <a:gd name="connsiteX174" fmla="*/ 550309 w 12192000"/>
              <a:gd name="connsiteY174" fmla="*/ 2181825 h 2237474"/>
              <a:gd name="connsiteX175" fmla="*/ 541836 w 12192000"/>
              <a:gd name="connsiteY175" fmla="*/ 2181063 h 2237474"/>
              <a:gd name="connsiteX176" fmla="*/ 536057 w 12192000"/>
              <a:gd name="connsiteY176" fmla="*/ 2181537 h 2237474"/>
              <a:gd name="connsiteX177" fmla="*/ 520671 w 12192000"/>
              <a:gd name="connsiteY177" fmla="*/ 2180980 h 2237474"/>
              <a:gd name="connsiteX178" fmla="*/ 515024 w 12192000"/>
              <a:gd name="connsiteY178" fmla="*/ 2179258 h 2237474"/>
              <a:gd name="connsiteX179" fmla="*/ 512278 w 12192000"/>
              <a:gd name="connsiteY179" fmla="*/ 2176369 h 2237474"/>
              <a:gd name="connsiteX180" fmla="*/ 480419 w 12192000"/>
              <a:gd name="connsiteY180" fmla="*/ 2167807 h 2237474"/>
              <a:gd name="connsiteX181" fmla="*/ 413835 w 12192000"/>
              <a:gd name="connsiteY181" fmla="*/ 2156783 h 2237474"/>
              <a:gd name="connsiteX182" fmla="*/ 376513 w 12192000"/>
              <a:gd name="connsiteY182" fmla="*/ 2154014 h 2237474"/>
              <a:gd name="connsiteX183" fmla="*/ 273386 w 12192000"/>
              <a:gd name="connsiteY183" fmla="*/ 2142551 h 2237474"/>
              <a:gd name="connsiteX184" fmla="*/ 169207 w 12192000"/>
              <a:gd name="connsiteY184" fmla="*/ 2128100 h 2237474"/>
              <a:gd name="connsiteX185" fmla="*/ 93149 w 12192000"/>
              <a:gd name="connsiteY185" fmla="*/ 2105324 h 2237474"/>
              <a:gd name="connsiteX186" fmla="*/ 88109 w 12192000"/>
              <a:gd name="connsiteY186" fmla="*/ 2106704 h 2237474"/>
              <a:gd name="connsiteX187" fmla="*/ 80022 w 12192000"/>
              <a:gd name="connsiteY187" fmla="*/ 2107254 h 2237474"/>
              <a:gd name="connsiteX188" fmla="*/ 79717 w 12192000"/>
              <a:gd name="connsiteY188" fmla="*/ 2107046 h 2237474"/>
              <a:gd name="connsiteX189" fmla="*/ 72352 w 12192000"/>
              <a:gd name="connsiteY189" fmla="*/ 2107991 h 2237474"/>
              <a:gd name="connsiteX190" fmla="*/ 37645 w 12192000"/>
              <a:gd name="connsiteY190" fmla="*/ 2115401 h 2237474"/>
              <a:gd name="connsiteX191" fmla="*/ 4572 w 12192000"/>
              <a:gd name="connsiteY191" fmla="*/ 2111091 h 2237474"/>
              <a:gd name="connsiteX192" fmla="*/ 0 w 12192000"/>
              <a:gd name="connsiteY192" fmla="*/ 2110468 h 2237474"/>
              <a:gd name="connsiteX193" fmla="*/ 0 w 12192000"/>
              <a:gd name="connsiteY19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34688 w 12192000"/>
              <a:gd name="connsiteY12" fmla="*/ 757726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8975 w 12192000"/>
              <a:gd name="connsiteY12" fmla="*/ 75527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34800 w 12192000"/>
              <a:gd name="connsiteY6" fmla="*/ 747840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60070 w 12192000"/>
              <a:gd name="connsiteY92" fmla="*/ 1785640 h 2237474"/>
              <a:gd name="connsiteX93" fmla="*/ 4536503 w 12192000"/>
              <a:gd name="connsiteY93" fmla="*/ 1785334 h 2237474"/>
              <a:gd name="connsiteX94" fmla="*/ 4513724 w 12192000"/>
              <a:gd name="connsiteY94" fmla="*/ 1791996 h 2237474"/>
              <a:gd name="connsiteX95" fmla="*/ 4459810 w 12192000"/>
              <a:gd name="connsiteY95" fmla="*/ 1797886 h 2237474"/>
              <a:gd name="connsiteX96" fmla="*/ 4379064 w 12192000"/>
              <a:gd name="connsiteY96" fmla="*/ 1817177 h 2237474"/>
              <a:gd name="connsiteX97" fmla="*/ 4290981 w 12192000"/>
              <a:gd name="connsiteY97" fmla="*/ 1839677 h 2237474"/>
              <a:gd name="connsiteX98" fmla="*/ 4238372 w 12192000"/>
              <a:gd name="connsiteY98" fmla="*/ 1851480 h 2237474"/>
              <a:gd name="connsiteX99" fmla="*/ 4232517 w 12192000"/>
              <a:gd name="connsiteY99" fmla="*/ 1852567 h 2237474"/>
              <a:gd name="connsiteX100" fmla="*/ 4191732 w 12192000"/>
              <a:gd name="connsiteY100" fmla="*/ 1857328 h 2237474"/>
              <a:gd name="connsiteX101" fmla="*/ 4065532 w 12192000"/>
              <a:gd name="connsiteY101" fmla="*/ 1855477 h 2237474"/>
              <a:gd name="connsiteX102" fmla="*/ 4028460 w 12192000"/>
              <a:gd name="connsiteY102" fmla="*/ 1855137 h 2237474"/>
              <a:gd name="connsiteX103" fmla="*/ 4002267 w 12192000"/>
              <a:gd name="connsiteY103" fmla="*/ 1852352 h 2237474"/>
              <a:gd name="connsiteX104" fmla="*/ 3931396 w 12192000"/>
              <a:gd name="connsiteY104" fmla="*/ 1858915 h 2237474"/>
              <a:gd name="connsiteX105" fmla="*/ 3812162 w 12192000"/>
              <a:gd name="connsiteY105" fmla="*/ 1875501 h 2237474"/>
              <a:gd name="connsiteX106" fmla="*/ 3729530 w 12192000"/>
              <a:gd name="connsiteY106" fmla="*/ 1864513 h 2237474"/>
              <a:gd name="connsiteX107" fmla="*/ 3680177 w 12192000"/>
              <a:gd name="connsiteY107" fmla="*/ 1881552 h 2237474"/>
              <a:gd name="connsiteX108" fmla="*/ 3567259 w 12192000"/>
              <a:gd name="connsiteY108" fmla="*/ 1893482 h 2237474"/>
              <a:gd name="connsiteX109" fmla="*/ 3405770 w 12192000"/>
              <a:gd name="connsiteY109" fmla="*/ 1904591 h 2237474"/>
              <a:gd name="connsiteX110" fmla="*/ 3280097 w 12192000"/>
              <a:gd name="connsiteY110" fmla="*/ 1919610 h 2237474"/>
              <a:gd name="connsiteX111" fmla="*/ 3123424 w 12192000"/>
              <a:gd name="connsiteY111" fmla="*/ 1952930 h 2237474"/>
              <a:gd name="connsiteX112" fmla="*/ 3009910 w 12192000"/>
              <a:gd name="connsiteY112" fmla="*/ 1957866 h 2237474"/>
              <a:gd name="connsiteX113" fmla="*/ 2995934 w 12192000"/>
              <a:gd name="connsiteY113" fmla="*/ 1967085 h 2237474"/>
              <a:gd name="connsiteX114" fmla="*/ 2980071 w 12192000"/>
              <a:gd name="connsiteY114" fmla="*/ 1972988 h 2237474"/>
              <a:gd name="connsiteX115" fmla="*/ 2978094 w 12192000"/>
              <a:gd name="connsiteY115" fmla="*/ 1972369 h 2237474"/>
              <a:gd name="connsiteX116" fmla="*/ 2942858 w 12192000"/>
              <a:gd name="connsiteY116" fmla="*/ 1981367 h 2237474"/>
              <a:gd name="connsiteX117" fmla="*/ 2875436 w 12192000"/>
              <a:gd name="connsiteY117" fmla="*/ 1996977 h 2237474"/>
              <a:gd name="connsiteX118" fmla="*/ 2874892 w 12192000"/>
              <a:gd name="connsiteY118" fmla="*/ 1996085 h 2237474"/>
              <a:gd name="connsiteX119" fmla="*/ 2864145 w 12192000"/>
              <a:gd name="connsiteY119" fmla="*/ 1994061 h 2237474"/>
              <a:gd name="connsiteX120" fmla="*/ 2843662 w 12192000"/>
              <a:gd name="connsiteY120" fmla="*/ 1992498 h 2237474"/>
              <a:gd name="connsiteX121" fmla="*/ 2796128 w 12192000"/>
              <a:gd name="connsiteY121" fmla="*/ 1976403 h 2237474"/>
              <a:gd name="connsiteX122" fmla="*/ 2756784 w 12192000"/>
              <a:gd name="connsiteY122" fmla="*/ 1985116 h 2237474"/>
              <a:gd name="connsiteX123" fmla="*/ 2748833 w 12192000"/>
              <a:gd name="connsiteY123" fmla="*/ 1986323 h 2237474"/>
              <a:gd name="connsiteX124" fmla="*/ 2748661 w 12192000"/>
              <a:gd name="connsiteY124" fmla="*/ 1986122 h 2237474"/>
              <a:gd name="connsiteX125" fmla="*/ 2740251 w 12192000"/>
              <a:gd name="connsiteY125" fmla="*/ 1986946 h 2237474"/>
              <a:gd name="connsiteX126" fmla="*/ 2718916 w 12192000"/>
              <a:gd name="connsiteY126" fmla="*/ 1990867 h 2237474"/>
              <a:gd name="connsiteX127" fmla="*/ 2713522 w 12192000"/>
              <a:gd name="connsiteY127" fmla="*/ 1990173 h 2237474"/>
              <a:gd name="connsiteX128" fmla="*/ 2680597 w 12192000"/>
              <a:gd name="connsiteY128" fmla="*/ 1984996 h 2237474"/>
              <a:gd name="connsiteX129" fmla="*/ 2578178 w 12192000"/>
              <a:gd name="connsiteY129" fmla="*/ 1990531 h 2237474"/>
              <a:gd name="connsiteX130" fmla="*/ 2476147 w 12192000"/>
              <a:gd name="connsiteY130" fmla="*/ 1998305 h 2237474"/>
              <a:gd name="connsiteX131" fmla="*/ 2373568 w 12192000"/>
              <a:gd name="connsiteY131" fmla="*/ 2003219 h 2237474"/>
              <a:gd name="connsiteX132" fmla="*/ 2321399 w 12192000"/>
              <a:gd name="connsiteY132" fmla="*/ 1989467 h 2237474"/>
              <a:gd name="connsiteX133" fmla="*/ 2315525 w 12192000"/>
              <a:gd name="connsiteY133" fmla="*/ 1989708 h 2237474"/>
              <a:gd name="connsiteX134" fmla="*/ 2300792 w 12192000"/>
              <a:gd name="connsiteY134" fmla="*/ 1994290 h 2237474"/>
              <a:gd name="connsiteX135" fmla="*/ 2295469 w 12192000"/>
              <a:gd name="connsiteY135" fmla="*/ 1996659 h 2237474"/>
              <a:gd name="connsiteX136" fmla="*/ 2287219 w 12192000"/>
              <a:gd name="connsiteY136" fmla="*/ 1998750 h 2237474"/>
              <a:gd name="connsiteX137" fmla="*/ 2286948 w 12192000"/>
              <a:gd name="connsiteY137" fmla="*/ 1998596 h 2237474"/>
              <a:gd name="connsiteX138" fmla="*/ 2243069 w 12192000"/>
              <a:gd name="connsiteY138" fmla="*/ 2015111 h 2237474"/>
              <a:gd name="connsiteX139" fmla="*/ 2186609 w 12192000"/>
              <a:gd name="connsiteY139" fmla="*/ 2008263 h 2237474"/>
              <a:gd name="connsiteX140" fmla="*/ 2164831 w 12192000"/>
              <a:gd name="connsiteY140" fmla="*/ 2010143 h 2237474"/>
              <a:gd name="connsiteX141" fmla="*/ 2152836 w 12192000"/>
              <a:gd name="connsiteY141" fmla="*/ 2010048 h 2237474"/>
              <a:gd name="connsiteX142" fmla="*/ 2117102 w 12192000"/>
              <a:gd name="connsiteY142" fmla="*/ 2023004 h 2237474"/>
              <a:gd name="connsiteX143" fmla="*/ 2111935 w 12192000"/>
              <a:gd name="connsiteY143" fmla="*/ 2023163 h 2237474"/>
              <a:gd name="connsiteX144" fmla="*/ 2089991 w 12192000"/>
              <a:gd name="connsiteY144" fmla="*/ 2034193 h 2237474"/>
              <a:gd name="connsiteX145" fmla="*/ 2058061 w 12192000"/>
              <a:gd name="connsiteY145" fmla="*/ 2047942 h 2237474"/>
              <a:gd name="connsiteX146" fmla="*/ 2055737 w 12192000"/>
              <a:gd name="connsiteY146" fmla="*/ 2047704 h 2237474"/>
              <a:gd name="connsiteX147" fmla="*/ 2042244 w 12192000"/>
              <a:gd name="connsiteY147" fmla="*/ 2055560 h 2237474"/>
              <a:gd name="connsiteX148" fmla="*/ 1976224 w 12192000"/>
              <a:gd name="connsiteY148" fmla="*/ 2074257 h 2237474"/>
              <a:gd name="connsiteX149" fmla="*/ 1877728 w 12192000"/>
              <a:gd name="connsiteY149" fmla="*/ 2101004 h 2237474"/>
              <a:gd name="connsiteX150" fmla="*/ 1759056 w 12192000"/>
              <a:gd name="connsiteY150" fmla="*/ 2125608 h 2237474"/>
              <a:gd name="connsiteX151" fmla="*/ 1637948 w 12192000"/>
              <a:gd name="connsiteY151" fmla="*/ 2172597 h 2237474"/>
              <a:gd name="connsiteX152" fmla="*/ 1434549 w 12192000"/>
              <a:gd name="connsiteY152" fmla="*/ 2234522 h 2237474"/>
              <a:gd name="connsiteX153" fmla="*/ 1398481 w 12192000"/>
              <a:gd name="connsiteY153" fmla="*/ 2237074 h 2237474"/>
              <a:gd name="connsiteX154" fmla="*/ 1398407 w 12192000"/>
              <a:gd name="connsiteY154" fmla="*/ 2237095 h 2237474"/>
              <a:gd name="connsiteX155" fmla="*/ 1370962 w 12192000"/>
              <a:gd name="connsiteY155" fmla="*/ 2237474 h 2237474"/>
              <a:gd name="connsiteX156" fmla="*/ 1356367 w 12192000"/>
              <a:gd name="connsiteY156" fmla="*/ 2235089 h 2237474"/>
              <a:gd name="connsiteX157" fmla="*/ 1324828 w 12192000"/>
              <a:gd name="connsiteY157" fmla="*/ 2231968 h 2237474"/>
              <a:gd name="connsiteX158" fmla="*/ 1297744 w 12192000"/>
              <a:gd name="connsiteY158" fmla="*/ 2235849 h 2237474"/>
              <a:gd name="connsiteX159" fmla="*/ 1286236 w 12192000"/>
              <a:gd name="connsiteY159" fmla="*/ 2233135 h 2237474"/>
              <a:gd name="connsiteX160" fmla="*/ 1283504 w 12192000"/>
              <a:gd name="connsiteY160" fmla="*/ 2233797 h 2237474"/>
              <a:gd name="connsiteX161" fmla="*/ 1279765 w 12192000"/>
              <a:gd name="connsiteY161" fmla="*/ 2229639 h 2237474"/>
              <a:gd name="connsiteX162" fmla="*/ 1195347 w 12192000"/>
              <a:gd name="connsiteY162" fmla="*/ 2212354 h 2237474"/>
              <a:gd name="connsiteX163" fmla="*/ 970251 w 12192000"/>
              <a:gd name="connsiteY163" fmla="*/ 2221029 h 2237474"/>
              <a:gd name="connsiteX164" fmla="*/ 812914 w 12192000"/>
              <a:gd name="connsiteY164" fmla="*/ 2202752 h 2237474"/>
              <a:gd name="connsiteX165" fmla="*/ 800195 w 12192000"/>
              <a:gd name="connsiteY165" fmla="*/ 2209407 h 2237474"/>
              <a:gd name="connsiteX166" fmla="*/ 784978 w 12192000"/>
              <a:gd name="connsiteY166" fmla="*/ 2212360 h 2237474"/>
              <a:gd name="connsiteX167" fmla="*/ 681987 w 12192000"/>
              <a:gd name="connsiteY167" fmla="*/ 2216757 h 2237474"/>
              <a:gd name="connsiteX168" fmla="*/ 669923 w 12192000"/>
              <a:gd name="connsiteY168" fmla="*/ 2211682 h 2237474"/>
              <a:gd name="connsiteX169" fmla="*/ 648680 w 12192000"/>
              <a:gd name="connsiteY169" fmla="*/ 2206229 h 2237474"/>
              <a:gd name="connsiteX170" fmla="*/ 597225 w 12192000"/>
              <a:gd name="connsiteY170" fmla="*/ 2180999 h 2237474"/>
              <a:gd name="connsiteX171" fmla="*/ 558449 w 12192000"/>
              <a:gd name="connsiteY171" fmla="*/ 2182346 h 2237474"/>
              <a:gd name="connsiteX172" fmla="*/ 550517 w 12192000"/>
              <a:gd name="connsiteY172" fmla="*/ 2182060 h 2237474"/>
              <a:gd name="connsiteX173" fmla="*/ 550309 w 12192000"/>
              <a:gd name="connsiteY173" fmla="*/ 2181825 h 2237474"/>
              <a:gd name="connsiteX174" fmla="*/ 541836 w 12192000"/>
              <a:gd name="connsiteY174" fmla="*/ 2181063 h 2237474"/>
              <a:gd name="connsiteX175" fmla="*/ 536057 w 12192000"/>
              <a:gd name="connsiteY175" fmla="*/ 2181537 h 2237474"/>
              <a:gd name="connsiteX176" fmla="*/ 520671 w 12192000"/>
              <a:gd name="connsiteY176" fmla="*/ 2180980 h 2237474"/>
              <a:gd name="connsiteX177" fmla="*/ 515024 w 12192000"/>
              <a:gd name="connsiteY177" fmla="*/ 2179258 h 2237474"/>
              <a:gd name="connsiteX178" fmla="*/ 512278 w 12192000"/>
              <a:gd name="connsiteY178" fmla="*/ 2176369 h 2237474"/>
              <a:gd name="connsiteX179" fmla="*/ 480419 w 12192000"/>
              <a:gd name="connsiteY179" fmla="*/ 2167807 h 2237474"/>
              <a:gd name="connsiteX180" fmla="*/ 413835 w 12192000"/>
              <a:gd name="connsiteY180" fmla="*/ 2156783 h 2237474"/>
              <a:gd name="connsiteX181" fmla="*/ 376513 w 12192000"/>
              <a:gd name="connsiteY181" fmla="*/ 2154014 h 2237474"/>
              <a:gd name="connsiteX182" fmla="*/ 273386 w 12192000"/>
              <a:gd name="connsiteY182" fmla="*/ 2142551 h 2237474"/>
              <a:gd name="connsiteX183" fmla="*/ 169207 w 12192000"/>
              <a:gd name="connsiteY183" fmla="*/ 2128100 h 2237474"/>
              <a:gd name="connsiteX184" fmla="*/ 93149 w 12192000"/>
              <a:gd name="connsiteY184" fmla="*/ 2105324 h 2237474"/>
              <a:gd name="connsiteX185" fmla="*/ 88109 w 12192000"/>
              <a:gd name="connsiteY185" fmla="*/ 2106704 h 2237474"/>
              <a:gd name="connsiteX186" fmla="*/ 80022 w 12192000"/>
              <a:gd name="connsiteY186" fmla="*/ 2107254 h 2237474"/>
              <a:gd name="connsiteX187" fmla="*/ 79717 w 12192000"/>
              <a:gd name="connsiteY187" fmla="*/ 2107046 h 2237474"/>
              <a:gd name="connsiteX188" fmla="*/ 72352 w 12192000"/>
              <a:gd name="connsiteY188" fmla="*/ 2107991 h 2237474"/>
              <a:gd name="connsiteX189" fmla="*/ 37645 w 12192000"/>
              <a:gd name="connsiteY189" fmla="*/ 2115401 h 2237474"/>
              <a:gd name="connsiteX190" fmla="*/ 4572 w 12192000"/>
              <a:gd name="connsiteY190" fmla="*/ 2111091 h 2237474"/>
              <a:gd name="connsiteX191" fmla="*/ 0 w 12192000"/>
              <a:gd name="connsiteY191" fmla="*/ 2110468 h 2237474"/>
              <a:gd name="connsiteX192" fmla="*/ 0 w 12192000"/>
              <a:gd name="connsiteY19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11738 w 12192000"/>
              <a:gd name="connsiteY91" fmla="*/ 1776964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29530 w 12192000"/>
              <a:gd name="connsiteY105" fmla="*/ 1864513 h 2237474"/>
              <a:gd name="connsiteX106" fmla="*/ 3680177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78094 w 12192000"/>
              <a:gd name="connsiteY114" fmla="*/ 1972369 h 2237474"/>
              <a:gd name="connsiteX115" fmla="*/ 2942858 w 12192000"/>
              <a:gd name="connsiteY115" fmla="*/ 1981367 h 2237474"/>
              <a:gd name="connsiteX116" fmla="*/ 2875436 w 12192000"/>
              <a:gd name="connsiteY116" fmla="*/ 1996977 h 2237474"/>
              <a:gd name="connsiteX117" fmla="*/ 2874892 w 12192000"/>
              <a:gd name="connsiteY117" fmla="*/ 1996085 h 2237474"/>
              <a:gd name="connsiteX118" fmla="*/ 2864145 w 12192000"/>
              <a:gd name="connsiteY118" fmla="*/ 1994061 h 2237474"/>
              <a:gd name="connsiteX119" fmla="*/ 2843662 w 12192000"/>
              <a:gd name="connsiteY119" fmla="*/ 1992498 h 2237474"/>
              <a:gd name="connsiteX120" fmla="*/ 2796128 w 12192000"/>
              <a:gd name="connsiteY120" fmla="*/ 1976403 h 2237474"/>
              <a:gd name="connsiteX121" fmla="*/ 2756784 w 12192000"/>
              <a:gd name="connsiteY121" fmla="*/ 1985116 h 2237474"/>
              <a:gd name="connsiteX122" fmla="*/ 2748833 w 12192000"/>
              <a:gd name="connsiteY122" fmla="*/ 1986323 h 2237474"/>
              <a:gd name="connsiteX123" fmla="*/ 2748661 w 12192000"/>
              <a:gd name="connsiteY123" fmla="*/ 1986122 h 2237474"/>
              <a:gd name="connsiteX124" fmla="*/ 2740251 w 12192000"/>
              <a:gd name="connsiteY124" fmla="*/ 1986946 h 2237474"/>
              <a:gd name="connsiteX125" fmla="*/ 2718916 w 12192000"/>
              <a:gd name="connsiteY125" fmla="*/ 1990867 h 2237474"/>
              <a:gd name="connsiteX126" fmla="*/ 2713522 w 12192000"/>
              <a:gd name="connsiteY126" fmla="*/ 1990173 h 2237474"/>
              <a:gd name="connsiteX127" fmla="*/ 2680597 w 12192000"/>
              <a:gd name="connsiteY127" fmla="*/ 1984996 h 2237474"/>
              <a:gd name="connsiteX128" fmla="*/ 2578178 w 12192000"/>
              <a:gd name="connsiteY128" fmla="*/ 1990531 h 2237474"/>
              <a:gd name="connsiteX129" fmla="*/ 2476147 w 12192000"/>
              <a:gd name="connsiteY129" fmla="*/ 1998305 h 2237474"/>
              <a:gd name="connsiteX130" fmla="*/ 2373568 w 12192000"/>
              <a:gd name="connsiteY130" fmla="*/ 2003219 h 2237474"/>
              <a:gd name="connsiteX131" fmla="*/ 2321399 w 12192000"/>
              <a:gd name="connsiteY131" fmla="*/ 1989467 h 2237474"/>
              <a:gd name="connsiteX132" fmla="*/ 2315525 w 12192000"/>
              <a:gd name="connsiteY132" fmla="*/ 1989708 h 2237474"/>
              <a:gd name="connsiteX133" fmla="*/ 2300792 w 12192000"/>
              <a:gd name="connsiteY133" fmla="*/ 1994290 h 2237474"/>
              <a:gd name="connsiteX134" fmla="*/ 2295469 w 12192000"/>
              <a:gd name="connsiteY134" fmla="*/ 1996659 h 2237474"/>
              <a:gd name="connsiteX135" fmla="*/ 2287219 w 12192000"/>
              <a:gd name="connsiteY135" fmla="*/ 1998750 h 2237474"/>
              <a:gd name="connsiteX136" fmla="*/ 2286948 w 12192000"/>
              <a:gd name="connsiteY136" fmla="*/ 1998596 h 2237474"/>
              <a:gd name="connsiteX137" fmla="*/ 2243069 w 12192000"/>
              <a:gd name="connsiteY137" fmla="*/ 2015111 h 2237474"/>
              <a:gd name="connsiteX138" fmla="*/ 2186609 w 12192000"/>
              <a:gd name="connsiteY138" fmla="*/ 2008263 h 2237474"/>
              <a:gd name="connsiteX139" fmla="*/ 2164831 w 12192000"/>
              <a:gd name="connsiteY139" fmla="*/ 2010143 h 2237474"/>
              <a:gd name="connsiteX140" fmla="*/ 2152836 w 12192000"/>
              <a:gd name="connsiteY140" fmla="*/ 2010048 h 2237474"/>
              <a:gd name="connsiteX141" fmla="*/ 2117102 w 12192000"/>
              <a:gd name="connsiteY141" fmla="*/ 2023004 h 2237474"/>
              <a:gd name="connsiteX142" fmla="*/ 2111935 w 12192000"/>
              <a:gd name="connsiteY142" fmla="*/ 2023163 h 2237474"/>
              <a:gd name="connsiteX143" fmla="*/ 2089991 w 12192000"/>
              <a:gd name="connsiteY143" fmla="*/ 2034193 h 2237474"/>
              <a:gd name="connsiteX144" fmla="*/ 2058061 w 12192000"/>
              <a:gd name="connsiteY144" fmla="*/ 2047942 h 2237474"/>
              <a:gd name="connsiteX145" fmla="*/ 2055737 w 12192000"/>
              <a:gd name="connsiteY145" fmla="*/ 2047704 h 2237474"/>
              <a:gd name="connsiteX146" fmla="*/ 2042244 w 12192000"/>
              <a:gd name="connsiteY146" fmla="*/ 2055560 h 2237474"/>
              <a:gd name="connsiteX147" fmla="*/ 1976224 w 12192000"/>
              <a:gd name="connsiteY147" fmla="*/ 2074257 h 2237474"/>
              <a:gd name="connsiteX148" fmla="*/ 1877728 w 12192000"/>
              <a:gd name="connsiteY148" fmla="*/ 2101004 h 2237474"/>
              <a:gd name="connsiteX149" fmla="*/ 1759056 w 12192000"/>
              <a:gd name="connsiteY149" fmla="*/ 2125608 h 2237474"/>
              <a:gd name="connsiteX150" fmla="*/ 1637948 w 12192000"/>
              <a:gd name="connsiteY150" fmla="*/ 2172597 h 2237474"/>
              <a:gd name="connsiteX151" fmla="*/ 1434549 w 12192000"/>
              <a:gd name="connsiteY151" fmla="*/ 2234522 h 2237474"/>
              <a:gd name="connsiteX152" fmla="*/ 1398481 w 12192000"/>
              <a:gd name="connsiteY152" fmla="*/ 2237074 h 2237474"/>
              <a:gd name="connsiteX153" fmla="*/ 1398407 w 12192000"/>
              <a:gd name="connsiteY153" fmla="*/ 2237095 h 2237474"/>
              <a:gd name="connsiteX154" fmla="*/ 1370962 w 12192000"/>
              <a:gd name="connsiteY154" fmla="*/ 2237474 h 2237474"/>
              <a:gd name="connsiteX155" fmla="*/ 1356367 w 12192000"/>
              <a:gd name="connsiteY155" fmla="*/ 2235089 h 2237474"/>
              <a:gd name="connsiteX156" fmla="*/ 1324828 w 12192000"/>
              <a:gd name="connsiteY156" fmla="*/ 2231968 h 2237474"/>
              <a:gd name="connsiteX157" fmla="*/ 1297744 w 12192000"/>
              <a:gd name="connsiteY157" fmla="*/ 2235849 h 2237474"/>
              <a:gd name="connsiteX158" fmla="*/ 1286236 w 12192000"/>
              <a:gd name="connsiteY158" fmla="*/ 2233135 h 2237474"/>
              <a:gd name="connsiteX159" fmla="*/ 1283504 w 12192000"/>
              <a:gd name="connsiteY159" fmla="*/ 2233797 h 2237474"/>
              <a:gd name="connsiteX160" fmla="*/ 1279765 w 12192000"/>
              <a:gd name="connsiteY160" fmla="*/ 2229639 h 2237474"/>
              <a:gd name="connsiteX161" fmla="*/ 1195347 w 12192000"/>
              <a:gd name="connsiteY161" fmla="*/ 2212354 h 2237474"/>
              <a:gd name="connsiteX162" fmla="*/ 970251 w 12192000"/>
              <a:gd name="connsiteY162" fmla="*/ 2221029 h 2237474"/>
              <a:gd name="connsiteX163" fmla="*/ 812914 w 12192000"/>
              <a:gd name="connsiteY163" fmla="*/ 2202752 h 2237474"/>
              <a:gd name="connsiteX164" fmla="*/ 800195 w 12192000"/>
              <a:gd name="connsiteY164" fmla="*/ 2209407 h 2237474"/>
              <a:gd name="connsiteX165" fmla="*/ 784978 w 12192000"/>
              <a:gd name="connsiteY165" fmla="*/ 2212360 h 2237474"/>
              <a:gd name="connsiteX166" fmla="*/ 681987 w 12192000"/>
              <a:gd name="connsiteY166" fmla="*/ 2216757 h 2237474"/>
              <a:gd name="connsiteX167" fmla="*/ 669923 w 12192000"/>
              <a:gd name="connsiteY167" fmla="*/ 2211682 h 2237474"/>
              <a:gd name="connsiteX168" fmla="*/ 648680 w 12192000"/>
              <a:gd name="connsiteY168" fmla="*/ 2206229 h 2237474"/>
              <a:gd name="connsiteX169" fmla="*/ 597225 w 12192000"/>
              <a:gd name="connsiteY169" fmla="*/ 2180999 h 2237474"/>
              <a:gd name="connsiteX170" fmla="*/ 558449 w 12192000"/>
              <a:gd name="connsiteY170" fmla="*/ 2182346 h 2237474"/>
              <a:gd name="connsiteX171" fmla="*/ 550517 w 12192000"/>
              <a:gd name="connsiteY171" fmla="*/ 2182060 h 2237474"/>
              <a:gd name="connsiteX172" fmla="*/ 550309 w 12192000"/>
              <a:gd name="connsiteY172" fmla="*/ 2181825 h 2237474"/>
              <a:gd name="connsiteX173" fmla="*/ 541836 w 12192000"/>
              <a:gd name="connsiteY173" fmla="*/ 2181063 h 2237474"/>
              <a:gd name="connsiteX174" fmla="*/ 536057 w 12192000"/>
              <a:gd name="connsiteY174" fmla="*/ 2181537 h 2237474"/>
              <a:gd name="connsiteX175" fmla="*/ 520671 w 12192000"/>
              <a:gd name="connsiteY175" fmla="*/ 2180980 h 2237474"/>
              <a:gd name="connsiteX176" fmla="*/ 515024 w 12192000"/>
              <a:gd name="connsiteY176" fmla="*/ 2179258 h 2237474"/>
              <a:gd name="connsiteX177" fmla="*/ 512278 w 12192000"/>
              <a:gd name="connsiteY177" fmla="*/ 2176369 h 2237474"/>
              <a:gd name="connsiteX178" fmla="*/ 480419 w 12192000"/>
              <a:gd name="connsiteY178" fmla="*/ 2167807 h 2237474"/>
              <a:gd name="connsiteX179" fmla="*/ 413835 w 12192000"/>
              <a:gd name="connsiteY179" fmla="*/ 2156783 h 2237474"/>
              <a:gd name="connsiteX180" fmla="*/ 376513 w 12192000"/>
              <a:gd name="connsiteY180" fmla="*/ 2154014 h 2237474"/>
              <a:gd name="connsiteX181" fmla="*/ 273386 w 12192000"/>
              <a:gd name="connsiteY181" fmla="*/ 2142551 h 2237474"/>
              <a:gd name="connsiteX182" fmla="*/ 169207 w 12192000"/>
              <a:gd name="connsiteY182" fmla="*/ 2128100 h 2237474"/>
              <a:gd name="connsiteX183" fmla="*/ 93149 w 12192000"/>
              <a:gd name="connsiteY183" fmla="*/ 2105324 h 2237474"/>
              <a:gd name="connsiteX184" fmla="*/ 88109 w 12192000"/>
              <a:gd name="connsiteY184" fmla="*/ 2106704 h 2237474"/>
              <a:gd name="connsiteX185" fmla="*/ 80022 w 12192000"/>
              <a:gd name="connsiteY185" fmla="*/ 2107254 h 2237474"/>
              <a:gd name="connsiteX186" fmla="*/ 79717 w 12192000"/>
              <a:gd name="connsiteY186" fmla="*/ 2107046 h 2237474"/>
              <a:gd name="connsiteX187" fmla="*/ 72352 w 12192000"/>
              <a:gd name="connsiteY187" fmla="*/ 2107991 h 2237474"/>
              <a:gd name="connsiteX188" fmla="*/ 37645 w 12192000"/>
              <a:gd name="connsiteY188" fmla="*/ 2115401 h 2237474"/>
              <a:gd name="connsiteX189" fmla="*/ 4572 w 12192000"/>
              <a:gd name="connsiteY189" fmla="*/ 2111091 h 2237474"/>
              <a:gd name="connsiteX190" fmla="*/ 0 w 12192000"/>
              <a:gd name="connsiteY190" fmla="*/ 2110468 h 2237474"/>
              <a:gd name="connsiteX191" fmla="*/ 0 w 12192000"/>
              <a:gd name="connsiteY19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40313 w 12192000"/>
              <a:gd name="connsiteY91" fmla="*/ 1784307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29530 w 12192000"/>
              <a:gd name="connsiteY105" fmla="*/ 1864513 h 2237474"/>
              <a:gd name="connsiteX106" fmla="*/ 3680177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78094 w 12192000"/>
              <a:gd name="connsiteY114" fmla="*/ 1972369 h 2237474"/>
              <a:gd name="connsiteX115" fmla="*/ 2942858 w 12192000"/>
              <a:gd name="connsiteY115" fmla="*/ 1981367 h 2237474"/>
              <a:gd name="connsiteX116" fmla="*/ 2875436 w 12192000"/>
              <a:gd name="connsiteY116" fmla="*/ 1996977 h 2237474"/>
              <a:gd name="connsiteX117" fmla="*/ 2874892 w 12192000"/>
              <a:gd name="connsiteY117" fmla="*/ 1996085 h 2237474"/>
              <a:gd name="connsiteX118" fmla="*/ 2864145 w 12192000"/>
              <a:gd name="connsiteY118" fmla="*/ 1994061 h 2237474"/>
              <a:gd name="connsiteX119" fmla="*/ 2843662 w 12192000"/>
              <a:gd name="connsiteY119" fmla="*/ 1992498 h 2237474"/>
              <a:gd name="connsiteX120" fmla="*/ 2796128 w 12192000"/>
              <a:gd name="connsiteY120" fmla="*/ 1976403 h 2237474"/>
              <a:gd name="connsiteX121" fmla="*/ 2756784 w 12192000"/>
              <a:gd name="connsiteY121" fmla="*/ 1985116 h 2237474"/>
              <a:gd name="connsiteX122" fmla="*/ 2748833 w 12192000"/>
              <a:gd name="connsiteY122" fmla="*/ 1986323 h 2237474"/>
              <a:gd name="connsiteX123" fmla="*/ 2748661 w 12192000"/>
              <a:gd name="connsiteY123" fmla="*/ 1986122 h 2237474"/>
              <a:gd name="connsiteX124" fmla="*/ 2740251 w 12192000"/>
              <a:gd name="connsiteY124" fmla="*/ 1986946 h 2237474"/>
              <a:gd name="connsiteX125" fmla="*/ 2718916 w 12192000"/>
              <a:gd name="connsiteY125" fmla="*/ 1990867 h 2237474"/>
              <a:gd name="connsiteX126" fmla="*/ 2713522 w 12192000"/>
              <a:gd name="connsiteY126" fmla="*/ 1990173 h 2237474"/>
              <a:gd name="connsiteX127" fmla="*/ 2680597 w 12192000"/>
              <a:gd name="connsiteY127" fmla="*/ 1984996 h 2237474"/>
              <a:gd name="connsiteX128" fmla="*/ 2578178 w 12192000"/>
              <a:gd name="connsiteY128" fmla="*/ 1990531 h 2237474"/>
              <a:gd name="connsiteX129" fmla="*/ 2476147 w 12192000"/>
              <a:gd name="connsiteY129" fmla="*/ 1998305 h 2237474"/>
              <a:gd name="connsiteX130" fmla="*/ 2373568 w 12192000"/>
              <a:gd name="connsiteY130" fmla="*/ 2003219 h 2237474"/>
              <a:gd name="connsiteX131" fmla="*/ 2321399 w 12192000"/>
              <a:gd name="connsiteY131" fmla="*/ 1989467 h 2237474"/>
              <a:gd name="connsiteX132" fmla="*/ 2315525 w 12192000"/>
              <a:gd name="connsiteY132" fmla="*/ 1989708 h 2237474"/>
              <a:gd name="connsiteX133" fmla="*/ 2300792 w 12192000"/>
              <a:gd name="connsiteY133" fmla="*/ 1994290 h 2237474"/>
              <a:gd name="connsiteX134" fmla="*/ 2295469 w 12192000"/>
              <a:gd name="connsiteY134" fmla="*/ 1996659 h 2237474"/>
              <a:gd name="connsiteX135" fmla="*/ 2287219 w 12192000"/>
              <a:gd name="connsiteY135" fmla="*/ 1998750 h 2237474"/>
              <a:gd name="connsiteX136" fmla="*/ 2286948 w 12192000"/>
              <a:gd name="connsiteY136" fmla="*/ 1998596 h 2237474"/>
              <a:gd name="connsiteX137" fmla="*/ 2243069 w 12192000"/>
              <a:gd name="connsiteY137" fmla="*/ 2015111 h 2237474"/>
              <a:gd name="connsiteX138" fmla="*/ 2186609 w 12192000"/>
              <a:gd name="connsiteY138" fmla="*/ 2008263 h 2237474"/>
              <a:gd name="connsiteX139" fmla="*/ 2164831 w 12192000"/>
              <a:gd name="connsiteY139" fmla="*/ 2010143 h 2237474"/>
              <a:gd name="connsiteX140" fmla="*/ 2152836 w 12192000"/>
              <a:gd name="connsiteY140" fmla="*/ 2010048 h 2237474"/>
              <a:gd name="connsiteX141" fmla="*/ 2117102 w 12192000"/>
              <a:gd name="connsiteY141" fmla="*/ 2023004 h 2237474"/>
              <a:gd name="connsiteX142" fmla="*/ 2111935 w 12192000"/>
              <a:gd name="connsiteY142" fmla="*/ 2023163 h 2237474"/>
              <a:gd name="connsiteX143" fmla="*/ 2089991 w 12192000"/>
              <a:gd name="connsiteY143" fmla="*/ 2034193 h 2237474"/>
              <a:gd name="connsiteX144" fmla="*/ 2058061 w 12192000"/>
              <a:gd name="connsiteY144" fmla="*/ 2047942 h 2237474"/>
              <a:gd name="connsiteX145" fmla="*/ 2055737 w 12192000"/>
              <a:gd name="connsiteY145" fmla="*/ 2047704 h 2237474"/>
              <a:gd name="connsiteX146" fmla="*/ 2042244 w 12192000"/>
              <a:gd name="connsiteY146" fmla="*/ 2055560 h 2237474"/>
              <a:gd name="connsiteX147" fmla="*/ 1976224 w 12192000"/>
              <a:gd name="connsiteY147" fmla="*/ 2074257 h 2237474"/>
              <a:gd name="connsiteX148" fmla="*/ 1877728 w 12192000"/>
              <a:gd name="connsiteY148" fmla="*/ 2101004 h 2237474"/>
              <a:gd name="connsiteX149" fmla="*/ 1759056 w 12192000"/>
              <a:gd name="connsiteY149" fmla="*/ 2125608 h 2237474"/>
              <a:gd name="connsiteX150" fmla="*/ 1637948 w 12192000"/>
              <a:gd name="connsiteY150" fmla="*/ 2172597 h 2237474"/>
              <a:gd name="connsiteX151" fmla="*/ 1434549 w 12192000"/>
              <a:gd name="connsiteY151" fmla="*/ 2234522 h 2237474"/>
              <a:gd name="connsiteX152" fmla="*/ 1398481 w 12192000"/>
              <a:gd name="connsiteY152" fmla="*/ 2237074 h 2237474"/>
              <a:gd name="connsiteX153" fmla="*/ 1398407 w 12192000"/>
              <a:gd name="connsiteY153" fmla="*/ 2237095 h 2237474"/>
              <a:gd name="connsiteX154" fmla="*/ 1370962 w 12192000"/>
              <a:gd name="connsiteY154" fmla="*/ 2237474 h 2237474"/>
              <a:gd name="connsiteX155" fmla="*/ 1356367 w 12192000"/>
              <a:gd name="connsiteY155" fmla="*/ 2235089 h 2237474"/>
              <a:gd name="connsiteX156" fmla="*/ 1324828 w 12192000"/>
              <a:gd name="connsiteY156" fmla="*/ 2231968 h 2237474"/>
              <a:gd name="connsiteX157" fmla="*/ 1297744 w 12192000"/>
              <a:gd name="connsiteY157" fmla="*/ 2235849 h 2237474"/>
              <a:gd name="connsiteX158" fmla="*/ 1286236 w 12192000"/>
              <a:gd name="connsiteY158" fmla="*/ 2233135 h 2237474"/>
              <a:gd name="connsiteX159" fmla="*/ 1283504 w 12192000"/>
              <a:gd name="connsiteY159" fmla="*/ 2233797 h 2237474"/>
              <a:gd name="connsiteX160" fmla="*/ 1279765 w 12192000"/>
              <a:gd name="connsiteY160" fmla="*/ 2229639 h 2237474"/>
              <a:gd name="connsiteX161" fmla="*/ 1195347 w 12192000"/>
              <a:gd name="connsiteY161" fmla="*/ 2212354 h 2237474"/>
              <a:gd name="connsiteX162" fmla="*/ 970251 w 12192000"/>
              <a:gd name="connsiteY162" fmla="*/ 2221029 h 2237474"/>
              <a:gd name="connsiteX163" fmla="*/ 812914 w 12192000"/>
              <a:gd name="connsiteY163" fmla="*/ 2202752 h 2237474"/>
              <a:gd name="connsiteX164" fmla="*/ 800195 w 12192000"/>
              <a:gd name="connsiteY164" fmla="*/ 2209407 h 2237474"/>
              <a:gd name="connsiteX165" fmla="*/ 784978 w 12192000"/>
              <a:gd name="connsiteY165" fmla="*/ 2212360 h 2237474"/>
              <a:gd name="connsiteX166" fmla="*/ 681987 w 12192000"/>
              <a:gd name="connsiteY166" fmla="*/ 2216757 h 2237474"/>
              <a:gd name="connsiteX167" fmla="*/ 669923 w 12192000"/>
              <a:gd name="connsiteY167" fmla="*/ 2211682 h 2237474"/>
              <a:gd name="connsiteX168" fmla="*/ 648680 w 12192000"/>
              <a:gd name="connsiteY168" fmla="*/ 2206229 h 2237474"/>
              <a:gd name="connsiteX169" fmla="*/ 597225 w 12192000"/>
              <a:gd name="connsiteY169" fmla="*/ 2180999 h 2237474"/>
              <a:gd name="connsiteX170" fmla="*/ 558449 w 12192000"/>
              <a:gd name="connsiteY170" fmla="*/ 2182346 h 2237474"/>
              <a:gd name="connsiteX171" fmla="*/ 550517 w 12192000"/>
              <a:gd name="connsiteY171" fmla="*/ 2182060 h 2237474"/>
              <a:gd name="connsiteX172" fmla="*/ 550309 w 12192000"/>
              <a:gd name="connsiteY172" fmla="*/ 2181825 h 2237474"/>
              <a:gd name="connsiteX173" fmla="*/ 541836 w 12192000"/>
              <a:gd name="connsiteY173" fmla="*/ 2181063 h 2237474"/>
              <a:gd name="connsiteX174" fmla="*/ 536057 w 12192000"/>
              <a:gd name="connsiteY174" fmla="*/ 2181537 h 2237474"/>
              <a:gd name="connsiteX175" fmla="*/ 520671 w 12192000"/>
              <a:gd name="connsiteY175" fmla="*/ 2180980 h 2237474"/>
              <a:gd name="connsiteX176" fmla="*/ 515024 w 12192000"/>
              <a:gd name="connsiteY176" fmla="*/ 2179258 h 2237474"/>
              <a:gd name="connsiteX177" fmla="*/ 512278 w 12192000"/>
              <a:gd name="connsiteY177" fmla="*/ 2176369 h 2237474"/>
              <a:gd name="connsiteX178" fmla="*/ 480419 w 12192000"/>
              <a:gd name="connsiteY178" fmla="*/ 2167807 h 2237474"/>
              <a:gd name="connsiteX179" fmla="*/ 413835 w 12192000"/>
              <a:gd name="connsiteY179" fmla="*/ 2156783 h 2237474"/>
              <a:gd name="connsiteX180" fmla="*/ 376513 w 12192000"/>
              <a:gd name="connsiteY180" fmla="*/ 2154014 h 2237474"/>
              <a:gd name="connsiteX181" fmla="*/ 273386 w 12192000"/>
              <a:gd name="connsiteY181" fmla="*/ 2142551 h 2237474"/>
              <a:gd name="connsiteX182" fmla="*/ 169207 w 12192000"/>
              <a:gd name="connsiteY182" fmla="*/ 2128100 h 2237474"/>
              <a:gd name="connsiteX183" fmla="*/ 93149 w 12192000"/>
              <a:gd name="connsiteY183" fmla="*/ 2105324 h 2237474"/>
              <a:gd name="connsiteX184" fmla="*/ 88109 w 12192000"/>
              <a:gd name="connsiteY184" fmla="*/ 2106704 h 2237474"/>
              <a:gd name="connsiteX185" fmla="*/ 80022 w 12192000"/>
              <a:gd name="connsiteY185" fmla="*/ 2107254 h 2237474"/>
              <a:gd name="connsiteX186" fmla="*/ 79717 w 12192000"/>
              <a:gd name="connsiteY186" fmla="*/ 2107046 h 2237474"/>
              <a:gd name="connsiteX187" fmla="*/ 72352 w 12192000"/>
              <a:gd name="connsiteY187" fmla="*/ 2107991 h 2237474"/>
              <a:gd name="connsiteX188" fmla="*/ 37645 w 12192000"/>
              <a:gd name="connsiteY188" fmla="*/ 2115401 h 2237474"/>
              <a:gd name="connsiteX189" fmla="*/ 4572 w 12192000"/>
              <a:gd name="connsiteY189" fmla="*/ 2111091 h 2237474"/>
              <a:gd name="connsiteX190" fmla="*/ 0 w 12192000"/>
              <a:gd name="connsiteY190" fmla="*/ 2110468 h 2237474"/>
              <a:gd name="connsiteX191" fmla="*/ 0 w 12192000"/>
              <a:gd name="connsiteY19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40313 w 12192000"/>
              <a:gd name="connsiteY91" fmla="*/ 1784307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29530 w 12192000"/>
              <a:gd name="connsiteY105" fmla="*/ 1864513 h 2237474"/>
              <a:gd name="connsiteX106" fmla="*/ 3680177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42858 w 12192000"/>
              <a:gd name="connsiteY114" fmla="*/ 1981367 h 2237474"/>
              <a:gd name="connsiteX115" fmla="*/ 2875436 w 12192000"/>
              <a:gd name="connsiteY115" fmla="*/ 1996977 h 2237474"/>
              <a:gd name="connsiteX116" fmla="*/ 2874892 w 12192000"/>
              <a:gd name="connsiteY116" fmla="*/ 1996085 h 2237474"/>
              <a:gd name="connsiteX117" fmla="*/ 2864145 w 12192000"/>
              <a:gd name="connsiteY117" fmla="*/ 1994061 h 2237474"/>
              <a:gd name="connsiteX118" fmla="*/ 2843662 w 12192000"/>
              <a:gd name="connsiteY118" fmla="*/ 1992498 h 2237474"/>
              <a:gd name="connsiteX119" fmla="*/ 2796128 w 12192000"/>
              <a:gd name="connsiteY119" fmla="*/ 1976403 h 2237474"/>
              <a:gd name="connsiteX120" fmla="*/ 2756784 w 12192000"/>
              <a:gd name="connsiteY120" fmla="*/ 1985116 h 2237474"/>
              <a:gd name="connsiteX121" fmla="*/ 2748833 w 12192000"/>
              <a:gd name="connsiteY121" fmla="*/ 1986323 h 2237474"/>
              <a:gd name="connsiteX122" fmla="*/ 2748661 w 12192000"/>
              <a:gd name="connsiteY122" fmla="*/ 1986122 h 2237474"/>
              <a:gd name="connsiteX123" fmla="*/ 2740251 w 12192000"/>
              <a:gd name="connsiteY123" fmla="*/ 1986946 h 2237474"/>
              <a:gd name="connsiteX124" fmla="*/ 2718916 w 12192000"/>
              <a:gd name="connsiteY124" fmla="*/ 1990867 h 2237474"/>
              <a:gd name="connsiteX125" fmla="*/ 2713522 w 12192000"/>
              <a:gd name="connsiteY125" fmla="*/ 1990173 h 2237474"/>
              <a:gd name="connsiteX126" fmla="*/ 2680597 w 12192000"/>
              <a:gd name="connsiteY126" fmla="*/ 1984996 h 2237474"/>
              <a:gd name="connsiteX127" fmla="*/ 2578178 w 12192000"/>
              <a:gd name="connsiteY127" fmla="*/ 1990531 h 2237474"/>
              <a:gd name="connsiteX128" fmla="*/ 2476147 w 12192000"/>
              <a:gd name="connsiteY128" fmla="*/ 1998305 h 2237474"/>
              <a:gd name="connsiteX129" fmla="*/ 2373568 w 12192000"/>
              <a:gd name="connsiteY129" fmla="*/ 2003219 h 2237474"/>
              <a:gd name="connsiteX130" fmla="*/ 2321399 w 12192000"/>
              <a:gd name="connsiteY130" fmla="*/ 1989467 h 2237474"/>
              <a:gd name="connsiteX131" fmla="*/ 2315525 w 12192000"/>
              <a:gd name="connsiteY131" fmla="*/ 1989708 h 2237474"/>
              <a:gd name="connsiteX132" fmla="*/ 2300792 w 12192000"/>
              <a:gd name="connsiteY132" fmla="*/ 1994290 h 2237474"/>
              <a:gd name="connsiteX133" fmla="*/ 2295469 w 12192000"/>
              <a:gd name="connsiteY133" fmla="*/ 1996659 h 2237474"/>
              <a:gd name="connsiteX134" fmla="*/ 2287219 w 12192000"/>
              <a:gd name="connsiteY134" fmla="*/ 1998750 h 2237474"/>
              <a:gd name="connsiteX135" fmla="*/ 2286948 w 12192000"/>
              <a:gd name="connsiteY135" fmla="*/ 1998596 h 2237474"/>
              <a:gd name="connsiteX136" fmla="*/ 2243069 w 12192000"/>
              <a:gd name="connsiteY136" fmla="*/ 2015111 h 2237474"/>
              <a:gd name="connsiteX137" fmla="*/ 2186609 w 12192000"/>
              <a:gd name="connsiteY137" fmla="*/ 2008263 h 2237474"/>
              <a:gd name="connsiteX138" fmla="*/ 2164831 w 12192000"/>
              <a:gd name="connsiteY138" fmla="*/ 2010143 h 2237474"/>
              <a:gd name="connsiteX139" fmla="*/ 2152836 w 12192000"/>
              <a:gd name="connsiteY139" fmla="*/ 2010048 h 2237474"/>
              <a:gd name="connsiteX140" fmla="*/ 2117102 w 12192000"/>
              <a:gd name="connsiteY140" fmla="*/ 2023004 h 2237474"/>
              <a:gd name="connsiteX141" fmla="*/ 2111935 w 12192000"/>
              <a:gd name="connsiteY141" fmla="*/ 2023163 h 2237474"/>
              <a:gd name="connsiteX142" fmla="*/ 2089991 w 12192000"/>
              <a:gd name="connsiteY142" fmla="*/ 2034193 h 2237474"/>
              <a:gd name="connsiteX143" fmla="*/ 2058061 w 12192000"/>
              <a:gd name="connsiteY143" fmla="*/ 2047942 h 2237474"/>
              <a:gd name="connsiteX144" fmla="*/ 2055737 w 12192000"/>
              <a:gd name="connsiteY144" fmla="*/ 2047704 h 2237474"/>
              <a:gd name="connsiteX145" fmla="*/ 2042244 w 12192000"/>
              <a:gd name="connsiteY145" fmla="*/ 2055560 h 2237474"/>
              <a:gd name="connsiteX146" fmla="*/ 1976224 w 12192000"/>
              <a:gd name="connsiteY146" fmla="*/ 2074257 h 2237474"/>
              <a:gd name="connsiteX147" fmla="*/ 1877728 w 12192000"/>
              <a:gd name="connsiteY147" fmla="*/ 2101004 h 2237474"/>
              <a:gd name="connsiteX148" fmla="*/ 1759056 w 12192000"/>
              <a:gd name="connsiteY148" fmla="*/ 2125608 h 2237474"/>
              <a:gd name="connsiteX149" fmla="*/ 1637948 w 12192000"/>
              <a:gd name="connsiteY149" fmla="*/ 2172597 h 2237474"/>
              <a:gd name="connsiteX150" fmla="*/ 1434549 w 12192000"/>
              <a:gd name="connsiteY150" fmla="*/ 2234522 h 2237474"/>
              <a:gd name="connsiteX151" fmla="*/ 1398481 w 12192000"/>
              <a:gd name="connsiteY151" fmla="*/ 2237074 h 2237474"/>
              <a:gd name="connsiteX152" fmla="*/ 1398407 w 12192000"/>
              <a:gd name="connsiteY152" fmla="*/ 2237095 h 2237474"/>
              <a:gd name="connsiteX153" fmla="*/ 1370962 w 12192000"/>
              <a:gd name="connsiteY153" fmla="*/ 2237474 h 2237474"/>
              <a:gd name="connsiteX154" fmla="*/ 1356367 w 12192000"/>
              <a:gd name="connsiteY154" fmla="*/ 2235089 h 2237474"/>
              <a:gd name="connsiteX155" fmla="*/ 1324828 w 12192000"/>
              <a:gd name="connsiteY155" fmla="*/ 2231968 h 2237474"/>
              <a:gd name="connsiteX156" fmla="*/ 1297744 w 12192000"/>
              <a:gd name="connsiteY156" fmla="*/ 2235849 h 2237474"/>
              <a:gd name="connsiteX157" fmla="*/ 1286236 w 12192000"/>
              <a:gd name="connsiteY157" fmla="*/ 2233135 h 2237474"/>
              <a:gd name="connsiteX158" fmla="*/ 1283504 w 12192000"/>
              <a:gd name="connsiteY158" fmla="*/ 2233797 h 2237474"/>
              <a:gd name="connsiteX159" fmla="*/ 1279765 w 12192000"/>
              <a:gd name="connsiteY159" fmla="*/ 2229639 h 2237474"/>
              <a:gd name="connsiteX160" fmla="*/ 1195347 w 12192000"/>
              <a:gd name="connsiteY160" fmla="*/ 2212354 h 2237474"/>
              <a:gd name="connsiteX161" fmla="*/ 970251 w 12192000"/>
              <a:gd name="connsiteY161" fmla="*/ 2221029 h 2237474"/>
              <a:gd name="connsiteX162" fmla="*/ 812914 w 12192000"/>
              <a:gd name="connsiteY162" fmla="*/ 2202752 h 2237474"/>
              <a:gd name="connsiteX163" fmla="*/ 800195 w 12192000"/>
              <a:gd name="connsiteY163" fmla="*/ 2209407 h 2237474"/>
              <a:gd name="connsiteX164" fmla="*/ 784978 w 12192000"/>
              <a:gd name="connsiteY164" fmla="*/ 2212360 h 2237474"/>
              <a:gd name="connsiteX165" fmla="*/ 681987 w 12192000"/>
              <a:gd name="connsiteY165" fmla="*/ 2216757 h 2237474"/>
              <a:gd name="connsiteX166" fmla="*/ 669923 w 12192000"/>
              <a:gd name="connsiteY166" fmla="*/ 2211682 h 2237474"/>
              <a:gd name="connsiteX167" fmla="*/ 648680 w 12192000"/>
              <a:gd name="connsiteY167" fmla="*/ 2206229 h 2237474"/>
              <a:gd name="connsiteX168" fmla="*/ 597225 w 12192000"/>
              <a:gd name="connsiteY168" fmla="*/ 2180999 h 2237474"/>
              <a:gd name="connsiteX169" fmla="*/ 558449 w 12192000"/>
              <a:gd name="connsiteY169" fmla="*/ 2182346 h 2237474"/>
              <a:gd name="connsiteX170" fmla="*/ 550517 w 12192000"/>
              <a:gd name="connsiteY170" fmla="*/ 2182060 h 2237474"/>
              <a:gd name="connsiteX171" fmla="*/ 550309 w 12192000"/>
              <a:gd name="connsiteY171" fmla="*/ 2181825 h 2237474"/>
              <a:gd name="connsiteX172" fmla="*/ 541836 w 12192000"/>
              <a:gd name="connsiteY172" fmla="*/ 2181063 h 2237474"/>
              <a:gd name="connsiteX173" fmla="*/ 536057 w 12192000"/>
              <a:gd name="connsiteY173" fmla="*/ 2181537 h 2237474"/>
              <a:gd name="connsiteX174" fmla="*/ 520671 w 12192000"/>
              <a:gd name="connsiteY174" fmla="*/ 2180980 h 2237474"/>
              <a:gd name="connsiteX175" fmla="*/ 515024 w 12192000"/>
              <a:gd name="connsiteY175" fmla="*/ 2179258 h 2237474"/>
              <a:gd name="connsiteX176" fmla="*/ 512278 w 12192000"/>
              <a:gd name="connsiteY176" fmla="*/ 2176369 h 2237474"/>
              <a:gd name="connsiteX177" fmla="*/ 480419 w 12192000"/>
              <a:gd name="connsiteY177" fmla="*/ 2167807 h 2237474"/>
              <a:gd name="connsiteX178" fmla="*/ 413835 w 12192000"/>
              <a:gd name="connsiteY178" fmla="*/ 2156783 h 2237474"/>
              <a:gd name="connsiteX179" fmla="*/ 376513 w 12192000"/>
              <a:gd name="connsiteY179" fmla="*/ 2154014 h 2237474"/>
              <a:gd name="connsiteX180" fmla="*/ 273386 w 12192000"/>
              <a:gd name="connsiteY180" fmla="*/ 2142551 h 2237474"/>
              <a:gd name="connsiteX181" fmla="*/ 169207 w 12192000"/>
              <a:gd name="connsiteY181" fmla="*/ 2128100 h 2237474"/>
              <a:gd name="connsiteX182" fmla="*/ 93149 w 12192000"/>
              <a:gd name="connsiteY182" fmla="*/ 2105324 h 2237474"/>
              <a:gd name="connsiteX183" fmla="*/ 88109 w 12192000"/>
              <a:gd name="connsiteY183" fmla="*/ 2106704 h 2237474"/>
              <a:gd name="connsiteX184" fmla="*/ 80022 w 12192000"/>
              <a:gd name="connsiteY184" fmla="*/ 2107254 h 2237474"/>
              <a:gd name="connsiteX185" fmla="*/ 79717 w 12192000"/>
              <a:gd name="connsiteY185" fmla="*/ 2107046 h 2237474"/>
              <a:gd name="connsiteX186" fmla="*/ 72352 w 12192000"/>
              <a:gd name="connsiteY186" fmla="*/ 2107991 h 2237474"/>
              <a:gd name="connsiteX187" fmla="*/ 37645 w 12192000"/>
              <a:gd name="connsiteY187" fmla="*/ 2115401 h 2237474"/>
              <a:gd name="connsiteX188" fmla="*/ 4572 w 12192000"/>
              <a:gd name="connsiteY188" fmla="*/ 2111091 h 2237474"/>
              <a:gd name="connsiteX189" fmla="*/ 0 w 12192000"/>
              <a:gd name="connsiteY189" fmla="*/ 2110468 h 2237474"/>
              <a:gd name="connsiteX190" fmla="*/ 0 w 12192000"/>
              <a:gd name="connsiteY19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40313 w 12192000"/>
              <a:gd name="connsiteY91" fmla="*/ 1784307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58105 w 12192000"/>
              <a:gd name="connsiteY105" fmla="*/ 1871856 h 2237474"/>
              <a:gd name="connsiteX106" fmla="*/ 3680177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42858 w 12192000"/>
              <a:gd name="connsiteY114" fmla="*/ 1981367 h 2237474"/>
              <a:gd name="connsiteX115" fmla="*/ 2875436 w 12192000"/>
              <a:gd name="connsiteY115" fmla="*/ 1996977 h 2237474"/>
              <a:gd name="connsiteX116" fmla="*/ 2874892 w 12192000"/>
              <a:gd name="connsiteY116" fmla="*/ 1996085 h 2237474"/>
              <a:gd name="connsiteX117" fmla="*/ 2864145 w 12192000"/>
              <a:gd name="connsiteY117" fmla="*/ 1994061 h 2237474"/>
              <a:gd name="connsiteX118" fmla="*/ 2843662 w 12192000"/>
              <a:gd name="connsiteY118" fmla="*/ 1992498 h 2237474"/>
              <a:gd name="connsiteX119" fmla="*/ 2796128 w 12192000"/>
              <a:gd name="connsiteY119" fmla="*/ 1976403 h 2237474"/>
              <a:gd name="connsiteX120" fmla="*/ 2756784 w 12192000"/>
              <a:gd name="connsiteY120" fmla="*/ 1985116 h 2237474"/>
              <a:gd name="connsiteX121" fmla="*/ 2748833 w 12192000"/>
              <a:gd name="connsiteY121" fmla="*/ 1986323 h 2237474"/>
              <a:gd name="connsiteX122" fmla="*/ 2748661 w 12192000"/>
              <a:gd name="connsiteY122" fmla="*/ 1986122 h 2237474"/>
              <a:gd name="connsiteX123" fmla="*/ 2740251 w 12192000"/>
              <a:gd name="connsiteY123" fmla="*/ 1986946 h 2237474"/>
              <a:gd name="connsiteX124" fmla="*/ 2718916 w 12192000"/>
              <a:gd name="connsiteY124" fmla="*/ 1990867 h 2237474"/>
              <a:gd name="connsiteX125" fmla="*/ 2713522 w 12192000"/>
              <a:gd name="connsiteY125" fmla="*/ 1990173 h 2237474"/>
              <a:gd name="connsiteX126" fmla="*/ 2680597 w 12192000"/>
              <a:gd name="connsiteY126" fmla="*/ 1984996 h 2237474"/>
              <a:gd name="connsiteX127" fmla="*/ 2578178 w 12192000"/>
              <a:gd name="connsiteY127" fmla="*/ 1990531 h 2237474"/>
              <a:gd name="connsiteX128" fmla="*/ 2476147 w 12192000"/>
              <a:gd name="connsiteY128" fmla="*/ 1998305 h 2237474"/>
              <a:gd name="connsiteX129" fmla="*/ 2373568 w 12192000"/>
              <a:gd name="connsiteY129" fmla="*/ 2003219 h 2237474"/>
              <a:gd name="connsiteX130" fmla="*/ 2321399 w 12192000"/>
              <a:gd name="connsiteY130" fmla="*/ 1989467 h 2237474"/>
              <a:gd name="connsiteX131" fmla="*/ 2315525 w 12192000"/>
              <a:gd name="connsiteY131" fmla="*/ 1989708 h 2237474"/>
              <a:gd name="connsiteX132" fmla="*/ 2300792 w 12192000"/>
              <a:gd name="connsiteY132" fmla="*/ 1994290 h 2237474"/>
              <a:gd name="connsiteX133" fmla="*/ 2295469 w 12192000"/>
              <a:gd name="connsiteY133" fmla="*/ 1996659 h 2237474"/>
              <a:gd name="connsiteX134" fmla="*/ 2287219 w 12192000"/>
              <a:gd name="connsiteY134" fmla="*/ 1998750 h 2237474"/>
              <a:gd name="connsiteX135" fmla="*/ 2286948 w 12192000"/>
              <a:gd name="connsiteY135" fmla="*/ 1998596 h 2237474"/>
              <a:gd name="connsiteX136" fmla="*/ 2243069 w 12192000"/>
              <a:gd name="connsiteY136" fmla="*/ 2015111 h 2237474"/>
              <a:gd name="connsiteX137" fmla="*/ 2186609 w 12192000"/>
              <a:gd name="connsiteY137" fmla="*/ 2008263 h 2237474"/>
              <a:gd name="connsiteX138" fmla="*/ 2164831 w 12192000"/>
              <a:gd name="connsiteY138" fmla="*/ 2010143 h 2237474"/>
              <a:gd name="connsiteX139" fmla="*/ 2152836 w 12192000"/>
              <a:gd name="connsiteY139" fmla="*/ 2010048 h 2237474"/>
              <a:gd name="connsiteX140" fmla="*/ 2117102 w 12192000"/>
              <a:gd name="connsiteY140" fmla="*/ 2023004 h 2237474"/>
              <a:gd name="connsiteX141" fmla="*/ 2111935 w 12192000"/>
              <a:gd name="connsiteY141" fmla="*/ 2023163 h 2237474"/>
              <a:gd name="connsiteX142" fmla="*/ 2089991 w 12192000"/>
              <a:gd name="connsiteY142" fmla="*/ 2034193 h 2237474"/>
              <a:gd name="connsiteX143" fmla="*/ 2058061 w 12192000"/>
              <a:gd name="connsiteY143" fmla="*/ 2047942 h 2237474"/>
              <a:gd name="connsiteX144" fmla="*/ 2055737 w 12192000"/>
              <a:gd name="connsiteY144" fmla="*/ 2047704 h 2237474"/>
              <a:gd name="connsiteX145" fmla="*/ 2042244 w 12192000"/>
              <a:gd name="connsiteY145" fmla="*/ 2055560 h 2237474"/>
              <a:gd name="connsiteX146" fmla="*/ 1976224 w 12192000"/>
              <a:gd name="connsiteY146" fmla="*/ 2074257 h 2237474"/>
              <a:gd name="connsiteX147" fmla="*/ 1877728 w 12192000"/>
              <a:gd name="connsiteY147" fmla="*/ 2101004 h 2237474"/>
              <a:gd name="connsiteX148" fmla="*/ 1759056 w 12192000"/>
              <a:gd name="connsiteY148" fmla="*/ 2125608 h 2237474"/>
              <a:gd name="connsiteX149" fmla="*/ 1637948 w 12192000"/>
              <a:gd name="connsiteY149" fmla="*/ 2172597 h 2237474"/>
              <a:gd name="connsiteX150" fmla="*/ 1434549 w 12192000"/>
              <a:gd name="connsiteY150" fmla="*/ 2234522 h 2237474"/>
              <a:gd name="connsiteX151" fmla="*/ 1398481 w 12192000"/>
              <a:gd name="connsiteY151" fmla="*/ 2237074 h 2237474"/>
              <a:gd name="connsiteX152" fmla="*/ 1398407 w 12192000"/>
              <a:gd name="connsiteY152" fmla="*/ 2237095 h 2237474"/>
              <a:gd name="connsiteX153" fmla="*/ 1370962 w 12192000"/>
              <a:gd name="connsiteY153" fmla="*/ 2237474 h 2237474"/>
              <a:gd name="connsiteX154" fmla="*/ 1356367 w 12192000"/>
              <a:gd name="connsiteY154" fmla="*/ 2235089 h 2237474"/>
              <a:gd name="connsiteX155" fmla="*/ 1324828 w 12192000"/>
              <a:gd name="connsiteY155" fmla="*/ 2231968 h 2237474"/>
              <a:gd name="connsiteX156" fmla="*/ 1297744 w 12192000"/>
              <a:gd name="connsiteY156" fmla="*/ 2235849 h 2237474"/>
              <a:gd name="connsiteX157" fmla="*/ 1286236 w 12192000"/>
              <a:gd name="connsiteY157" fmla="*/ 2233135 h 2237474"/>
              <a:gd name="connsiteX158" fmla="*/ 1283504 w 12192000"/>
              <a:gd name="connsiteY158" fmla="*/ 2233797 h 2237474"/>
              <a:gd name="connsiteX159" fmla="*/ 1279765 w 12192000"/>
              <a:gd name="connsiteY159" fmla="*/ 2229639 h 2237474"/>
              <a:gd name="connsiteX160" fmla="*/ 1195347 w 12192000"/>
              <a:gd name="connsiteY160" fmla="*/ 2212354 h 2237474"/>
              <a:gd name="connsiteX161" fmla="*/ 970251 w 12192000"/>
              <a:gd name="connsiteY161" fmla="*/ 2221029 h 2237474"/>
              <a:gd name="connsiteX162" fmla="*/ 812914 w 12192000"/>
              <a:gd name="connsiteY162" fmla="*/ 2202752 h 2237474"/>
              <a:gd name="connsiteX163" fmla="*/ 800195 w 12192000"/>
              <a:gd name="connsiteY163" fmla="*/ 2209407 h 2237474"/>
              <a:gd name="connsiteX164" fmla="*/ 784978 w 12192000"/>
              <a:gd name="connsiteY164" fmla="*/ 2212360 h 2237474"/>
              <a:gd name="connsiteX165" fmla="*/ 681987 w 12192000"/>
              <a:gd name="connsiteY165" fmla="*/ 2216757 h 2237474"/>
              <a:gd name="connsiteX166" fmla="*/ 669923 w 12192000"/>
              <a:gd name="connsiteY166" fmla="*/ 2211682 h 2237474"/>
              <a:gd name="connsiteX167" fmla="*/ 648680 w 12192000"/>
              <a:gd name="connsiteY167" fmla="*/ 2206229 h 2237474"/>
              <a:gd name="connsiteX168" fmla="*/ 597225 w 12192000"/>
              <a:gd name="connsiteY168" fmla="*/ 2180999 h 2237474"/>
              <a:gd name="connsiteX169" fmla="*/ 558449 w 12192000"/>
              <a:gd name="connsiteY169" fmla="*/ 2182346 h 2237474"/>
              <a:gd name="connsiteX170" fmla="*/ 550517 w 12192000"/>
              <a:gd name="connsiteY170" fmla="*/ 2182060 h 2237474"/>
              <a:gd name="connsiteX171" fmla="*/ 550309 w 12192000"/>
              <a:gd name="connsiteY171" fmla="*/ 2181825 h 2237474"/>
              <a:gd name="connsiteX172" fmla="*/ 541836 w 12192000"/>
              <a:gd name="connsiteY172" fmla="*/ 2181063 h 2237474"/>
              <a:gd name="connsiteX173" fmla="*/ 536057 w 12192000"/>
              <a:gd name="connsiteY173" fmla="*/ 2181537 h 2237474"/>
              <a:gd name="connsiteX174" fmla="*/ 520671 w 12192000"/>
              <a:gd name="connsiteY174" fmla="*/ 2180980 h 2237474"/>
              <a:gd name="connsiteX175" fmla="*/ 515024 w 12192000"/>
              <a:gd name="connsiteY175" fmla="*/ 2179258 h 2237474"/>
              <a:gd name="connsiteX176" fmla="*/ 512278 w 12192000"/>
              <a:gd name="connsiteY176" fmla="*/ 2176369 h 2237474"/>
              <a:gd name="connsiteX177" fmla="*/ 480419 w 12192000"/>
              <a:gd name="connsiteY177" fmla="*/ 2167807 h 2237474"/>
              <a:gd name="connsiteX178" fmla="*/ 413835 w 12192000"/>
              <a:gd name="connsiteY178" fmla="*/ 2156783 h 2237474"/>
              <a:gd name="connsiteX179" fmla="*/ 376513 w 12192000"/>
              <a:gd name="connsiteY179" fmla="*/ 2154014 h 2237474"/>
              <a:gd name="connsiteX180" fmla="*/ 273386 w 12192000"/>
              <a:gd name="connsiteY180" fmla="*/ 2142551 h 2237474"/>
              <a:gd name="connsiteX181" fmla="*/ 169207 w 12192000"/>
              <a:gd name="connsiteY181" fmla="*/ 2128100 h 2237474"/>
              <a:gd name="connsiteX182" fmla="*/ 93149 w 12192000"/>
              <a:gd name="connsiteY182" fmla="*/ 2105324 h 2237474"/>
              <a:gd name="connsiteX183" fmla="*/ 88109 w 12192000"/>
              <a:gd name="connsiteY183" fmla="*/ 2106704 h 2237474"/>
              <a:gd name="connsiteX184" fmla="*/ 80022 w 12192000"/>
              <a:gd name="connsiteY184" fmla="*/ 2107254 h 2237474"/>
              <a:gd name="connsiteX185" fmla="*/ 79717 w 12192000"/>
              <a:gd name="connsiteY185" fmla="*/ 2107046 h 2237474"/>
              <a:gd name="connsiteX186" fmla="*/ 72352 w 12192000"/>
              <a:gd name="connsiteY186" fmla="*/ 2107991 h 2237474"/>
              <a:gd name="connsiteX187" fmla="*/ 37645 w 12192000"/>
              <a:gd name="connsiteY187" fmla="*/ 2115401 h 2237474"/>
              <a:gd name="connsiteX188" fmla="*/ 4572 w 12192000"/>
              <a:gd name="connsiteY188" fmla="*/ 2111091 h 2237474"/>
              <a:gd name="connsiteX189" fmla="*/ 0 w 12192000"/>
              <a:gd name="connsiteY189" fmla="*/ 2110468 h 2237474"/>
              <a:gd name="connsiteX190" fmla="*/ 0 w 12192000"/>
              <a:gd name="connsiteY19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40313 w 12192000"/>
              <a:gd name="connsiteY91" fmla="*/ 1784307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58105 w 12192000"/>
              <a:gd name="connsiteY105" fmla="*/ 1871856 h 2237474"/>
              <a:gd name="connsiteX106" fmla="*/ 3680177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42858 w 12192000"/>
              <a:gd name="connsiteY114" fmla="*/ 1981367 h 2237474"/>
              <a:gd name="connsiteX115" fmla="*/ 2875436 w 12192000"/>
              <a:gd name="connsiteY115" fmla="*/ 1996977 h 2237474"/>
              <a:gd name="connsiteX116" fmla="*/ 2874892 w 12192000"/>
              <a:gd name="connsiteY116" fmla="*/ 1996085 h 2237474"/>
              <a:gd name="connsiteX117" fmla="*/ 2864145 w 12192000"/>
              <a:gd name="connsiteY117" fmla="*/ 1994061 h 2237474"/>
              <a:gd name="connsiteX118" fmla="*/ 2843662 w 12192000"/>
              <a:gd name="connsiteY118" fmla="*/ 1992498 h 2237474"/>
              <a:gd name="connsiteX119" fmla="*/ 2796128 w 12192000"/>
              <a:gd name="connsiteY119" fmla="*/ 1976403 h 2237474"/>
              <a:gd name="connsiteX120" fmla="*/ 2756784 w 12192000"/>
              <a:gd name="connsiteY120" fmla="*/ 1985116 h 2237474"/>
              <a:gd name="connsiteX121" fmla="*/ 2748833 w 12192000"/>
              <a:gd name="connsiteY121" fmla="*/ 1986323 h 2237474"/>
              <a:gd name="connsiteX122" fmla="*/ 2748661 w 12192000"/>
              <a:gd name="connsiteY122" fmla="*/ 1986122 h 2237474"/>
              <a:gd name="connsiteX123" fmla="*/ 2740251 w 12192000"/>
              <a:gd name="connsiteY123" fmla="*/ 1986946 h 2237474"/>
              <a:gd name="connsiteX124" fmla="*/ 2718916 w 12192000"/>
              <a:gd name="connsiteY124" fmla="*/ 1990867 h 2237474"/>
              <a:gd name="connsiteX125" fmla="*/ 2713522 w 12192000"/>
              <a:gd name="connsiteY125" fmla="*/ 1990173 h 2237474"/>
              <a:gd name="connsiteX126" fmla="*/ 2680597 w 12192000"/>
              <a:gd name="connsiteY126" fmla="*/ 1984996 h 2237474"/>
              <a:gd name="connsiteX127" fmla="*/ 2578178 w 12192000"/>
              <a:gd name="connsiteY127" fmla="*/ 1990531 h 2237474"/>
              <a:gd name="connsiteX128" fmla="*/ 2476147 w 12192000"/>
              <a:gd name="connsiteY128" fmla="*/ 1998305 h 2237474"/>
              <a:gd name="connsiteX129" fmla="*/ 2373568 w 12192000"/>
              <a:gd name="connsiteY129" fmla="*/ 2003219 h 2237474"/>
              <a:gd name="connsiteX130" fmla="*/ 2321399 w 12192000"/>
              <a:gd name="connsiteY130" fmla="*/ 1989467 h 2237474"/>
              <a:gd name="connsiteX131" fmla="*/ 2315525 w 12192000"/>
              <a:gd name="connsiteY131" fmla="*/ 1989708 h 2237474"/>
              <a:gd name="connsiteX132" fmla="*/ 2300792 w 12192000"/>
              <a:gd name="connsiteY132" fmla="*/ 1994290 h 2237474"/>
              <a:gd name="connsiteX133" fmla="*/ 2295469 w 12192000"/>
              <a:gd name="connsiteY133" fmla="*/ 1996659 h 2237474"/>
              <a:gd name="connsiteX134" fmla="*/ 2287219 w 12192000"/>
              <a:gd name="connsiteY134" fmla="*/ 1998750 h 2237474"/>
              <a:gd name="connsiteX135" fmla="*/ 2286948 w 12192000"/>
              <a:gd name="connsiteY135" fmla="*/ 1998596 h 2237474"/>
              <a:gd name="connsiteX136" fmla="*/ 2243069 w 12192000"/>
              <a:gd name="connsiteY136" fmla="*/ 2015111 h 2237474"/>
              <a:gd name="connsiteX137" fmla="*/ 2186609 w 12192000"/>
              <a:gd name="connsiteY137" fmla="*/ 2008263 h 2237474"/>
              <a:gd name="connsiteX138" fmla="*/ 2164831 w 12192000"/>
              <a:gd name="connsiteY138" fmla="*/ 2010143 h 2237474"/>
              <a:gd name="connsiteX139" fmla="*/ 2152836 w 12192000"/>
              <a:gd name="connsiteY139" fmla="*/ 2010048 h 2237474"/>
              <a:gd name="connsiteX140" fmla="*/ 2117102 w 12192000"/>
              <a:gd name="connsiteY140" fmla="*/ 2023004 h 2237474"/>
              <a:gd name="connsiteX141" fmla="*/ 2111935 w 12192000"/>
              <a:gd name="connsiteY141" fmla="*/ 2023163 h 2237474"/>
              <a:gd name="connsiteX142" fmla="*/ 2089991 w 12192000"/>
              <a:gd name="connsiteY142" fmla="*/ 2034193 h 2237474"/>
              <a:gd name="connsiteX143" fmla="*/ 2058061 w 12192000"/>
              <a:gd name="connsiteY143" fmla="*/ 2047942 h 2237474"/>
              <a:gd name="connsiteX144" fmla="*/ 2055737 w 12192000"/>
              <a:gd name="connsiteY144" fmla="*/ 2047704 h 2237474"/>
              <a:gd name="connsiteX145" fmla="*/ 2042244 w 12192000"/>
              <a:gd name="connsiteY145" fmla="*/ 2055560 h 2237474"/>
              <a:gd name="connsiteX146" fmla="*/ 1976224 w 12192000"/>
              <a:gd name="connsiteY146" fmla="*/ 2074257 h 2237474"/>
              <a:gd name="connsiteX147" fmla="*/ 1877728 w 12192000"/>
              <a:gd name="connsiteY147" fmla="*/ 2101004 h 2237474"/>
              <a:gd name="connsiteX148" fmla="*/ 1759056 w 12192000"/>
              <a:gd name="connsiteY148" fmla="*/ 2125608 h 2237474"/>
              <a:gd name="connsiteX149" fmla="*/ 1637948 w 12192000"/>
              <a:gd name="connsiteY149" fmla="*/ 2172597 h 2237474"/>
              <a:gd name="connsiteX150" fmla="*/ 1434549 w 12192000"/>
              <a:gd name="connsiteY150" fmla="*/ 2234522 h 2237474"/>
              <a:gd name="connsiteX151" fmla="*/ 1398481 w 12192000"/>
              <a:gd name="connsiteY151" fmla="*/ 2237074 h 2237474"/>
              <a:gd name="connsiteX152" fmla="*/ 1398407 w 12192000"/>
              <a:gd name="connsiteY152" fmla="*/ 2237095 h 2237474"/>
              <a:gd name="connsiteX153" fmla="*/ 1370962 w 12192000"/>
              <a:gd name="connsiteY153" fmla="*/ 2237474 h 2237474"/>
              <a:gd name="connsiteX154" fmla="*/ 1356367 w 12192000"/>
              <a:gd name="connsiteY154" fmla="*/ 2235089 h 2237474"/>
              <a:gd name="connsiteX155" fmla="*/ 1324828 w 12192000"/>
              <a:gd name="connsiteY155" fmla="*/ 2231968 h 2237474"/>
              <a:gd name="connsiteX156" fmla="*/ 1297744 w 12192000"/>
              <a:gd name="connsiteY156" fmla="*/ 2235849 h 2237474"/>
              <a:gd name="connsiteX157" fmla="*/ 1286236 w 12192000"/>
              <a:gd name="connsiteY157" fmla="*/ 2233135 h 2237474"/>
              <a:gd name="connsiteX158" fmla="*/ 1283504 w 12192000"/>
              <a:gd name="connsiteY158" fmla="*/ 2233797 h 2237474"/>
              <a:gd name="connsiteX159" fmla="*/ 1279765 w 12192000"/>
              <a:gd name="connsiteY159" fmla="*/ 2229639 h 2237474"/>
              <a:gd name="connsiteX160" fmla="*/ 1195347 w 12192000"/>
              <a:gd name="connsiteY160" fmla="*/ 2212354 h 2237474"/>
              <a:gd name="connsiteX161" fmla="*/ 970251 w 12192000"/>
              <a:gd name="connsiteY161" fmla="*/ 2221029 h 2237474"/>
              <a:gd name="connsiteX162" fmla="*/ 812914 w 12192000"/>
              <a:gd name="connsiteY162" fmla="*/ 2202752 h 2237474"/>
              <a:gd name="connsiteX163" fmla="*/ 800195 w 12192000"/>
              <a:gd name="connsiteY163" fmla="*/ 2209407 h 2237474"/>
              <a:gd name="connsiteX164" fmla="*/ 784978 w 12192000"/>
              <a:gd name="connsiteY164" fmla="*/ 2212360 h 2237474"/>
              <a:gd name="connsiteX165" fmla="*/ 681987 w 12192000"/>
              <a:gd name="connsiteY165" fmla="*/ 2216757 h 2237474"/>
              <a:gd name="connsiteX166" fmla="*/ 669923 w 12192000"/>
              <a:gd name="connsiteY166" fmla="*/ 2211682 h 2237474"/>
              <a:gd name="connsiteX167" fmla="*/ 648680 w 12192000"/>
              <a:gd name="connsiteY167" fmla="*/ 2206229 h 2237474"/>
              <a:gd name="connsiteX168" fmla="*/ 597225 w 12192000"/>
              <a:gd name="connsiteY168" fmla="*/ 2180999 h 2237474"/>
              <a:gd name="connsiteX169" fmla="*/ 558449 w 12192000"/>
              <a:gd name="connsiteY169" fmla="*/ 2182346 h 2237474"/>
              <a:gd name="connsiteX170" fmla="*/ 550517 w 12192000"/>
              <a:gd name="connsiteY170" fmla="*/ 2182060 h 2237474"/>
              <a:gd name="connsiteX171" fmla="*/ 550309 w 12192000"/>
              <a:gd name="connsiteY171" fmla="*/ 2181825 h 2237474"/>
              <a:gd name="connsiteX172" fmla="*/ 541836 w 12192000"/>
              <a:gd name="connsiteY172" fmla="*/ 2181063 h 2237474"/>
              <a:gd name="connsiteX173" fmla="*/ 536057 w 12192000"/>
              <a:gd name="connsiteY173" fmla="*/ 2181537 h 2237474"/>
              <a:gd name="connsiteX174" fmla="*/ 520671 w 12192000"/>
              <a:gd name="connsiteY174" fmla="*/ 2180980 h 2237474"/>
              <a:gd name="connsiteX175" fmla="*/ 515024 w 12192000"/>
              <a:gd name="connsiteY175" fmla="*/ 2179258 h 2237474"/>
              <a:gd name="connsiteX176" fmla="*/ 512278 w 12192000"/>
              <a:gd name="connsiteY176" fmla="*/ 2176369 h 2237474"/>
              <a:gd name="connsiteX177" fmla="*/ 480419 w 12192000"/>
              <a:gd name="connsiteY177" fmla="*/ 2167807 h 2237474"/>
              <a:gd name="connsiteX178" fmla="*/ 413835 w 12192000"/>
              <a:gd name="connsiteY178" fmla="*/ 2156783 h 2237474"/>
              <a:gd name="connsiteX179" fmla="*/ 376513 w 12192000"/>
              <a:gd name="connsiteY179" fmla="*/ 2154014 h 2237474"/>
              <a:gd name="connsiteX180" fmla="*/ 273386 w 12192000"/>
              <a:gd name="connsiteY180" fmla="*/ 2142551 h 2237474"/>
              <a:gd name="connsiteX181" fmla="*/ 169207 w 12192000"/>
              <a:gd name="connsiteY181" fmla="*/ 2128100 h 2237474"/>
              <a:gd name="connsiteX182" fmla="*/ 93149 w 12192000"/>
              <a:gd name="connsiteY182" fmla="*/ 2105324 h 2237474"/>
              <a:gd name="connsiteX183" fmla="*/ 88109 w 12192000"/>
              <a:gd name="connsiteY183" fmla="*/ 2106704 h 2237474"/>
              <a:gd name="connsiteX184" fmla="*/ 80022 w 12192000"/>
              <a:gd name="connsiteY184" fmla="*/ 2107254 h 2237474"/>
              <a:gd name="connsiteX185" fmla="*/ 79717 w 12192000"/>
              <a:gd name="connsiteY185" fmla="*/ 2107046 h 2237474"/>
              <a:gd name="connsiteX186" fmla="*/ 72352 w 12192000"/>
              <a:gd name="connsiteY186" fmla="*/ 2107991 h 2237474"/>
              <a:gd name="connsiteX187" fmla="*/ 37645 w 12192000"/>
              <a:gd name="connsiteY187" fmla="*/ 2115401 h 2237474"/>
              <a:gd name="connsiteX188" fmla="*/ 4572 w 12192000"/>
              <a:gd name="connsiteY188" fmla="*/ 2111091 h 2237474"/>
              <a:gd name="connsiteX189" fmla="*/ 0 w 12192000"/>
              <a:gd name="connsiteY189" fmla="*/ 2110468 h 2237474"/>
              <a:gd name="connsiteX190" fmla="*/ 0 w 12192000"/>
              <a:gd name="connsiteY19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805004 w 12192000"/>
              <a:gd name="connsiteY13" fmla="*/ 757573 h 2237474"/>
              <a:gd name="connsiteX14" fmla="*/ 10739478 w 12192000"/>
              <a:gd name="connsiteY14" fmla="*/ 776841 h 2237474"/>
              <a:gd name="connsiteX15" fmla="*/ 10458762 w 12192000"/>
              <a:gd name="connsiteY15" fmla="*/ 755400 h 2237474"/>
              <a:gd name="connsiteX16" fmla="*/ 10211200 w 12192000"/>
              <a:gd name="connsiteY16" fmla="*/ 767513 h 2237474"/>
              <a:gd name="connsiteX17" fmla="*/ 10167995 w 12192000"/>
              <a:gd name="connsiteY17" fmla="*/ 760843 h 2237474"/>
              <a:gd name="connsiteX18" fmla="*/ 9997044 w 12192000"/>
              <a:gd name="connsiteY18" fmla="*/ 780129 h 2237474"/>
              <a:gd name="connsiteX19" fmla="*/ 9943887 w 12192000"/>
              <a:gd name="connsiteY19" fmla="*/ 804141 h 2237474"/>
              <a:gd name="connsiteX20" fmla="*/ 9918248 w 12192000"/>
              <a:gd name="connsiteY20" fmla="*/ 816628 h 2237474"/>
              <a:gd name="connsiteX21" fmla="*/ 9767091 w 12192000"/>
              <a:gd name="connsiteY21" fmla="*/ 870550 h 2237474"/>
              <a:gd name="connsiteX22" fmla="*/ 9683005 w 12192000"/>
              <a:gd name="connsiteY22" fmla="*/ 894128 h 2237474"/>
              <a:gd name="connsiteX23" fmla="*/ 9594438 w 12192000"/>
              <a:gd name="connsiteY23" fmla="*/ 919051 h 2237474"/>
              <a:gd name="connsiteX24" fmla="*/ 9544189 w 12192000"/>
              <a:gd name="connsiteY24" fmla="*/ 938966 h 2237474"/>
              <a:gd name="connsiteX25" fmla="*/ 9500499 w 12192000"/>
              <a:gd name="connsiteY25" fmla="*/ 954680 h 2237474"/>
              <a:gd name="connsiteX26" fmla="*/ 9428195 w 12192000"/>
              <a:gd name="connsiteY26" fmla="*/ 986225 h 2237474"/>
              <a:gd name="connsiteX27" fmla="*/ 9410017 w 12192000"/>
              <a:gd name="connsiteY27" fmla="*/ 993931 h 2237474"/>
              <a:gd name="connsiteX28" fmla="*/ 9392919 w 12192000"/>
              <a:gd name="connsiteY28" fmla="*/ 994656 h 2237474"/>
              <a:gd name="connsiteX29" fmla="*/ 9278619 w 12192000"/>
              <a:gd name="connsiteY29" fmla="*/ 1011878 h 2237474"/>
              <a:gd name="connsiteX30" fmla="*/ 9268019 w 12192000"/>
              <a:gd name="connsiteY30" fmla="*/ 1007442 h 2237474"/>
              <a:gd name="connsiteX31" fmla="*/ 9234662 w 12192000"/>
              <a:gd name="connsiteY31" fmla="*/ 1023056 h 2237474"/>
              <a:gd name="connsiteX32" fmla="*/ 9181033 w 12192000"/>
              <a:gd name="connsiteY32" fmla="*/ 1037921 h 2237474"/>
              <a:gd name="connsiteX33" fmla="*/ 9155969 w 12192000"/>
              <a:gd name="connsiteY33" fmla="*/ 1046804 h 2237474"/>
              <a:gd name="connsiteX34" fmla="*/ 9133985 w 12192000"/>
              <a:gd name="connsiteY34" fmla="*/ 1046450 h 2237474"/>
              <a:gd name="connsiteX35" fmla="*/ 9003462 w 12192000"/>
              <a:gd name="connsiteY35" fmla="*/ 1042406 h 2237474"/>
              <a:gd name="connsiteX36" fmla="*/ 8968445 w 12192000"/>
              <a:gd name="connsiteY36" fmla="*/ 1052169 h 2237474"/>
              <a:gd name="connsiteX37" fmla="*/ 8886001 w 12192000"/>
              <a:gd name="connsiteY37" fmla="*/ 1067468 h 2237474"/>
              <a:gd name="connsiteX38" fmla="*/ 8838610 w 12192000"/>
              <a:gd name="connsiteY38" fmla="*/ 1075091 h 2237474"/>
              <a:gd name="connsiteX39" fmla="*/ 8750383 w 12192000"/>
              <a:gd name="connsiteY39" fmla="*/ 1097387 h 2237474"/>
              <a:gd name="connsiteX40" fmla="*/ 8665605 w 12192000"/>
              <a:gd name="connsiteY40" fmla="*/ 1110791 h 2237474"/>
              <a:gd name="connsiteX41" fmla="*/ 8584946 w 12192000"/>
              <a:gd name="connsiteY41" fmla="*/ 1135226 h 2237474"/>
              <a:gd name="connsiteX42" fmla="*/ 8460755 w 12192000"/>
              <a:gd name="connsiteY42" fmla="*/ 1203427 h 2237474"/>
              <a:gd name="connsiteX43" fmla="*/ 8419755 w 12192000"/>
              <a:gd name="connsiteY43" fmla="*/ 1216260 h 2237474"/>
              <a:gd name="connsiteX44" fmla="*/ 8411626 w 12192000"/>
              <a:gd name="connsiteY44" fmla="*/ 1214397 h 2237474"/>
              <a:gd name="connsiteX45" fmla="*/ 8363469 w 12192000"/>
              <a:gd name="connsiteY45" fmla="*/ 1246658 h 2237474"/>
              <a:gd name="connsiteX46" fmla="*/ 8275497 w 12192000"/>
              <a:gd name="connsiteY46" fmla="*/ 1264396 h 2237474"/>
              <a:gd name="connsiteX47" fmla="*/ 8206287 w 12192000"/>
              <a:gd name="connsiteY47" fmla="*/ 1273060 h 2237474"/>
              <a:gd name="connsiteX48" fmla="*/ 8139997 w 12192000"/>
              <a:gd name="connsiteY48" fmla="*/ 1282713 h 2237474"/>
              <a:gd name="connsiteX49" fmla="*/ 8074238 w 12192000"/>
              <a:gd name="connsiteY49" fmla="*/ 1301895 h 2237474"/>
              <a:gd name="connsiteX50" fmla="*/ 7942099 w 12192000"/>
              <a:gd name="connsiteY50" fmla="*/ 1336332 h 2237474"/>
              <a:gd name="connsiteX51" fmla="*/ 7902328 w 12192000"/>
              <a:gd name="connsiteY51" fmla="*/ 1345865 h 2237474"/>
              <a:gd name="connsiteX52" fmla="*/ 7840612 w 12192000"/>
              <a:gd name="connsiteY52" fmla="*/ 1369373 h 2237474"/>
              <a:gd name="connsiteX53" fmla="*/ 7786819 w 12192000"/>
              <a:gd name="connsiteY53" fmla="*/ 1378970 h 2237474"/>
              <a:gd name="connsiteX54" fmla="*/ 7548172 w 12192000"/>
              <a:gd name="connsiteY54" fmla="*/ 1417460 h 2237474"/>
              <a:gd name="connsiteX55" fmla="*/ 7483437 w 12192000"/>
              <a:gd name="connsiteY55" fmla="*/ 1478152 h 2237474"/>
              <a:gd name="connsiteX56" fmla="*/ 7377870 w 12192000"/>
              <a:gd name="connsiteY56" fmla="*/ 1523319 h 2237474"/>
              <a:gd name="connsiteX57" fmla="*/ 7230737 w 12192000"/>
              <a:gd name="connsiteY57" fmla="*/ 1562633 h 2237474"/>
              <a:gd name="connsiteX58" fmla="*/ 7224458 w 12192000"/>
              <a:gd name="connsiteY58" fmla="*/ 1573008 h 2237474"/>
              <a:gd name="connsiteX59" fmla="*/ 7183121 w 12192000"/>
              <a:gd name="connsiteY59" fmla="*/ 1595162 h 2237474"/>
              <a:gd name="connsiteX60" fmla="*/ 7164601 w 12192000"/>
              <a:gd name="connsiteY60" fmla="*/ 1606490 h 2237474"/>
              <a:gd name="connsiteX61" fmla="*/ 7031309 w 12192000"/>
              <a:gd name="connsiteY61" fmla="*/ 1619451 h 2237474"/>
              <a:gd name="connsiteX62" fmla="*/ 6900177 w 12192000"/>
              <a:gd name="connsiteY62" fmla="*/ 1636016 h 2237474"/>
              <a:gd name="connsiteX63" fmla="*/ 6795372 w 12192000"/>
              <a:gd name="connsiteY63" fmla="*/ 1644845 h 2237474"/>
              <a:gd name="connsiteX64" fmla="*/ 6692251 w 12192000"/>
              <a:gd name="connsiteY64" fmla="*/ 1656357 h 2237474"/>
              <a:gd name="connsiteX65" fmla="*/ 6655235 w 12192000"/>
              <a:gd name="connsiteY65" fmla="*/ 1661869 h 2237474"/>
              <a:gd name="connsiteX66" fmla="*/ 6554894 w 12192000"/>
              <a:gd name="connsiteY66" fmla="*/ 1664428 h 2237474"/>
              <a:gd name="connsiteX67" fmla="*/ 6516595 w 12192000"/>
              <a:gd name="connsiteY67" fmla="*/ 1667475 h 2237474"/>
              <a:gd name="connsiteX68" fmla="*/ 6508541 w 12192000"/>
              <a:gd name="connsiteY68" fmla="*/ 1668757 h 2237474"/>
              <a:gd name="connsiteX69" fmla="*/ 6471012 w 12192000"/>
              <a:gd name="connsiteY69" fmla="*/ 1678604 h 2237474"/>
              <a:gd name="connsiteX70" fmla="*/ 6364035 w 12192000"/>
              <a:gd name="connsiteY70" fmla="*/ 1667683 h 2237474"/>
              <a:gd name="connsiteX71" fmla="*/ 6280959 w 12192000"/>
              <a:gd name="connsiteY71" fmla="*/ 1689329 h 2237474"/>
              <a:gd name="connsiteX72" fmla="*/ 6243319 w 12192000"/>
              <a:gd name="connsiteY72" fmla="*/ 1695560 h 2237474"/>
              <a:gd name="connsiteX73" fmla="*/ 6098321 w 12192000"/>
              <a:gd name="connsiteY73" fmla="*/ 1721646 h 2237474"/>
              <a:gd name="connsiteX74" fmla="*/ 5880652 w 12192000"/>
              <a:gd name="connsiteY74" fmla="*/ 1779643 h 2237474"/>
              <a:gd name="connsiteX75" fmla="*/ 5785959 w 12192000"/>
              <a:gd name="connsiteY75" fmla="*/ 1775307 h 2237474"/>
              <a:gd name="connsiteX76" fmla="*/ 5643534 w 12192000"/>
              <a:gd name="connsiteY76" fmla="*/ 1802919 h 2237474"/>
              <a:gd name="connsiteX77" fmla="*/ 5518799 w 12192000"/>
              <a:gd name="connsiteY77" fmla="*/ 1818312 h 2237474"/>
              <a:gd name="connsiteX78" fmla="*/ 5505014 w 12192000"/>
              <a:gd name="connsiteY78" fmla="*/ 1819259 h 2237474"/>
              <a:gd name="connsiteX79" fmla="*/ 5453307 w 12192000"/>
              <a:gd name="connsiteY79" fmla="*/ 1815450 h 2237474"/>
              <a:gd name="connsiteX80" fmla="*/ 5221533 w 12192000"/>
              <a:gd name="connsiteY80" fmla="*/ 1846950 h 2237474"/>
              <a:gd name="connsiteX81" fmla="*/ 5149802 w 12192000"/>
              <a:gd name="connsiteY81" fmla="*/ 1844846 h 2237474"/>
              <a:gd name="connsiteX82" fmla="*/ 5114927 w 12192000"/>
              <a:gd name="connsiteY82" fmla="*/ 1847827 h 2237474"/>
              <a:gd name="connsiteX83" fmla="*/ 5108970 w 12192000"/>
              <a:gd name="connsiteY83" fmla="*/ 1847935 h 2237474"/>
              <a:gd name="connsiteX84" fmla="*/ 5067961 w 12192000"/>
              <a:gd name="connsiteY84" fmla="*/ 1845917 h 2237474"/>
              <a:gd name="connsiteX85" fmla="*/ 5007075 w 12192000"/>
              <a:gd name="connsiteY85" fmla="*/ 1838626 h 2237474"/>
              <a:gd name="connsiteX86" fmla="*/ 4944087 w 12192000"/>
              <a:gd name="connsiteY86" fmla="*/ 1823332 h 2237474"/>
              <a:gd name="connsiteX87" fmla="*/ 4907662 w 12192000"/>
              <a:gd name="connsiteY87" fmla="*/ 1816900 h 2237474"/>
              <a:gd name="connsiteX88" fmla="*/ 4882386 w 12192000"/>
              <a:gd name="connsiteY88" fmla="*/ 1809844 h 2237474"/>
              <a:gd name="connsiteX89" fmla="*/ 4811440 w 12192000"/>
              <a:gd name="connsiteY89" fmla="*/ 1804655 h 2237474"/>
              <a:gd name="connsiteX90" fmla="*/ 4691075 w 12192000"/>
              <a:gd name="connsiteY90" fmla="*/ 1801389 h 2237474"/>
              <a:gd name="connsiteX91" fmla="*/ 4640313 w 12192000"/>
              <a:gd name="connsiteY91" fmla="*/ 1784307 h 2237474"/>
              <a:gd name="connsiteX92" fmla="*/ 4536503 w 12192000"/>
              <a:gd name="connsiteY92" fmla="*/ 1785334 h 2237474"/>
              <a:gd name="connsiteX93" fmla="*/ 4513724 w 12192000"/>
              <a:gd name="connsiteY93" fmla="*/ 1791996 h 2237474"/>
              <a:gd name="connsiteX94" fmla="*/ 4459810 w 12192000"/>
              <a:gd name="connsiteY94" fmla="*/ 1797886 h 2237474"/>
              <a:gd name="connsiteX95" fmla="*/ 4379064 w 12192000"/>
              <a:gd name="connsiteY95" fmla="*/ 1817177 h 2237474"/>
              <a:gd name="connsiteX96" fmla="*/ 4290981 w 12192000"/>
              <a:gd name="connsiteY96" fmla="*/ 1839677 h 2237474"/>
              <a:gd name="connsiteX97" fmla="*/ 4238372 w 12192000"/>
              <a:gd name="connsiteY97" fmla="*/ 1851480 h 2237474"/>
              <a:gd name="connsiteX98" fmla="*/ 4232517 w 12192000"/>
              <a:gd name="connsiteY98" fmla="*/ 1852567 h 2237474"/>
              <a:gd name="connsiteX99" fmla="*/ 4191732 w 12192000"/>
              <a:gd name="connsiteY99" fmla="*/ 1857328 h 2237474"/>
              <a:gd name="connsiteX100" fmla="*/ 4065532 w 12192000"/>
              <a:gd name="connsiteY100" fmla="*/ 1855477 h 2237474"/>
              <a:gd name="connsiteX101" fmla="*/ 4028460 w 12192000"/>
              <a:gd name="connsiteY101" fmla="*/ 1855137 h 2237474"/>
              <a:gd name="connsiteX102" fmla="*/ 4002267 w 12192000"/>
              <a:gd name="connsiteY102" fmla="*/ 1852352 h 2237474"/>
              <a:gd name="connsiteX103" fmla="*/ 3931396 w 12192000"/>
              <a:gd name="connsiteY103" fmla="*/ 1858915 h 2237474"/>
              <a:gd name="connsiteX104" fmla="*/ 3812162 w 12192000"/>
              <a:gd name="connsiteY104" fmla="*/ 1875501 h 2237474"/>
              <a:gd name="connsiteX105" fmla="*/ 3758105 w 12192000"/>
              <a:gd name="connsiteY105" fmla="*/ 1871856 h 2237474"/>
              <a:gd name="connsiteX106" fmla="*/ 3715896 w 12192000"/>
              <a:gd name="connsiteY106" fmla="*/ 1881552 h 2237474"/>
              <a:gd name="connsiteX107" fmla="*/ 3567259 w 12192000"/>
              <a:gd name="connsiteY107" fmla="*/ 1893482 h 2237474"/>
              <a:gd name="connsiteX108" fmla="*/ 3405770 w 12192000"/>
              <a:gd name="connsiteY108" fmla="*/ 1904591 h 2237474"/>
              <a:gd name="connsiteX109" fmla="*/ 3280097 w 12192000"/>
              <a:gd name="connsiteY109" fmla="*/ 1919610 h 2237474"/>
              <a:gd name="connsiteX110" fmla="*/ 3123424 w 12192000"/>
              <a:gd name="connsiteY110" fmla="*/ 1952930 h 2237474"/>
              <a:gd name="connsiteX111" fmla="*/ 3009910 w 12192000"/>
              <a:gd name="connsiteY111" fmla="*/ 1957866 h 2237474"/>
              <a:gd name="connsiteX112" fmla="*/ 2995934 w 12192000"/>
              <a:gd name="connsiteY112" fmla="*/ 1967085 h 2237474"/>
              <a:gd name="connsiteX113" fmla="*/ 2980071 w 12192000"/>
              <a:gd name="connsiteY113" fmla="*/ 1972988 h 2237474"/>
              <a:gd name="connsiteX114" fmla="*/ 2942858 w 12192000"/>
              <a:gd name="connsiteY114" fmla="*/ 1981367 h 2237474"/>
              <a:gd name="connsiteX115" fmla="*/ 2875436 w 12192000"/>
              <a:gd name="connsiteY115" fmla="*/ 1996977 h 2237474"/>
              <a:gd name="connsiteX116" fmla="*/ 2874892 w 12192000"/>
              <a:gd name="connsiteY116" fmla="*/ 1996085 h 2237474"/>
              <a:gd name="connsiteX117" fmla="*/ 2864145 w 12192000"/>
              <a:gd name="connsiteY117" fmla="*/ 1994061 h 2237474"/>
              <a:gd name="connsiteX118" fmla="*/ 2843662 w 12192000"/>
              <a:gd name="connsiteY118" fmla="*/ 1992498 h 2237474"/>
              <a:gd name="connsiteX119" fmla="*/ 2796128 w 12192000"/>
              <a:gd name="connsiteY119" fmla="*/ 1976403 h 2237474"/>
              <a:gd name="connsiteX120" fmla="*/ 2756784 w 12192000"/>
              <a:gd name="connsiteY120" fmla="*/ 1985116 h 2237474"/>
              <a:gd name="connsiteX121" fmla="*/ 2748833 w 12192000"/>
              <a:gd name="connsiteY121" fmla="*/ 1986323 h 2237474"/>
              <a:gd name="connsiteX122" fmla="*/ 2748661 w 12192000"/>
              <a:gd name="connsiteY122" fmla="*/ 1986122 h 2237474"/>
              <a:gd name="connsiteX123" fmla="*/ 2740251 w 12192000"/>
              <a:gd name="connsiteY123" fmla="*/ 1986946 h 2237474"/>
              <a:gd name="connsiteX124" fmla="*/ 2718916 w 12192000"/>
              <a:gd name="connsiteY124" fmla="*/ 1990867 h 2237474"/>
              <a:gd name="connsiteX125" fmla="*/ 2713522 w 12192000"/>
              <a:gd name="connsiteY125" fmla="*/ 1990173 h 2237474"/>
              <a:gd name="connsiteX126" fmla="*/ 2680597 w 12192000"/>
              <a:gd name="connsiteY126" fmla="*/ 1984996 h 2237474"/>
              <a:gd name="connsiteX127" fmla="*/ 2578178 w 12192000"/>
              <a:gd name="connsiteY127" fmla="*/ 1990531 h 2237474"/>
              <a:gd name="connsiteX128" fmla="*/ 2476147 w 12192000"/>
              <a:gd name="connsiteY128" fmla="*/ 1998305 h 2237474"/>
              <a:gd name="connsiteX129" fmla="*/ 2373568 w 12192000"/>
              <a:gd name="connsiteY129" fmla="*/ 2003219 h 2237474"/>
              <a:gd name="connsiteX130" fmla="*/ 2321399 w 12192000"/>
              <a:gd name="connsiteY130" fmla="*/ 1989467 h 2237474"/>
              <a:gd name="connsiteX131" fmla="*/ 2315525 w 12192000"/>
              <a:gd name="connsiteY131" fmla="*/ 1989708 h 2237474"/>
              <a:gd name="connsiteX132" fmla="*/ 2300792 w 12192000"/>
              <a:gd name="connsiteY132" fmla="*/ 1994290 h 2237474"/>
              <a:gd name="connsiteX133" fmla="*/ 2295469 w 12192000"/>
              <a:gd name="connsiteY133" fmla="*/ 1996659 h 2237474"/>
              <a:gd name="connsiteX134" fmla="*/ 2287219 w 12192000"/>
              <a:gd name="connsiteY134" fmla="*/ 1998750 h 2237474"/>
              <a:gd name="connsiteX135" fmla="*/ 2286948 w 12192000"/>
              <a:gd name="connsiteY135" fmla="*/ 1998596 h 2237474"/>
              <a:gd name="connsiteX136" fmla="*/ 2243069 w 12192000"/>
              <a:gd name="connsiteY136" fmla="*/ 2015111 h 2237474"/>
              <a:gd name="connsiteX137" fmla="*/ 2186609 w 12192000"/>
              <a:gd name="connsiteY137" fmla="*/ 2008263 h 2237474"/>
              <a:gd name="connsiteX138" fmla="*/ 2164831 w 12192000"/>
              <a:gd name="connsiteY138" fmla="*/ 2010143 h 2237474"/>
              <a:gd name="connsiteX139" fmla="*/ 2152836 w 12192000"/>
              <a:gd name="connsiteY139" fmla="*/ 2010048 h 2237474"/>
              <a:gd name="connsiteX140" fmla="*/ 2117102 w 12192000"/>
              <a:gd name="connsiteY140" fmla="*/ 2023004 h 2237474"/>
              <a:gd name="connsiteX141" fmla="*/ 2111935 w 12192000"/>
              <a:gd name="connsiteY141" fmla="*/ 2023163 h 2237474"/>
              <a:gd name="connsiteX142" fmla="*/ 2089991 w 12192000"/>
              <a:gd name="connsiteY142" fmla="*/ 2034193 h 2237474"/>
              <a:gd name="connsiteX143" fmla="*/ 2058061 w 12192000"/>
              <a:gd name="connsiteY143" fmla="*/ 2047942 h 2237474"/>
              <a:gd name="connsiteX144" fmla="*/ 2055737 w 12192000"/>
              <a:gd name="connsiteY144" fmla="*/ 2047704 h 2237474"/>
              <a:gd name="connsiteX145" fmla="*/ 2042244 w 12192000"/>
              <a:gd name="connsiteY145" fmla="*/ 2055560 h 2237474"/>
              <a:gd name="connsiteX146" fmla="*/ 1976224 w 12192000"/>
              <a:gd name="connsiteY146" fmla="*/ 2074257 h 2237474"/>
              <a:gd name="connsiteX147" fmla="*/ 1877728 w 12192000"/>
              <a:gd name="connsiteY147" fmla="*/ 2101004 h 2237474"/>
              <a:gd name="connsiteX148" fmla="*/ 1759056 w 12192000"/>
              <a:gd name="connsiteY148" fmla="*/ 2125608 h 2237474"/>
              <a:gd name="connsiteX149" fmla="*/ 1637948 w 12192000"/>
              <a:gd name="connsiteY149" fmla="*/ 2172597 h 2237474"/>
              <a:gd name="connsiteX150" fmla="*/ 1434549 w 12192000"/>
              <a:gd name="connsiteY150" fmla="*/ 2234522 h 2237474"/>
              <a:gd name="connsiteX151" fmla="*/ 1398481 w 12192000"/>
              <a:gd name="connsiteY151" fmla="*/ 2237074 h 2237474"/>
              <a:gd name="connsiteX152" fmla="*/ 1398407 w 12192000"/>
              <a:gd name="connsiteY152" fmla="*/ 2237095 h 2237474"/>
              <a:gd name="connsiteX153" fmla="*/ 1370962 w 12192000"/>
              <a:gd name="connsiteY153" fmla="*/ 2237474 h 2237474"/>
              <a:gd name="connsiteX154" fmla="*/ 1356367 w 12192000"/>
              <a:gd name="connsiteY154" fmla="*/ 2235089 h 2237474"/>
              <a:gd name="connsiteX155" fmla="*/ 1324828 w 12192000"/>
              <a:gd name="connsiteY155" fmla="*/ 2231968 h 2237474"/>
              <a:gd name="connsiteX156" fmla="*/ 1297744 w 12192000"/>
              <a:gd name="connsiteY156" fmla="*/ 2235849 h 2237474"/>
              <a:gd name="connsiteX157" fmla="*/ 1286236 w 12192000"/>
              <a:gd name="connsiteY157" fmla="*/ 2233135 h 2237474"/>
              <a:gd name="connsiteX158" fmla="*/ 1283504 w 12192000"/>
              <a:gd name="connsiteY158" fmla="*/ 2233797 h 2237474"/>
              <a:gd name="connsiteX159" fmla="*/ 1279765 w 12192000"/>
              <a:gd name="connsiteY159" fmla="*/ 2229639 h 2237474"/>
              <a:gd name="connsiteX160" fmla="*/ 1195347 w 12192000"/>
              <a:gd name="connsiteY160" fmla="*/ 2212354 h 2237474"/>
              <a:gd name="connsiteX161" fmla="*/ 970251 w 12192000"/>
              <a:gd name="connsiteY161" fmla="*/ 2221029 h 2237474"/>
              <a:gd name="connsiteX162" fmla="*/ 812914 w 12192000"/>
              <a:gd name="connsiteY162" fmla="*/ 2202752 h 2237474"/>
              <a:gd name="connsiteX163" fmla="*/ 800195 w 12192000"/>
              <a:gd name="connsiteY163" fmla="*/ 2209407 h 2237474"/>
              <a:gd name="connsiteX164" fmla="*/ 784978 w 12192000"/>
              <a:gd name="connsiteY164" fmla="*/ 2212360 h 2237474"/>
              <a:gd name="connsiteX165" fmla="*/ 681987 w 12192000"/>
              <a:gd name="connsiteY165" fmla="*/ 2216757 h 2237474"/>
              <a:gd name="connsiteX166" fmla="*/ 669923 w 12192000"/>
              <a:gd name="connsiteY166" fmla="*/ 2211682 h 2237474"/>
              <a:gd name="connsiteX167" fmla="*/ 648680 w 12192000"/>
              <a:gd name="connsiteY167" fmla="*/ 2206229 h 2237474"/>
              <a:gd name="connsiteX168" fmla="*/ 597225 w 12192000"/>
              <a:gd name="connsiteY168" fmla="*/ 2180999 h 2237474"/>
              <a:gd name="connsiteX169" fmla="*/ 558449 w 12192000"/>
              <a:gd name="connsiteY169" fmla="*/ 2182346 h 2237474"/>
              <a:gd name="connsiteX170" fmla="*/ 550517 w 12192000"/>
              <a:gd name="connsiteY170" fmla="*/ 2182060 h 2237474"/>
              <a:gd name="connsiteX171" fmla="*/ 550309 w 12192000"/>
              <a:gd name="connsiteY171" fmla="*/ 2181825 h 2237474"/>
              <a:gd name="connsiteX172" fmla="*/ 541836 w 12192000"/>
              <a:gd name="connsiteY172" fmla="*/ 2181063 h 2237474"/>
              <a:gd name="connsiteX173" fmla="*/ 536057 w 12192000"/>
              <a:gd name="connsiteY173" fmla="*/ 2181537 h 2237474"/>
              <a:gd name="connsiteX174" fmla="*/ 520671 w 12192000"/>
              <a:gd name="connsiteY174" fmla="*/ 2180980 h 2237474"/>
              <a:gd name="connsiteX175" fmla="*/ 515024 w 12192000"/>
              <a:gd name="connsiteY175" fmla="*/ 2179258 h 2237474"/>
              <a:gd name="connsiteX176" fmla="*/ 512278 w 12192000"/>
              <a:gd name="connsiteY176" fmla="*/ 2176369 h 2237474"/>
              <a:gd name="connsiteX177" fmla="*/ 480419 w 12192000"/>
              <a:gd name="connsiteY177" fmla="*/ 2167807 h 2237474"/>
              <a:gd name="connsiteX178" fmla="*/ 413835 w 12192000"/>
              <a:gd name="connsiteY178" fmla="*/ 2156783 h 2237474"/>
              <a:gd name="connsiteX179" fmla="*/ 376513 w 12192000"/>
              <a:gd name="connsiteY179" fmla="*/ 2154014 h 2237474"/>
              <a:gd name="connsiteX180" fmla="*/ 273386 w 12192000"/>
              <a:gd name="connsiteY180" fmla="*/ 2142551 h 2237474"/>
              <a:gd name="connsiteX181" fmla="*/ 169207 w 12192000"/>
              <a:gd name="connsiteY181" fmla="*/ 2128100 h 2237474"/>
              <a:gd name="connsiteX182" fmla="*/ 93149 w 12192000"/>
              <a:gd name="connsiteY182" fmla="*/ 2105324 h 2237474"/>
              <a:gd name="connsiteX183" fmla="*/ 88109 w 12192000"/>
              <a:gd name="connsiteY183" fmla="*/ 2106704 h 2237474"/>
              <a:gd name="connsiteX184" fmla="*/ 80022 w 12192000"/>
              <a:gd name="connsiteY184" fmla="*/ 2107254 h 2237474"/>
              <a:gd name="connsiteX185" fmla="*/ 79717 w 12192000"/>
              <a:gd name="connsiteY185" fmla="*/ 2107046 h 2237474"/>
              <a:gd name="connsiteX186" fmla="*/ 72352 w 12192000"/>
              <a:gd name="connsiteY186" fmla="*/ 2107991 h 2237474"/>
              <a:gd name="connsiteX187" fmla="*/ 37645 w 12192000"/>
              <a:gd name="connsiteY187" fmla="*/ 2115401 h 2237474"/>
              <a:gd name="connsiteX188" fmla="*/ 4572 w 12192000"/>
              <a:gd name="connsiteY188" fmla="*/ 2111091 h 2237474"/>
              <a:gd name="connsiteX189" fmla="*/ 0 w 12192000"/>
              <a:gd name="connsiteY189" fmla="*/ 2110468 h 2237474"/>
              <a:gd name="connsiteX190" fmla="*/ 0 w 12192000"/>
              <a:gd name="connsiteY19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78619 w 12192000"/>
              <a:gd name="connsiteY28" fmla="*/ 1011878 h 2237474"/>
              <a:gd name="connsiteX29" fmla="*/ 9268019 w 12192000"/>
              <a:gd name="connsiteY29" fmla="*/ 1007442 h 2237474"/>
              <a:gd name="connsiteX30" fmla="*/ 9234662 w 12192000"/>
              <a:gd name="connsiteY30" fmla="*/ 1023056 h 2237474"/>
              <a:gd name="connsiteX31" fmla="*/ 9181033 w 12192000"/>
              <a:gd name="connsiteY31" fmla="*/ 1037921 h 2237474"/>
              <a:gd name="connsiteX32" fmla="*/ 9155969 w 12192000"/>
              <a:gd name="connsiteY32" fmla="*/ 1046804 h 2237474"/>
              <a:gd name="connsiteX33" fmla="*/ 9133985 w 12192000"/>
              <a:gd name="connsiteY33" fmla="*/ 1046450 h 2237474"/>
              <a:gd name="connsiteX34" fmla="*/ 9003462 w 12192000"/>
              <a:gd name="connsiteY34" fmla="*/ 1042406 h 2237474"/>
              <a:gd name="connsiteX35" fmla="*/ 8968445 w 12192000"/>
              <a:gd name="connsiteY35" fmla="*/ 1052169 h 2237474"/>
              <a:gd name="connsiteX36" fmla="*/ 8886001 w 12192000"/>
              <a:gd name="connsiteY36" fmla="*/ 1067468 h 2237474"/>
              <a:gd name="connsiteX37" fmla="*/ 8838610 w 12192000"/>
              <a:gd name="connsiteY37" fmla="*/ 1075091 h 2237474"/>
              <a:gd name="connsiteX38" fmla="*/ 8750383 w 12192000"/>
              <a:gd name="connsiteY38" fmla="*/ 1097387 h 2237474"/>
              <a:gd name="connsiteX39" fmla="*/ 8665605 w 12192000"/>
              <a:gd name="connsiteY39" fmla="*/ 1110791 h 2237474"/>
              <a:gd name="connsiteX40" fmla="*/ 8584946 w 12192000"/>
              <a:gd name="connsiteY40" fmla="*/ 1135226 h 2237474"/>
              <a:gd name="connsiteX41" fmla="*/ 8460755 w 12192000"/>
              <a:gd name="connsiteY41" fmla="*/ 1203427 h 2237474"/>
              <a:gd name="connsiteX42" fmla="*/ 8419755 w 12192000"/>
              <a:gd name="connsiteY42" fmla="*/ 1216260 h 2237474"/>
              <a:gd name="connsiteX43" fmla="*/ 8411626 w 12192000"/>
              <a:gd name="connsiteY43" fmla="*/ 1214397 h 2237474"/>
              <a:gd name="connsiteX44" fmla="*/ 8363469 w 12192000"/>
              <a:gd name="connsiteY44" fmla="*/ 1246658 h 2237474"/>
              <a:gd name="connsiteX45" fmla="*/ 8275497 w 12192000"/>
              <a:gd name="connsiteY45" fmla="*/ 1264396 h 2237474"/>
              <a:gd name="connsiteX46" fmla="*/ 8206287 w 12192000"/>
              <a:gd name="connsiteY46" fmla="*/ 1273060 h 2237474"/>
              <a:gd name="connsiteX47" fmla="*/ 8139997 w 12192000"/>
              <a:gd name="connsiteY47" fmla="*/ 1282713 h 2237474"/>
              <a:gd name="connsiteX48" fmla="*/ 8074238 w 12192000"/>
              <a:gd name="connsiteY48" fmla="*/ 1301895 h 2237474"/>
              <a:gd name="connsiteX49" fmla="*/ 7942099 w 12192000"/>
              <a:gd name="connsiteY49" fmla="*/ 1336332 h 2237474"/>
              <a:gd name="connsiteX50" fmla="*/ 7902328 w 12192000"/>
              <a:gd name="connsiteY50" fmla="*/ 1345865 h 2237474"/>
              <a:gd name="connsiteX51" fmla="*/ 7840612 w 12192000"/>
              <a:gd name="connsiteY51" fmla="*/ 1369373 h 2237474"/>
              <a:gd name="connsiteX52" fmla="*/ 7786819 w 12192000"/>
              <a:gd name="connsiteY52" fmla="*/ 1378970 h 2237474"/>
              <a:gd name="connsiteX53" fmla="*/ 7548172 w 12192000"/>
              <a:gd name="connsiteY53" fmla="*/ 1417460 h 2237474"/>
              <a:gd name="connsiteX54" fmla="*/ 7483437 w 12192000"/>
              <a:gd name="connsiteY54" fmla="*/ 1478152 h 2237474"/>
              <a:gd name="connsiteX55" fmla="*/ 7377870 w 12192000"/>
              <a:gd name="connsiteY55" fmla="*/ 1523319 h 2237474"/>
              <a:gd name="connsiteX56" fmla="*/ 7230737 w 12192000"/>
              <a:gd name="connsiteY56" fmla="*/ 1562633 h 2237474"/>
              <a:gd name="connsiteX57" fmla="*/ 7224458 w 12192000"/>
              <a:gd name="connsiteY57" fmla="*/ 1573008 h 2237474"/>
              <a:gd name="connsiteX58" fmla="*/ 7183121 w 12192000"/>
              <a:gd name="connsiteY58" fmla="*/ 1595162 h 2237474"/>
              <a:gd name="connsiteX59" fmla="*/ 7164601 w 12192000"/>
              <a:gd name="connsiteY59" fmla="*/ 1606490 h 2237474"/>
              <a:gd name="connsiteX60" fmla="*/ 7031309 w 12192000"/>
              <a:gd name="connsiteY60" fmla="*/ 1619451 h 2237474"/>
              <a:gd name="connsiteX61" fmla="*/ 6900177 w 12192000"/>
              <a:gd name="connsiteY61" fmla="*/ 1636016 h 2237474"/>
              <a:gd name="connsiteX62" fmla="*/ 6795372 w 12192000"/>
              <a:gd name="connsiteY62" fmla="*/ 1644845 h 2237474"/>
              <a:gd name="connsiteX63" fmla="*/ 6692251 w 12192000"/>
              <a:gd name="connsiteY63" fmla="*/ 1656357 h 2237474"/>
              <a:gd name="connsiteX64" fmla="*/ 6655235 w 12192000"/>
              <a:gd name="connsiteY64" fmla="*/ 1661869 h 2237474"/>
              <a:gd name="connsiteX65" fmla="*/ 6554894 w 12192000"/>
              <a:gd name="connsiteY65" fmla="*/ 1664428 h 2237474"/>
              <a:gd name="connsiteX66" fmla="*/ 6516595 w 12192000"/>
              <a:gd name="connsiteY66" fmla="*/ 1667475 h 2237474"/>
              <a:gd name="connsiteX67" fmla="*/ 6508541 w 12192000"/>
              <a:gd name="connsiteY67" fmla="*/ 1668757 h 2237474"/>
              <a:gd name="connsiteX68" fmla="*/ 6471012 w 12192000"/>
              <a:gd name="connsiteY68" fmla="*/ 1678604 h 2237474"/>
              <a:gd name="connsiteX69" fmla="*/ 6364035 w 12192000"/>
              <a:gd name="connsiteY69" fmla="*/ 1667683 h 2237474"/>
              <a:gd name="connsiteX70" fmla="*/ 6280959 w 12192000"/>
              <a:gd name="connsiteY70" fmla="*/ 1689329 h 2237474"/>
              <a:gd name="connsiteX71" fmla="*/ 6243319 w 12192000"/>
              <a:gd name="connsiteY71" fmla="*/ 1695560 h 2237474"/>
              <a:gd name="connsiteX72" fmla="*/ 6098321 w 12192000"/>
              <a:gd name="connsiteY72" fmla="*/ 1721646 h 2237474"/>
              <a:gd name="connsiteX73" fmla="*/ 5880652 w 12192000"/>
              <a:gd name="connsiteY73" fmla="*/ 1779643 h 2237474"/>
              <a:gd name="connsiteX74" fmla="*/ 5785959 w 12192000"/>
              <a:gd name="connsiteY74" fmla="*/ 1775307 h 2237474"/>
              <a:gd name="connsiteX75" fmla="*/ 5643534 w 12192000"/>
              <a:gd name="connsiteY75" fmla="*/ 1802919 h 2237474"/>
              <a:gd name="connsiteX76" fmla="*/ 5518799 w 12192000"/>
              <a:gd name="connsiteY76" fmla="*/ 1818312 h 2237474"/>
              <a:gd name="connsiteX77" fmla="*/ 5505014 w 12192000"/>
              <a:gd name="connsiteY77" fmla="*/ 1819259 h 2237474"/>
              <a:gd name="connsiteX78" fmla="*/ 5453307 w 12192000"/>
              <a:gd name="connsiteY78" fmla="*/ 1815450 h 2237474"/>
              <a:gd name="connsiteX79" fmla="*/ 5221533 w 12192000"/>
              <a:gd name="connsiteY79" fmla="*/ 1846950 h 2237474"/>
              <a:gd name="connsiteX80" fmla="*/ 5149802 w 12192000"/>
              <a:gd name="connsiteY80" fmla="*/ 1844846 h 2237474"/>
              <a:gd name="connsiteX81" fmla="*/ 5114927 w 12192000"/>
              <a:gd name="connsiteY81" fmla="*/ 1847827 h 2237474"/>
              <a:gd name="connsiteX82" fmla="*/ 5108970 w 12192000"/>
              <a:gd name="connsiteY82" fmla="*/ 1847935 h 2237474"/>
              <a:gd name="connsiteX83" fmla="*/ 5067961 w 12192000"/>
              <a:gd name="connsiteY83" fmla="*/ 1845917 h 2237474"/>
              <a:gd name="connsiteX84" fmla="*/ 5007075 w 12192000"/>
              <a:gd name="connsiteY84" fmla="*/ 1838626 h 2237474"/>
              <a:gd name="connsiteX85" fmla="*/ 4944087 w 12192000"/>
              <a:gd name="connsiteY85" fmla="*/ 1823332 h 2237474"/>
              <a:gd name="connsiteX86" fmla="*/ 4907662 w 12192000"/>
              <a:gd name="connsiteY86" fmla="*/ 1816900 h 2237474"/>
              <a:gd name="connsiteX87" fmla="*/ 4882386 w 12192000"/>
              <a:gd name="connsiteY87" fmla="*/ 1809844 h 2237474"/>
              <a:gd name="connsiteX88" fmla="*/ 4811440 w 12192000"/>
              <a:gd name="connsiteY88" fmla="*/ 1804655 h 2237474"/>
              <a:gd name="connsiteX89" fmla="*/ 4691075 w 12192000"/>
              <a:gd name="connsiteY89" fmla="*/ 1801389 h 2237474"/>
              <a:gd name="connsiteX90" fmla="*/ 4640313 w 12192000"/>
              <a:gd name="connsiteY90" fmla="*/ 1784307 h 2237474"/>
              <a:gd name="connsiteX91" fmla="*/ 4536503 w 12192000"/>
              <a:gd name="connsiteY91" fmla="*/ 1785334 h 2237474"/>
              <a:gd name="connsiteX92" fmla="*/ 4513724 w 12192000"/>
              <a:gd name="connsiteY92" fmla="*/ 1791996 h 2237474"/>
              <a:gd name="connsiteX93" fmla="*/ 4459810 w 12192000"/>
              <a:gd name="connsiteY93" fmla="*/ 1797886 h 2237474"/>
              <a:gd name="connsiteX94" fmla="*/ 4379064 w 12192000"/>
              <a:gd name="connsiteY94" fmla="*/ 1817177 h 2237474"/>
              <a:gd name="connsiteX95" fmla="*/ 4290981 w 12192000"/>
              <a:gd name="connsiteY95" fmla="*/ 1839677 h 2237474"/>
              <a:gd name="connsiteX96" fmla="*/ 4238372 w 12192000"/>
              <a:gd name="connsiteY96" fmla="*/ 1851480 h 2237474"/>
              <a:gd name="connsiteX97" fmla="*/ 4232517 w 12192000"/>
              <a:gd name="connsiteY97" fmla="*/ 1852567 h 2237474"/>
              <a:gd name="connsiteX98" fmla="*/ 4191732 w 12192000"/>
              <a:gd name="connsiteY98" fmla="*/ 1857328 h 2237474"/>
              <a:gd name="connsiteX99" fmla="*/ 4065532 w 12192000"/>
              <a:gd name="connsiteY99" fmla="*/ 1855477 h 2237474"/>
              <a:gd name="connsiteX100" fmla="*/ 4028460 w 12192000"/>
              <a:gd name="connsiteY100" fmla="*/ 1855137 h 2237474"/>
              <a:gd name="connsiteX101" fmla="*/ 4002267 w 12192000"/>
              <a:gd name="connsiteY101" fmla="*/ 1852352 h 2237474"/>
              <a:gd name="connsiteX102" fmla="*/ 3931396 w 12192000"/>
              <a:gd name="connsiteY102" fmla="*/ 1858915 h 2237474"/>
              <a:gd name="connsiteX103" fmla="*/ 3812162 w 12192000"/>
              <a:gd name="connsiteY103" fmla="*/ 1875501 h 2237474"/>
              <a:gd name="connsiteX104" fmla="*/ 3758105 w 12192000"/>
              <a:gd name="connsiteY104" fmla="*/ 1871856 h 2237474"/>
              <a:gd name="connsiteX105" fmla="*/ 3715896 w 12192000"/>
              <a:gd name="connsiteY105" fmla="*/ 1881552 h 2237474"/>
              <a:gd name="connsiteX106" fmla="*/ 3567259 w 12192000"/>
              <a:gd name="connsiteY106" fmla="*/ 1893482 h 2237474"/>
              <a:gd name="connsiteX107" fmla="*/ 3405770 w 12192000"/>
              <a:gd name="connsiteY107" fmla="*/ 1904591 h 2237474"/>
              <a:gd name="connsiteX108" fmla="*/ 3280097 w 12192000"/>
              <a:gd name="connsiteY108" fmla="*/ 1919610 h 2237474"/>
              <a:gd name="connsiteX109" fmla="*/ 3123424 w 12192000"/>
              <a:gd name="connsiteY109" fmla="*/ 1952930 h 2237474"/>
              <a:gd name="connsiteX110" fmla="*/ 3009910 w 12192000"/>
              <a:gd name="connsiteY110" fmla="*/ 1957866 h 2237474"/>
              <a:gd name="connsiteX111" fmla="*/ 2995934 w 12192000"/>
              <a:gd name="connsiteY111" fmla="*/ 1967085 h 2237474"/>
              <a:gd name="connsiteX112" fmla="*/ 2980071 w 12192000"/>
              <a:gd name="connsiteY112" fmla="*/ 1972988 h 2237474"/>
              <a:gd name="connsiteX113" fmla="*/ 2942858 w 12192000"/>
              <a:gd name="connsiteY113" fmla="*/ 1981367 h 2237474"/>
              <a:gd name="connsiteX114" fmla="*/ 2875436 w 12192000"/>
              <a:gd name="connsiteY114" fmla="*/ 1996977 h 2237474"/>
              <a:gd name="connsiteX115" fmla="*/ 2874892 w 12192000"/>
              <a:gd name="connsiteY115" fmla="*/ 1996085 h 2237474"/>
              <a:gd name="connsiteX116" fmla="*/ 2864145 w 12192000"/>
              <a:gd name="connsiteY116" fmla="*/ 1994061 h 2237474"/>
              <a:gd name="connsiteX117" fmla="*/ 2843662 w 12192000"/>
              <a:gd name="connsiteY117" fmla="*/ 1992498 h 2237474"/>
              <a:gd name="connsiteX118" fmla="*/ 2796128 w 12192000"/>
              <a:gd name="connsiteY118" fmla="*/ 1976403 h 2237474"/>
              <a:gd name="connsiteX119" fmla="*/ 2756784 w 12192000"/>
              <a:gd name="connsiteY119" fmla="*/ 1985116 h 2237474"/>
              <a:gd name="connsiteX120" fmla="*/ 2748833 w 12192000"/>
              <a:gd name="connsiteY120" fmla="*/ 1986323 h 2237474"/>
              <a:gd name="connsiteX121" fmla="*/ 2748661 w 12192000"/>
              <a:gd name="connsiteY121" fmla="*/ 1986122 h 2237474"/>
              <a:gd name="connsiteX122" fmla="*/ 2740251 w 12192000"/>
              <a:gd name="connsiteY122" fmla="*/ 1986946 h 2237474"/>
              <a:gd name="connsiteX123" fmla="*/ 2718916 w 12192000"/>
              <a:gd name="connsiteY123" fmla="*/ 1990867 h 2237474"/>
              <a:gd name="connsiteX124" fmla="*/ 2713522 w 12192000"/>
              <a:gd name="connsiteY124" fmla="*/ 1990173 h 2237474"/>
              <a:gd name="connsiteX125" fmla="*/ 2680597 w 12192000"/>
              <a:gd name="connsiteY125" fmla="*/ 1984996 h 2237474"/>
              <a:gd name="connsiteX126" fmla="*/ 2578178 w 12192000"/>
              <a:gd name="connsiteY126" fmla="*/ 1990531 h 2237474"/>
              <a:gd name="connsiteX127" fmla="*/ 2476147 w 12192000"/>
              <a:gd name="connsiteY127" fmla="*/ 1998305 h 2237474"/>
              <a:gd name="connsiteX128" fmla="*/ 2373568 w 12192000"/>
              <a:gd name="connsiteY128" fmla="*/ 2003219 h 2237474"/>
              <a:gd name="connsiteX129" fmla="*/ 2321399 w 12192000"/>
              <a:gd name="connsiteY129" fmla="*/ 1989467 h 2237474"/>
              <a:gd name="connsiteX130" fmla="*/ 2315525 w 12192000"/>
              <a:gd name="connsiteY130" fmla="*/ 1989708 h 2237474"/>
              <a:gd name="connsiteX131" fmla="*/ 2300792 w 12192000"/>
              <a:gd name="connsiteY131" fmla="*/ 1994290 h 2237474"/>
              <a:gd name="connsiteX132" fmla="*/ 2295469 w 12192000"/>
              <a:gd name="connsiteY132" fmla="*/ 1996659 h 2237474"/>
              <a:gd name="connsiteX133" fmla="*/ 2287219 w 12192000"/>
              <a:gd name="connsiteY133" fmla="*/ 1998750 h 2237474"/>
              <a:gd name="connsiteX134" fmla="*/ 2286948 w 12192000"/>
              <a:gd name="connsiteY134" fmla="*/ 1998596 h 2237474"/>
              <a:gd name="connsiteX135" fmla="*/ 2243069 w 12192000"/>
              <a:gd name="connsiteY135" fmla="*/ 2015111 h 2237474"/>
              <a:gd name="connsiteX136" fmla="*/ 2186609 w 12192000"/>
              <a:gd name="connsiteY136" fmla="*/ 2008263 h 2237474"/>
              <a:gd name="connsiteX137" fmla="*/ 2164831 w 12192000"/>
              <a:gd name="connsiteY137" fmla="*/ 2010143 h 2237474"/>
              <a:gd name="connsiteX138" fmla="*/ 2152836 w 12192000"/>
              <a:gd name="connsiteY138" fmla="*/ 2010048 h 2237474"/>
              <a:gd name="connsiteX139" fmla="*/ 2117102 w 12192000"/>
              <a:gd name="connsiteY139" fmla="*/ 2023004 h 2237474"/>
              <a:gd name="connsiteX140" fmla="*/ 2111935 w 12192000"/>
              <a:gd name="connsiteY140" fmla="*/ 2023163 h 2237474"/>
              <a:gd name="connsiteX141" fmla="*/ 2089991 w 12192000"/>
              <a:gd name="connsiteY141" fmla="*/ 2034193 h 2237474"/>
              <a:gd name="connsiteX142" fmla="*/ 2058061 w 12192000"/>
              <a:gd name="connsiteY142" fmla="*/ 2047942 h 2237474"/>
              <a:gd name="connsiteX143" fmla="*/ 2055737 w 12192000"/>
              <a:gd name="connsiteY143" fmla="*/ 2047704 h 2237474"/>
              <a:gd name="connsiteX144" fmla="*/ 2042244 w 12192000"/>
              <a:gd name="connsiteY144" fmla="*/ 2055560 h 2237474"/>
              <a:gd name="connsiteX145" fmla="*/ 1976224 w 12192000"/>
              <a:gd name="connsiteY145" fmla="*/ 2074257 h 2237474"/>
              <a:gd name="connsiteX146" fmla="*/ 1877728 w 12192000"/>
              <a:gd name="connsiteY146" fmla="*/ 2101004 h 2237474"/>
              <a:gd name="connsiteX147" fmla="*/ 1759056 w 12192000"/>
              <a:gd name="connsiteY147" fmla="*/ 2125608 h 2237474"/>
              <a:gd name="connsiteX148" fmla="*/ 1637948 w 12192000"/>
              <a:gd name="connsiteY148" fmla="*/ 2172597 h 2237474"/>
              <a:gd name="connsiteX149" fmla="*/ 1434549 w 12192000"/>
              <a:gd name="connsiteY149" fmla="*/ 2234522 h 2237474"/>
              <a:gd name="connsiteX150" fmla="*/ 1398481 w 12192000"/>
              <a:gd name="connsiteY150" fmla="*/ 2237074 h 2237474"/>
              <a:gd name="connsiteX151" fmla="*/ 1398407 w 12192000"/>
              <a:gd name="connsiteY151" fmla="*/ 2237095 h 2237474"/>
              <a:gd name="connsiteX152" fmla="*/ 1370962 w 12192000"/>
              <a:gd name="connsiteY152" fmla="*/ 2237474 h 2237474"/>
              <a:gd name="connsiteX153" fmla="*/ 1356367 w 12192000"/>
              <a:gd name="connsiteY153" fmla="*/ 2235089 h 2237474"/>
              <a:gd name="connsiteX154" fmla="*/ 1324828 w 12192000"/>
              <a:gd name="connsiteY154" fmla="*/ 2231968 h 2237474"/>
              <a:gd name="connsiteX155" fmla="*/ 1297744 w 12192000"/>
              <a:gd name="connsiteY155" fmla="*/ 2235849 h 2237474"/>
              <a:gd name="connsiteX156" fmla="*/ 1286236 w 12192000"/>
              <a:gd name="connsiteY156" fmla="*/ 2233135 h 2237474"/>
              <a:gd name="connsiteX157" fmla="*/ 1283504 w 12192000"/>
              <a:gd name="connsiteY157" fmla="*/ 2233797 h 2237474"/>
              <a:gd name="connsiteX158" fmla="*/ 1279765 w 12192000"/>
              <a:gd name="connsiteY158" fmla="*/ 2229639 h 2237474"/>
              <a:gd name="connsiteX159" fmla="*/ 1195347 w 12192000"/>
              <a:gd name="connsiteY159" fmla="*/ 2212354 h 2237474"/>
              <a:gd name="connsiteX160" fmla="*/ 970251 w 12192000"/>
              <a:gd name="connsiteY160" fmla="*/ 2221029 h 2237474"/>
              <a:gd name="connsiteX161" fmla="*/ 812914 w 12192000"/>
              <a:gd name="connsiteY161" fmla="*/ 2202752 h 2237474"/>
              <a:gd name="connsiteX162" fmla="*/ 800195 w 12192000"/>
              <a:gd name="connsiteY162" fmla="*/ 2209407 h 2237474"/>
              <a:gd name="connsiteX163" fmla="*/ 784978 w 12192000"/>
              <a:gd name="connsiteY163" fmla="*/ 2212360 h 2237474"/>
              <a:gd name="connsiteX164" fmla="*/ 681987 w 12192000"/>
              <a:gd name="connsiteY164" fmla="*/ 2216757 h 2237474"/>
              <a:gd name="connsiteX165" fmla="*/ 669923 w 12192000"/>
              <a:gd name="connsiteY165" fmla="*/ 2211682 h 2237474"/>
              <a:gd name="connsiteX166" fmla="*/ 648680 w 12192000"/>
              <a:gd name="connsiteY166" fmla="*/ 2206229 h 2237474"/>
              <a:gd name="connsiteX167" fmla="*/ 597225 w 12192000"/>
              <a:gd name="connsiteY167" fmla="*/ 2180999 h 2237474"/>
              <a:gd name="connsiteX168" fmla="*/ 558449 w 12192000"/>
              <a:gd name="connsiteY168" fmla="*/ 2182346 h 2237474"/>
              <a:gd name="connsiteX169" fmla="*/ 550517 w 12192000"/>
              <a:gd name="connsiteY169" fmla="*/ 2182060 h 2237474"/>
              <a:gd name="connsiteX170" fmla="*/ 550309 w 12192000"/>
              <a:gd name="connsiteY170" fmla="*/ 2181825 h 2237474"/>
              <a:gd name="connsiteX171" fmla="*/ 541836 w 12192000"/>
              <a:gd name="connsiteY171" fmla="*/ 2181063 h 2237474"/>
              <a:gd name="connsiteX172" fmla="*/ 536057 w 12192000"/>
              <a:gd name="connsiteY172" fmla="*/ 2181537 h 2237474"/>
              <a:gd name="connsiteX173" fmla="*/ 520671 w 12192000"/>
              <a:gd name="connsiteY173" fmla="*/ 2180980 h 2237474"/>
              <a:gd name="connsiteX174" fmla="*/ 515024 w 12192000"/>
              <a:gd name="connsiteY174" fmla="*/ 2179258 h 2237474"/>
              <a:gd name="connsiteX175" fmla="*/ 512278 w 12192000"/>
              <a:gd name="connsiteY175" fmla="*/ 2176369 h 2237474"/>
              <a:gd name="connsiteX176" fmla="*/ 480419 w 12192000"/>
              <a:gd name="connsiteY176" fmla="*/ 2167807 h 2237474"/>
              <a:gd name="connsiteX177" fmla="*/ 413835 w 12192000"/>
              <a:gd name="connsiteY177" fmla="*/ 2156783 h 2237474"/>
              <a:gd name="connsiteX178" fmla="*/ 376513 w 12192000"/>
              <a:gd name="connsiteY178" fmla="*/ 2154014 h 2237474"/>
              <a:gd name="connsiteX179" fmla="*/ 273386 w 12192000"/>
              <a:gd name="connsiteY179" fmla="*/ 2142551 h 2237474"/>
              <a:gd name="connsiteX180" fmla="*/ 169207 w 12192000"/>
              <a:gd name="connsiteY180" fmla="*/ 2128100 h 2237474"/>
              <a:gd name="connsiteX181" fmla="*/ 93149 w 12192000"/>
              <a:gd name="connsiteY181" fmla="*/ 2105324 h 2237474"/>
              <a:gd name="connsiteX182" fmla="*/ 88109 w 12192000"/>
              <a:gd name="connsiteY182" fmla="*/ 2106704 h 2237474"/>
              <a:gd name="connsiteX183" fmla="*/ 80022 w 12192000"/>
              <a:gd name="connsiteY183" fmla="*/ 2107254 h 2237474"/>
              <a:gd name="connsiteX184" fmla="*/ 79717 w 12192000"/>
              <a:gd name="connsiteY184" fmla="*/ 2107046 h 2237474"/>
              <a:gd name="connsiteX185" fmla="*/ 72352 w 12192000"/>
              <a:gd name="connsiteY185" fmla="*/ 2107991 h 2237474"/>
              <a:gd name="connsiteX186" fmla="*/ 37645 w 12192000"/>
              <a:gd name="connsiteY186" fmla="*/ 2115401 h 2237474"/>
              <a:gd name="connsiteX187" fmla="*/ 4572 w 12192000"/>
              <a:gd name="connsiteY187" fmla="*/ 2111091 h 2237474"/>
              <a:gd name="connsiteX188" fmla="*/ 0 w 12192000"/>
              <a:gd name="connsiteY188" fmla="*/ 2110468 h 2237474"/>
              <a:gd name="connsiteX189" fmla="*/ 0 w 12192000"/>
              <a:gd name="connsiteY18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60755 w 12192000"/>
              <a:gd name="connsiteY40" fmla="*/ 1203427 h 2237474"/>
              <a:gd name="connsiteX41" fmla="*/ 8419755 w 12192000"/>
              <a:gd name="connsiteY41" fmla="*/ 1216260 h 2237474"/>
              <a:gd name="connsiteX42" fmla="*/ 8411626 w 12192000"/>
              <a:gd name="connsiteY42" fmla="*/ 1214397 h 2237474"/>
              <a:gd name="connsiteX43" fmla="*/ 8363469 w 12192000"/>
              <a:gd name="connsiteY43" fmla="*/ 1246658 h 2237474"/>
              <a:gd name="connsiteX44" fmla="*/ 8275497 w 12192000"/>
              <a:gd name="connsiteY44" fmla="*/ 1264396 h 2237474"/>
              <a:gd name="connsiteX45" fmla="*/ 8206287 w 12192000"/>
              <a:gd name="connsiteY45" fmla="*/ 1273060 h 2237474"/>
              <a:gd name="connsiteX46" fmla="*/ 8139997 w 12192000"/>
              <a:gd name="connsiteY46" fmla="*/ 1282713 h 2237474"/>
              <a:gd name="connsiteX47" fmla="*/ 8074238 w 12192000"/>
              <a:gd name="connsiteY47" fmla="*/ 1301895 h 2237474"/>
              <a:gd name="connsiteX48" fmla="*/ 7942099 w 12192000"/>
              <a:gd name="connsiteY48" fmla="*/ 1336332 h 2237474"/>
              <a:gd name="connsiteX49" fmla="*/ 7902328 w 12192000"/>
              <a:gd name="connsiteY49" fmla="*/ 1345865 h 2237474"/>
              <a:gd name="connsiteX50" fmla="*/ 7840612 w 12192000"/>
              <a:gd name="connsiteY50" fmla="*/ 1369373 h 2237474"/>
              <a:gd name="connsiteX51" fmla="*/ 7786819 w 12192000"/>
              <a:gd name="connsiteY51" fmla="*/ 1378970 h 2237474"/>
              <a:gd name="connsiteX52" fmla="*/ 7548172 w 12192000"/>
              <a:gd name="connsiteY52" fmla="*/ 1417460 h 2237474"/>
              <a:gd name="connsiteX53" fmla="*/ 7483437 w 12192000"/>
              <a:gd name="connsiteY53" fmla="*/ 1478152 h 2237474"/>
              <a:gd name="connsiteX54" fmla="*/ 7377870 w 12192000"/>
              <a:gd name="connsiteY54" fmla="*/ 1523319 h 2237474"/>
              <a:gd name="connsiteX55" fmla="*/ 7230737 w 12192000"/>
              <a:gd name="connsiteY55" fmla="*/ 1562633 h 2237474"/>
              <a:gd name="connsiteX56" fmla="*/ 7224458 w 12192000"/>
              <a:gd name="connsiteY56" fmla="*/ 1573008 h 2237474"/>
              <a:gd name="connsiteX57" fmla="*/ 7183121 w 12192000"/>
              <a:gd name="connsiteY57" fmla="*/ 1595162 h 2237474"/>
              <a:gd name="connsiteX58" fmla="*/ 7164601 w 12192000"/>
              <a:gd name="connsiteY58" fmla="*/ 1606490 h 2237474"/>
              <a:gd name="connsiteX59" fmla="*/ 7031309 w 12192000"/>
              <a:gd name="connsiteY59" fmla="*/ 1619451 h 2237474"/>
              <a:gd name="connsiteX60" fmla="*/ 6900177 w 12192000"/>
              <a:gd name="connsiteY60" fmla="*/ 1636016 h 2237474"/>
              <a:gd name="connsiteX61" fmla="*/ 6795372 w 12192000"/>
              <a:gd name="connsiteY61" fmla="*/ 1644845 h 2237474"/>
              <a:gd name="connsiteX62" fmla="*/ 6692251 w 12192000"/>
              <a:gd name="connsiteY62" fmla="*/ 1656357 h 2237474"/>
              <a:gd name="connsiteX63" fmla="*/ 6655235 w 12192000"/>
              <a:gd name="connsiteY63" fmla="*/ 1661869 h 2237474"/>
              <a:gd name="connsiteX64" fmla="*/ 6554894 w 12192000"/>
              <a:gd name="connsiteY64" fmla="*/ 1664428 h 2237474"/>
              <a:gd name="connsiteX65" fmla="*/ 6516595 w 12192000"/>
              <a:gd name="connsiteY65" fmla="*/ 1667475 h 2237474"/>
              <a:gd name="connsiteX66" fmla="*/ 6508541 w 12192000"/>
              <a:gd name="connsiteY66" fmla="*/ 1668757 h 2237474"/>
              <a:gd name="connsiteX67" fmla="*/ 6471012 w 12192000"/>
              <a:gd name="connsiteY67" fmla="*/ 1678604 h 2237474"/>
              <a:gd name="connsiteX68" fmla="*/ 6364035 w 12192000"/>
              <a:gd name="connsiteY68" fmla="*/ 1667683 h 2237474"/>
              <a:gd name="connsiteX69" fmla="*/ 6280959 w 12192000"/>
              <a:gd name="connsiteY69" fmla="*/ 1689329 h 2237474"/>
              <a:gd name="connsiteX70" fmla="*/ 6243319 w 12192000"/>
              <a:gd name="connsiteY70" fmla="*/ 1695560 h 2237474"/>
              <a:gd name="connsiteX71" fmla="*/ 6098321 w 12192000"/>
              <a:gd name="connsiteY71" fmla="*/ 1721646 h 2237474"/>
              <a:gd name="connsiteX72" fmla="*/ 5880652 w 12192000"/>
              <a:gd name="connsiteY72" fmla="*/ 1779643 h 2237474"/>
              <a:gd name="connsiteX73" fmla="*/ 5785959 w 12192000"/>
              <a:gd name="connsiteY73" fmla="*/ 1775307 h 2237474"/>
              <a:gd name="connsiteX74" fmla="*/ 5643534 w 12192000"/>
              <a:gd name="connsiteY74" fmla="*/ 1802919 h 2237474"/>
              <a:gd name="connsiteX75" fmla="*/ 5518799 w 12192000"/>
              <a:gd name="connsiteY75" fmla="*/ 1818312 h 2237474"/>
              <a:gd name="connsiteX76" fmla="*/ 5505014 w 12192000"/>
              <a:gd name="connsiteY76" fmla="*/ 1819259 h 2237474"/>
              <a:gd name="connsiteX77" fmla="*/ 5453307 w 12192000"/>
              <a:gd name="connsiteY77" fmla="*/ 1815450 h 2237474"/>
              <a:gd name="connsiteX78" fmla="*/ 5221533 w 12192000"/>
              <a:gd name="connsiteY78" fmla="*/ 1846950 h 2237474"/>
              <a:gd name="connsiteX79" fmla="*/ 5149802 w 12192000"/>
              <a:gd name="connsiteY79" fmla="*/ 1844846 h 2237474"/>
              <a:gd name="connsiteX80" fmla="*/ 5114927 w 12192000"/>
              <a:gd name="connsiteY80" fmla="*/ 1847827 h 2237474"/>
              <a:gd name="connsiteX81" fmla="*/ 5108970 w 12192000"/>
              <a:gd name="connsiteY81" fmla="*/ 1847935 h 2237474"/>
              <a:gd name="connsiteX82" fmla="*/ 5067961 w 12192000"/>
              <a:gd name="connsiteY82" fmla="*/ 1845917 h 2237474"/>
              <a:gd name="connsiteX83" fmla="*/ 5007075 w 12192000"/>
              <a:gd name="connsiteY83" fmla="*/ 1838626 h 2237474"/>
              <a:gd name="connsiteX84" fmla="*/ 4944087 w 12192000"/>
              <a:gd name="connsiteY84" fmla="*/ 1823332 h 2237474"/>
              <a:gd name="connsiteX85" fmla="*/ 4907662 w 12192000"/>
              <a:gd name="connsiteY85" fmla="*/ 1816900 h 2237474"/>
              <a:gd name="connsiteX86" fmla="*/ 4882386 w 12192000"/>
              <a:gd name="connsiteY86" fmla="*/ 1809844 h 2237474"/>
              <a:gd name="connsiteX87" fmla="*/ 4811440 w 12192000"/>
              <a:gd name="connsiteY87" fmla="*/ 1804655 h 2237474"/>
              <a:gd name="connsiteX88" fmla="*/ 4691075 w 12192000"/>
              <a:gd name="connsiteY88" fmla="*/ 1801389 h 2237474"/>
              <a:gd name="connsiteX89" fmla="*/ 4640313 w 12192000"/>
              <a:gd name="connsiteY89" fmla="*/ 1784307 h 2237474"/>
              <a:gd name="connsiteX90" fmla="*/ 4536503 w 12192000"/>
              <a:gd name="connsiteY90" fmla="*/ 1785334 h 2237474"/>
              <a:gd name="connsiteX91" fmla="*/ 4513724 w 12192000"/>
              <a:gd name="connsiteY91" fmla="*/ 1791996 h 2237474"/>
              <a:gd name="connsiteX92" fmla="*/ 4459810 w 12192000"/>
              <a:gd name="connsiteY92" fmla="*/ 1797886 h 2237474"/>
              <a:gd name="connsiteX93" fmla="*/ 4379064 w 12192000"/>
              <a:gd name="connsiteY93" fmla="*/ 1817177 h 2237474"/>
              <a:gd name="connsiteX94" fmla="*/ 4290981 w 12192000"/>
              <a:gd name="connsiteY94" fmla="*/ 1839677 h 2237474"/>
              <a:gd name="connsiteX95" fmla="*/ 4238372 w 12192000"/>
              <a:gd name="connsiteY95" fmla="*/ 1851480 h 2237474"/>
              <a:gd name="connsiteX96" fmla="*/ 4232517 w 12192000"/>
              <a:gd name="connsiteY96" fmla="*/ 1852567 h 2237474"/>
              <a:gd name="connsiteX97" fmla="*/ 4191732 w 12192000"/>
              <a:gd name="connsiteY97" fmla="*/ 1857328 h 2237474"/>
              <a:gd name="connsiteX98" fmla="*/ 4065532 w 12192000"/>
              <a:gd name="connsiteY98" fmla="*/ 1855477 h 2237474"/>
              <a:gd name="connsiteX99" fmla="*/ 4028460 w 12192000"/>
              <a:gd name="connsiteY99" fmla="*/ 1855137 h 2237474"/>
              <a:gd name="connsiteX100" fmla="*/ 4002267 w 12192000"/>
              <a:gd name="connsiteY100" fmla="*/ 1852352 h 2237474"/>
              <a:gd name="connsiteX101" fmla="*/ 3931396 w 12192000"/>
              <a:gd name="connsiteY101" fmla="*/ 1858915 h 2237474"/>
              <a:gd name="connsiteX102" fmla="*/ 3812162 w 12192000"/>
              <a:gd name="connsiteY102" fmla="*/ 1875501 h 2237474"/>
              <a:gd name="connsiteX103" fmla="*/ 3758105 w 12192000"/>
              <a:gd name="connsiteY103" fmla="*/ 1871856 h 2237474"/>
              <a:gd name="connsiteX104" fmla="*/ 3715896 w 12192000"/>
              <a:gd name="connsiteY104" fmla="*/ 1881552 h 2237474"/>
              <a:gd name="connsiteX105" fmla="*/ 3567259 w 12192000"/>
              <a:gd name="connsiteY105" fmla="*/ 1893482 h 2237474"/>
              <a:gd name="connsiteX106" fmla="*/ 3405770 w 12192000"/>
              <a:gd name="connsiteY106" fmla="*/ 1904591 h 2237474"/>
              <a:gd name="connsiteX107" fmla="*/ 3280097 w 12192000"/>
              <a:gd name="connsiteY107" fmla="*/ 1919610 h 2237474"/>
              <a:gd name="connsiteX108" fmla="*/ 3123424 w 12192000"/>
              <a:gd name="connsiteY108" fmla="*/ 1952930 h 2237474"/>
              <a:gd name="connsiteX109" fmla="*/ 3009910 w 12192000"/>
              <a:gd name="connsiteY109" fmla="*/ 1957866 h 2237474"/>
              <a:gd name="connsiteX110" fmla="*/ 2995934 w 12192000"/>
              <a:gd name="connsiteY110" fmla="*/ 1967085 h 2237474"/>
              <a:gd name="connsiteX111" fmla="*/ 2980071 w 12192000"/>
              <a:gd name="connsiteY111" fmla="*/ 1972988 h 2237474"/>
              <a:gd name="connsiteX112" fmla="*/ 2942858 w 12192000"/>
              <a:gd name="connsiteY112" fmla="*/ 1981367 h 2237474"/>
              <a:gd name="connsiteX113" fmla="*/ 2875436 w 12192000"/>
              <a:gd name="connsiteY113" fmla="*/ 1996977 h 2237474"/>
              <a:gd name="connsiteX114" fmla="*/ 2874892 w 12192000"/>
              <a:gd name="connsiteY114" fmla="*/ 1996085 h 2237474"/>
              <a:gd name="connsiteX115" fmla="*/ 2864145 w 12192000"/>
              <a:gd name="connsiteY115" fmla="*/ 1994061 h 2237474"/>
              <a:gd name="connsiteX116" fmla="*/ 2843662 w 12192000"/>
              <a:gd name="connsiteY116" fmla="*/ 1992498 h 2237474"/>
              <a:gd name="connsiteX117" fmla="*/ 2796128 w 12192000"/>
              <a:gd name="connsiteY117" fmla="*/ 1976403 h 2237474"/>
              <a:gd name="connsiteX118" fmla="*/ 2756784 w 12192000"/>
              <a:gd name="connsiteY118" fmla="*/ 1985116 h 2237474"/>
              <a:gd name="connsiteX119" fmla="*/ 2748833 w 12192000"/>
              <a:gd name="connsiteY119" fmla="*/ 1986323 h 2237474"/>
              <a:gd name="connsiteX120" fmla="*/ 2748661 w 12192000"/>
              <a:gd name="connsiteY120" fmla="*/ 1986122 h 2237474"/>
              <a:gd name="connsiteX121" fmla="*/ 2740251 w 12192000"/>
              <a:gd name="connsiteY121" fmla="*/ 1986946 h 2237474"/>
              <a:gd name="connsiteX122" fmla="*/ 2718916 w 12192000"/>
              <a:gd name="connsiteY122" fmla="*/ 1990867 h 2237474"/>
              <a:gd name="connsiteX123" fmla="*/ 2713522 w 12192000"/>
              <a:gd name="connsiteY123" fmla="*/ 1990173 h 2237474"/>
              <a:gd name="connsiteX124" fmla="*/ 2680597 w 12192000"/>
              <a:gd name="connsiteY124" fmla="*/ 1984996 h 2237474"/>
              <a:gd name="connsiteX125" fmla="*/ 2578178 w 12192000"/>
              <a:gd name="connsiteY125" fmla="*/ 1990531 h 2237474"/>
              <a:gd name="connsiteX126" fmla="*/ 2476147 w 12192000"/>
              <a:gd name="connsiteY126" fmla="*/ 1998305 h 2237474"/>
              <a:gd name="connsiteX127" fmla="*/ 2373568 w 12192000"/>
              <a:gd name="connsiteY127" fmla="*/ 2003219 h 2237474"/>
              <a:gd name="connsiteX128" fmla="*/ 2321399 w 12192000"/>
              <a:gd name="connsiteY128" fmla="*/ 1989467 h 2237474"/>
              <a:gd name="connsiteX129" fmla="*/ 2315525 w 12192000"/>
              <a:gd name="connsiteY129" fmla="*/ 1989708 h 2237474"/>
              <a:gd name="connsiteX130" fmla="*/ 2300792 w 12192000"/>
              <a:gd name="connsiteY130" fmla="*/ 1994290 h 2237474"/>
              <a:gd name="connsiteX131" fmla="*/ 2295469 w 12192000"/>
              <a:gd name="connsiteY131" fmla="*/ 1996659 h 2237474"/>
              <a:gd name="connsiteX132" fmla="*/ 2287219 w 12192000"/>
              <a:gd name="connsiteY132" fmla="*/ 1998750 h 2237474"/>
              <a:gd name="connsiteX133" fmla="*/ 2286948 w 12192000"/>
              <a:gd name="connsiteY133" fmla="*/ 1998596 h 2237474"/>
              <a:gd name="connsiteX134" fmla="*/ 2243069 w 12192000"/>
              <a:gd name="connsiteY134" fmla="*/ 2015111 h 2237474"/>
              <a:gd name="connsiteX135" fmla="*/ 2186609 w 12192000"/>
              <a:gd name="connsiteY135" fmla="*/ 2008263 h 2237474"/>
              <a:gd name="connsiteX136" fmla="*/ 2164831 w 12192000"/>
              <a:gd name="connsiteY136" fmla="*/ 2010143 h 2237474"/>
              <a:gd name="connsiteX137" fmla="*/ 2152836 w 12192000"/>
              <a:gd name="connsiteY137" fmla="*/ 2010048 h 2237474"/>
              <a:gd name="connsiteX138" fmla="*/ 2117102 w 12192000"/>
              <a:gd name="connsiteY138" fmla="*/ 2023004 h 2237474"/>
              <a:gd name="connsiteX139" fmla="*/ 2111935 w 12192000"/>
              <a:gd name="connsiteY139" fmla="*/ 2023163 h 2237474"/>
              <a:gd name="connsiteX140" fmla="*/ 2089991 w 12192000"/>
              <a:gd name="connsiteY140" fmla="*/ 2034193 h 2237474"/>
              <a:gd name="connsiteX141" fmla="*/ 2058061 w 12192000"/>
              <a:gd name="connsiteY141" fmla="*/ 2047942 h 2237474"/>
              <a:gd name="connsiteX142" fmla="*/ 2055737 w 12192000"/>
              <a:gd name="connsiteY142" fmla="*/ 2047704 h 2237474"/>
              <a:gd name="connsiteX143" fmla="*/ 2042244 w 12192000"/>
              <a:gd name="connsiteY143" fmla="*/ 2055560 h 2237474"/>
              <a:gd name="connsiteX144" fmla="*/ 1976224 w 12192000"/>
              <a:gd name="connsiteY144" fmla="*/ 2074257 h 2237474"/>
              <a:gd name="connsiteX145" fmla="*/ 1877728 w 12192000"/>
              <a:gd name="connsiteY145" fmla="*/ 2101004 h 2237474"/>
              <a:gd name="connsiteX146" fmla="*/ 1759056 w 12192000"/>
              <a:gd name="connsiteY146" fmla="*/ 2125608 h 2237474"/>
              <a:gd name="connsiteX147" fmla="*/ 1637948 w 12192000"/>
              <a:gd name="connsiteY147" fmla="*/ 2172597 h 2237474"/>
              <a:gd name="connsiteX148" fmla="*/ 1434549 w 12192000"/>
              <a:gd name="connsiteY148" fmla="*/ 2234522 h 2237474"/>
              <a:gd name="connsiteX149" fmla="*/ 1398481 w 12192000"/>
              <a:gd name="connsiteY149" fmla="*/ 2237074 h 2237474"/>
              <a:gd name="connsiteX150" fmla="*/ 1398407 w 12192000"/>
              <a:gd name="connsiteY150" fmla="*/ 2237095 h 2237474"/>
              <a:gd name="connsiteX151" fmla="*/ 1370962 w 12192000"/>
              <a:gd name="connsiteY151" fmla="*/ 2237474 h 2237474"/>
              <a:gd name="connsiteX152" fmla="*/ 1356367 w 12192000"/>
              <a:gd name="connsiteY152" fmla="*/ 2235089 h 2237474"/>
              <a:gd name="connsiteX153" fmla="*/ 1324828 w 12192000"/>
              <a:gd name="connsiteY153" fmla="*/ 2231968 h 2237474"/>
              <a:gd name="connsiteX154" fmla="*/ 1297744 w 12192000"/>
              <a:gd name="connsiteY154" fmla="*/ 2235849 h 2237474"/>
              <a:gd name="connsiteX155" fmla="*/ 1286236 w 12192000"/>
              <a:gd name="connsiteY155" fmla="*/ 2233135 h 2237474"/>
              <a:gd name="connsiteX156" fmla="*/ 1283504 w 12192000"/>
              <a:gd name="connsiteY156" fmla="*/ 2233797 h 2237474"/>
              <a:gd name="connsiteX157" fmla="*/ 1279765 w 12192000"/>
              <a:gd name="connsiteY157" fmla="*/ 2229639 h 2237474"/>
              <a:gd name="connsiteX158" fmla="*/ 1195347 w 12192000"/>
              <a:gd name="connsiteY158" fmla="*/ 2212354 h 2237474"/>
              <a:gd name="connsiteX159" fmla="*/ 970251 w 12192000"/>
              <a:gd name="connsiteY159" fmla="*/ 2221029 h 2237474"/>
              <a:gd name="connsiteX160" fmla="*/ 812914 w 12192000"/>
              <a:gd name="connsiteY160" fmla="*/ 2202752 h 2237474"/>
              <a:gd name="connsiteX161" fmla="*/ 800195 w 12192000"/>
              <a:gd name="connsiteY161" fmla="*/ 2209407 h 2237474"/>
              <a:gd name="connsiteX162" fmla="*/ 784978 w 12192000"/>
              <a:gd name="connsiteY162" fmla="*/ 2212360 h 2237474"/>
              <a:gd name="connsiteX163" fmla="*/ 681987 w 12192000"/>
              <a:gd name="connsiteY163" fmla="*/ 2216757 h 2237474"/>
              <a:gd name="connsiteX164" fmla="*/ 669923 w 12192000"/>
              <a:gd name="connsiteY164" fmla="*/ 2211682 h 2237474"/>
              <a:gd name="connsiteX165" fmla="*/ 648680 w 12192000"/>
              <a:gd name="connsiteY165" fmla="*/ 2206229 h 2237474"/>
              <a:gd name="connsiteX166" fmla="*/ 597225 w 12192000"/>
              <a:gd name="connsiteY166" fmla="*/ 2180999 h 2237474"/>
              <a:gd name="connsiteX167" fmla="*/ 558449 w 12192000"/>
              <a:gd name="connsiteY167" fmla="*/ 2182346 h 2237474"/>
              <a:gd name="connsiteX168" fmla="*/ 550517 w 12192000"/>
              <a:gd name="connsiteY168" fmla="*/ 2182060 h 2237474"/>
              <a:gd name="connsiteX169" fmla="*/ 550309 w 12192000"/>
              <a:gd name="connsiteY169" fmla="*/ 2181825 h 2237474"/>
              <a:gd name="connsiteX170" fmla="*/ 541836 w 12192000"/>
              <a:gd name="connsiteY170" fmla="*/ 2181063 h 2237474"/>
              <a:gd name="connsiteX171" fmla="*/ 536057 w 12192000"/>
              <a:gd name="connsiteY171" fmla="*/ 2181537 h 2237474"/>
              <a:gd name="connsiteX172" fmla="*/ 520671 w 12192000"/>
              <a:gd name="connsiteY172" fmla="*/ 2180980 h 2237474"/>
              <a:gd name="connsiteX173" fmla="*/ 515024 w 12192000"/>
              <a:gd name="connsiteY173" fmla="*/ 2179258 h 2237474"/>
              <a:gd name="connsiteX174" fmla="*/ 512278 w 12192000"/>
              <a:gd name="connsiteY174" fmla="*/ 2176369 h 2237474"/>
              <a:gd name="connsiteX175" fmla="*/ 480419 w 12192000"/>
              <a:gd name="connsiteY175" fmla="*/ 2167807 h 2237474"/>
              <a:gd name="connsiteX176" fmla="*/ 413835 w 12192000"/>
              <a:gd name="connsiteY176" fmla="*/ 2156783 h 2237474"/>
              <a:gd name="connsiteX177" fmla="*/ 376513 w 12192000"/>
              <a:gd name="connsiteY177" fmla="*/ 2154014 h 2237474"/>
              <a:gd name="connsiteX178" fmla="*/ 273386 w 12192000"/>
              <a:gd name="connsiteY178" fmla="*/ 2142551 h 2237474"/>
              <a:gd name="connsiteX179" fmla="*/ 169207 w 12192000"/>
              <a:gd name="connsiteY179" fmla="*/ 2128100 h 2237474"/>
              <a:gd name="connsiteX180" fmla="*/ 93149 w 12192000"/>
              <a:gd name="connsiteY180" fmla="*/ 2105324 h 2237474"/>
              <a:gd name="connsiteX181" fmla="*/ 88109 w 12192000"/>
              <a:gd name="connsiteY181" fmla="*/ 2106704 h 2237474"/>
              <a:gd name="connsiteX182" fmla="*/ 80022 w 12192000"/>
              <a:gd name="connsiteY182" fmla="*/ 2107254 h 2237474"/>
              <a:gd name="connsiteX183" fmla="*/ 79717 w 12192000"/>
              <a:gd name="connsiteY183" fmla="*/ 2107046 h 2237474"/>
              <a:gd name="connsiteX184" fmla="*/ 72352 w 12192000"/>
              <a:gd name="connsiteY184" fmla="*/ 2107991 h 2237474"/>
              <a:gd name="connsiteX185" fmla="*/ 37645 w 12192000"/>
              <a:gd name="connsiteY185" fmla="*/ 2115401 h 2237474"/>
              <a:gd name="connsiteX186" fmla="*/ 4572 w 12192000"/>
              <a:gd name="connsiteY186" fmla="*/ 2111091 h 2237474"/>
              <a:gd name="connsiteX187" fmla="*/ 0 w 12192000"/>
              <a:gd name="connsiteY187" fmla="*/ 2110468 h 2237474"/>
              <a:gd name="connsiteX188" fmla="*/ 0 w 12192000"/>
              <a:gd name="connsiteY18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80071 w 12192000"/>
              <a:gd name="connsiteY110" fmla="*/ 1972988 h 2237474"/>
              <a:gd name="connsiteX111" fmla="*/ 2942858 w 12192000"/>
              <a:gd name="connsiteY111" fmla="*/ 1981367 h 2237474"/>
              <a:gd name="connsiteX112" fmla="*/ 2875436 w 12192000"/>
              <a:gd name="connsiteY112" fmla="*/ 1996977 h 2237474"/>
              <a:gd name="connsiteX113" fmla="*/ 2874892 w 12192000"/>
              <a:gd name="connsiteY113" fmla="*/ 1996085 h 2237474"/>
              <a:gd name="connsiteX114" fmla="*/ 2864145 w 12192000"/>
              <a:gd name="connsiteY114" fmla="*/ 1994061 h 2237474"/>
              <a:gd name="connsiteX115" fmla="*/ 2843662 w 12192000"/>
              <a:gd name="connsiteY115" fmla="*/ 1992498 h 2237474"/>
              <a:gd name="connsiteX116" fmla="*/ 2796128 w 12192000"/>
              <a:gd name="connsiteY116" fmla="*/ 1976403 h 2237474"/>
              <a:gd name="connsiteX117" fmla="*/ 2756784 w 12192000"/>
              <a:gd name="connsiteY117" fmla="*/ 1985116 h 2237474"/>
              <a:gd name="connsiteX118" fmla="*/ 2748833 w 12192000"/>
              <a:gd name="connsiteY118" fmla="*/ 1986323 h 2237474"/>
              <a:gd name="connsiteX119" fmla="*/ 2748661 w 12192000"/>
              <a:gd name="connsiteY119" fmla="*/ 1986122 h 2237474"/>
              <a:gd name="connsiteX120" fmla="*/ 2740251 w 12192000"/>
              <a:gd name="connsiteY120" fmla="*/ 1986946 h 2237474"/>
              <a:gd name="connsiteX121" fmla="*/ 2718916 w 12192000"/>
              <a:gd name="connsiteY121" fmla="*/ 1990867 h 2237474"/>
              <a:gd name="connsiteX122" fmla="*/ 2713522 w 12192000"/>
              <a:gd name="connsiteY122" fmla="*/ 1990173 h 2237474"/>
              <a:gd name="connsiteX123" fmla="*/ 2680597 w 12192000"/>
              <a:gd name="connsiteY123" fmla="*/ 1984996 h 2237474"/>
              <a:gd name="connsiteX124" fmla="*/ 2578178 w 12192000"/>
              <a:gd name="connsiteY124" fmla="*/ 1990531 h 2237474"/>
              <a:gd name="connsiteX125" fmla="*/ 2476147 w 12192000"/>
              <a:gd name="connsiteY125" fmla="*/ 1998305 h 2237474"/>
              <a:gd name="connsiteX126" fmla="*/ 2373568 w 12192000"/>
              <a:gd name="connsiteY126" fmla="*/ 2003219 h 2237474"/>
              <a:gd name="connsiteX127" fmla="*/ 2321399 w 12192000"/>
              <a:gd name="connsiteY127" fmla="*/ 1989467 h 2237474"/>
              <a:gd name="connsiteX128" fmla="*/ 2315525 w 12192000"/>
              <a:gd name="connsiteY128" fmla="*/ 1989708 h 2237474"/>
              <a:gd name="connsiteX129" fmla="*/ 2300792 w 12192000"/>
              <a:gd name="connsiteY129" fmla="*/ 1994290 h 2237474"/>
              <a:gd name="connsiteX130" fmla="*/ 2295469 w 12192000"/>
              <a:gd name="connsiteY130" fmla="*/ 1996659 h 2237474"/>
              <a:gd name="connsiteX131" fmla="*/ 2287219 w 12192000"/>
              <a:gd name="connsiteY131" fmla="*/ 1998750 h 2237474"/>
              <a:gd name="connsiteX132" fmla="*/ 2286948 w 12192000"/>
              <a:gd name="connsiteY132" fmla="*/ 1998596 h 2237474"/>
              <a:gd name="connsiteX133" fmla="*/ 2243069 w 12192000"/>
              <a:gd name="connsiteY133" fmla="*/ 2015111 h 2237474"/>
              <a:gd name="connsiteX134" fmla="*/ 2186609 w 12192000"/>
              <a:gd name="connsiteY134" fmla="*/ 2008263 h 2237474"/>
              <a:gd name="connsiteX135" fmla="*/ 2164831 w 12192000"/>
              <a:gd name="connsiteY135" fmla="*/ 2010143 h 2237474"/>
              <a:gd name="connsiteX136" fmla="*/ 2152836 w 12192000"/>
              <a:gd name="connsiteY136" fmla="*/ 2010048 h 2237474"/>
              <a:gd name="connsiteX137" fmla="*/ 2117102 w 12192000"/>
              <a:gd name="connsiteY137" fmla="*/ 2023004 h 2237474"/>
              <a:gd name="connsiteX138" fmla="*/ 2111935 w 12192000"/>
              <a:gd name="connsiteY138" fmla="*/ 2023163 h 2237474"/>
              <a:gd name="connsiteX139" fmla="*/ 2089991 w 12192000"/>
              <a:gd name="connsiteY139" fmla="*/ 2034193 h 2237474"/>
              <a:gd name="connsiteX140" fmla="*/ 2058061 w 12192000"/>
              <a:gd name="connsiteY140" fmla="*/ 2047942 h 2237474"/>
              <a:gd name="connsiteX141" fmla="*/ 2055737 w 12192000"/>
              <a:gd name="connsiteY141" fmla="*/ 2047704 h 2237474"/>
              <a:gd name="connsiteX142" fmla="*/ 2042244 w 12192000"/>
              <a:gd name="connsiteY142" fmla="*/ 2055560 h 2237474"/>
              <a:gd name="connsiteX143" fmla="*/ 1976224 w 12192000"/>
              <a:gd name="connsiteY143" fmla="*/ 2074257 h 2237474"/>
              <a:gd name="connsiteX144" fmla="*/ 1877728 w 12192000"/>
              <a:gd name="connsiteY144" fmla="*/ 2101004 h 2237474"/>
              <a:gd name="connsiteX145" fmla="*/ 1759056 w 12192000"/>
              <a:gd name="connsiteY145" fmla="*/ 2125608 h 2237474"/>
              <a:gd name="connsiteX146" fmla="*/ 1637948 w 12192000"/>
              <a:gd name="connsiteY146" fmla="*/ 2172597 h 2237474"/>
              <a:gd name="connsiteX147" fmla="*/ 1434549 w 12192000"/>
              <a:gd name="connsiteY147" fmla="*/ 2234522 h 2237474"/>
              <a:gd name="connsiteX148" fmla="*/ 1398481 w 12192000"/>
              <a:gd name="connsiteY148" fmla="*/ 2237074 h 2237474"/>
              <a:gd name="connsiteX149" fmla="*/ 1398407 w 12192000"/>
              <a:gd name="connsiteY149" fmla="*/ 2237095 h 2237474"/>
              <a:gd name="connsiteX150" fmla="*/ 1370962 w 12192000"/>
              <a:gd name="connsiteY150" fmla="*/ 2237474 h 2237474"/>
              <a:gd name="connsiteX151" fmla="*/ 1356367 w 12192000"/>
              <a:gd name="connsiteY151" fmla="*/ 2235089 h 2237474"/>
              <a:gd name="connsiteX152" fmla="*/ 1324828 w 12192000"/>
              <a:gd name="connsiteY152" fmla="*/ 2231968 h 2237474"/>
              <a:gd name="connsiteX153" fmla="*/ 1297744 w 12192000"/>
              <a:gd name="connsiteY153" fmla="*/ 2235849 h 2237474"/>
              <a:gd name="connsiteX154" fmla="*/ 1286236 w 12192000"/>
              <a:gd name="connsiteY154" fmla="*/ 2233135 h 2237474"/>
              <a:gd name="connsiteX155" fmla="*/ 1283504 w 12192000"/>
              <a:gd name="connsiteY155" fmla="*/ 2233797 h 2237474"/>
              <a:gd name="connsiteX156" fmla="*/ 1279765 w 12192000"/>
              <a:gd name="connsiteY156" fmla="*/ 2229639 h 2237474"/>
              <a:gd name="connsiteX157" fmla="*/ 1195347 w 12192000"/>
              <a:gd name="connsiteY157" fmla="*/ 2212354 h 2237474"/>
              <a:gd name="connsiteX158" fmla="*/ 970251 w 12192000"/>
              <a:gd name="connsiteY158" fmla="*/ 2221029 h 2237474"/>
              <a:gd name="connsiteX159" fmla="*/ 812914 w 12192000"/>
              <a:gd name="connsiteY159" fmla="*/ 2202752 h 2237474"/>
              <a:gd name="connsiteX160" fmla="*/ 800195 w 12192000"/>
              <a:gd name="connsiteY160" fmla="*/ 2209407 h 2237474"/>
              <a:gd name="connsiteX161" fmla="*/ 784978 w 12192000"/>
              <a:gd name="connsiteY161" fmla="*/ 2212360 h 2237474"/>
              <a:gd name="connsiteX162" fmla="*/ 681987 w 12192000"/>
              <a:gd name="connsiteY162" fmla="*/ 2216757 h 2237474"/>
              <a:gd name="connsiteX163" fmla="*/ 669923 w 12192000"/>
              <a:gd name="connsiteY163" fmla="*/ 2211682 h 2237474"/>
              <a:gd name="connsiteX164" fmla="*/ 648680 w 12192000"/>
              <a:gd name="connsiteY164" fmla="*/ 2206229 h 2237474"/>
              <a:gd name="connsiteX165" fmla="*/ 597225 w 12192000"/>
              <a:gd name="connsiteY165" fmla="*/ 2180999 h 2237474"/>
              <a:gd name="connsiteX166" fmla="*/ 558449 w 12192000"/>
              <a:gd name="connsiteY166" fmla="*/ 2182346 h 2237474"/>
              <a:gd name="connsiteX167" fmla="*/ 550517 w 12192000"/>
              <a:gd name="connsiteY167" fmla="*/ 2182060 h 2237474"/>
              <a:gd name="connsiteX168" fmla="*/ 550309 w 12192000"/>
              <a:gd name="connsiteY168" fmla="*/ 2181825 h 2237474"/>
              <a:gd name="connsiteX169" fmla="*/ 541836 w 12192000"/>
              <a:gd name="connsiteY169" fmla="*/ 2181063 h 2237474"/>
              <a:gd name="connsiteX170" fmla="*/ 536057 w 12192000"/>
              <a:gd name="connsiteY170" fmla="*/ 2181537 h 2237474"/>
              <a:gd name="connsiteX171" fmla="*/ 520671 w 12192000"/>
              <a:gd name="connsiteY171" fmla="*/ 2180980 h 2237474"/>
              <a:gd name="connsiteX172" fmla="*/ 515024 w 12192000"/>
              <a:gd name="connsiteY172" fmla="*/ 2179258 h 2237474"/>
              <a:gd name="connsiteX173" fmla="*/ 512278 w 12192000"/>
              <a:gd name="connsiteY173" fmla="*/ 2176369 h 2237474"/>
              <a:gd name="connsiteX174" fmla="*/ 480419 w 12192000"/>
              <a:gd name="connsiteY174" fmla="*/ 2167807 h 2237474"/>
              <a:gd name="connsiteX175" fmla="*/ 413835 w 12192000"/>
              <a:gd name="connsiteY175" fmla="*/ 2156783 h 2237474"/>
              <a:gd name="connsiteX176" fmla="*/ 376513 w 12192000"/>
              <a:gd name="connsiteY176" fmla="*/ 2154014 h 2237474"/>
              <a:gd name="connsiteX177" fmla="*/ 273386 w 12192000"/>
              <a:gd name="connsiteY177" fmla="*/ 2142551 h 2237474"/>
              <a:gd name="connsiteX178" fmla="*/ 169207 w 12192000"/>
              <a:gd name="connsiteY178" fmla="*/ 2128100 h 2237474"/>
              <a:gd name="connsiteX179" fmla="*/ 93149 w 12192000"/>
              <a:gd name="connsiteY179" fmla="*/ 2105324 h 2237474"/>
              <a:gd name="connsiteX180" fmla="*/ 88109 w 12192000"/>
              <a:gd name="connsiteY180" fmla="*/ 2106704 h 2237474"/>
              <a:gd name="connsiteX181" fmla="*/ 80022 w 12192000"/>
              <a:gd name="connsiteY181" fmla="*/ 2107254 h 2237474"/>
              <a:gd name="connsiteX182" fmla="*/ 79717 w 12192000"/>
              <a:gd name="connsiteY182" fmla="*/ 2107046 h 2237474"/>
              <a:gd name="connsiteX183" fmla="*/ 72352 w 12192000"/>
              <a:gd name="connsiteY183" fmla="*/ 2107991 h 2237474"/>
              <a:gd name="connsiteX184" fmla="*/ 37645 w 12192000"/>
              <a:gd name="connsiteY184" fmla="*/ 2115401 h 2237474"/>
              <a:gd name="connsiteX185" fmla="*/ 4572 w 12192000"/>
              <a:gd name="connsiteY185" fmla="*/ 2111091 h 2237474"/>
              <a:gd name="connsiteX186" fmla="*/ 0 w 12192000"/>
              <a:gd name="connsiteY186" fmla="*/ 2110468 h 2237474"/>
              <a:gd name="connsiteX187" fmla="*/ 0 w 12192000"/>
              <a:gd name="connsiteY18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64145 w 12192000"/>
              <a:gd name="connsiteY113" fmla="*/ 1994061 h 2237474"/>
              <a:gd name="connsiteX114" fmla="*/ 2843662 w 12192000"/>
              <a:gd name="connsiteY114" fmla="*/ 1992498 h 2237474"/>
              <a:gd name="connsiteX115" fmla="*/ 2796128 w 12192000"/>
              <a:gd name="connsiteY115" fmla="*/ 1976403 h 2237474"/>
              <a:gd name="connsiteX116" fmla="*/ 2756784 w 12192000"/>
              <a:gd name="connsiteY116" fmla="*/ 1985116 h 2237474"/>
              <a:gd name="connsiteX117" fmla="*/ 2748833 w 12192000"/>
              <a:gd name="connsiteY117" fmla="*/ 1986323 h 2237474"/>
              <a:gd name="connsiteX118" fmla="*/ 2748661 w 12192000"/>
              <a:gd name="connsiteY118" fmla="*/ 1986122 h 2237474"/>
              <a:gd name="connsiteX119" fmla="*/ 2740251 w 12192000"/>
              <a:gd name="connsiteY119" fmla="*/ 1986946 h 2237474"/>
              <a:gd name="connsiteX120" fmla="*/ 2718916 w 12192000"/>
              <a:gd name="connsiteY120" fmla="*/ 1990867 h 2237474"/>
              <a:gd name="connsiteX121" fmla="*/ 2713522 w 12192000"/>
              <a:gd name="connsiteY121" fmla="*/ 1990173 h 2237474"/>
              <a:gd name="connsiteX122" fmla="*/ 2680597 w 12192000"/>
              <a:gd name="connsiteY122" fmla="*/ 1984996 h 2237474"/>
              <a:gd name="connsiteX123" fmla="*/ 2578178 w 12192000"/>
              <a:gd name="connsiteY123" fmla="*/ 1990531 h 2237474"/>
              <a:gd name="connsiteX124" fmla="*/ 2476147 w 12192000"/>
              <a:gd name="connsiteY124" fmla="*/ 1998305 h 2237474"/>
              <a:gd name="connsiteX125" fmla="*/ 2373568 w 12192000"/>
              <a:gd name="connsiteY125" fmla="*/ 2003219 h 2237474"/>
              <a:gd name="connsiteX126" fmla="*/ 2321399 w 12192000"/>
              <a:gd name="connsiteY126" fmla="*/ 1989467 h 2237474"/>
              <a:gd name="connsiteX127" fmla="*/ 2315525 w 12192000"/>
              <a:gd name="connsiteY127" fmla="*/ 1989708 h 2237474"/>
              <a:gd name="connsiteX128" fmla="*/ 2300792 w 12192000"/>
              <a:gd name="connsiteY128" fmla="*/ 1994290 h 2237474"/>
              <a:gd name="connsiteX129" fmla="*/ 2295469 w 12192000"/>
              <a:gd name="connsiteY129" fmla="*/ 1996659 h 2237474"/>
              <a:gd name="connsiteX130" fmla="*/ 2287219 w 12192000"/>
              <a:gd name="connsiteY130" fmla="*/ 1998750 h 2237474"/>
              <a:gd name="connsiteX131" fmla="*/ 2286948 w 12192000"/>
              <a:gd name="connsiteY131" fmla="*/ 1998596 h 2237474"/>
              <a:gd name="connsiteX132" fmla="*/ 2243069 w 12192000"/>
              <a:gd name="connsiteY132" fmla="*/ 2015111 h 2237474"/>
              <a:gd name="connsiteX133" fmla="*/ 2186609 w 12192000"/>
              <a:gd name="connsiteY133" fmla="*/ 2008263 h 2237474"/>
              <a:gd name="connsiteX134" fmla="*/ 2164831 w 12192000"/>
              <a:gd name="connsiteY134" fmla="*/ 2010143 h 2237474"/>
              <a:gd name="connsiteX135" fmla="*/ 2152836 w 12192000"/>
              <a:gd name="connsiteY135" fmla="*/ 2010048 h 2237474"/>
              <a:gd name="connsiteX136" fmla="*/ 2117102 w 12192000"/>
              <a:gd name="connsiteY136" fmla="*/ 2023004 h 2237474"/>
              <a:gd name="connsiteX137" fmla="*/ 2111935 w 12192000"/>
              <a:gd name="connsiteY137" fmla="*/ 2023163 h 2237474"/>
              <a:gd name="connsiteX138" fmla="*/ 2089991 w 12192000"/>
              <a:gd name="connsiteY138" fmla="*/ 2034193 h 2237474"/>
              <a:gd name="connsiteX139" fmla="*/ 2058061 w 12192000"/>
              <a:gd name="connsiteY139" fmla="*/ 2047942 h 2237474"/>
              <a:gd name="connsiteX140" fmla="*/ 2055737 w 12192000"/>
              <a:gd name="connsiteY140" fmla="*/ 2047704 h 2237474"/>
              <a:gd name="connsiteX141" fmla="*/ 2042244 w 12192000"/>
              <a:gd name="connsiteY141" fmla="*/ 2055560 h 2237474"/>
              <a:gd name="connsiteX142" fmla="*/ 1976224 w 12192000"/>
              <a:gd name="connsiteY142" fmla="*/ 2074257 h 2237474"/>
              <a:gd name="connsiteX143" fmla="*/ 1877728 w 12192000"/>
              <a:gd name="connsiteY143" fmla="*/ 2101004 h 2237474"/>
              <a:gd name="connsiteX144" fmla="*/ 1759056 w 12192000"/>
              <a:gd name="connsiteY144" fmla="*/ 2125608 h 2237474"/>
              <a:gd name="connsiteX145" fmla="*/ 1637948 w 12192000"/>
              <a:gd name="connsiteY145" fmla="*/ 2172597 h 2237474"/>
              <a:gd name="connsiteX146" fmla="*/ 1434549 w 12192000"/>
              <a:gd name="connsiteY146" fmla="*/ 2234522 h 2237474"/>
              <a:gd name="connsiteX147" fmla="*/ 1398481 w 12192000"/>
              <a:gd name="connsiteY147" fmla="*/ 2237074 h 2237474"/>
              <a:gd name="connsiteX148" fmla="*/ 1398407 w 12192000"/>
              <a:gd name="connsiteY148" fmla="*/ 2237095 h 2237474"/>
              <a:gd name="connsiteX149" fmla="*/ 1370962 w 12192000"/>
              <a:gd name="connsiteY149" fmla="*/ 2237474 h 2237474"/>
              <a:gd name="connsiteX150" fmla="*/ 1356367 w 12192000"/>
              <a:gd name="connsiteY150" fmla="*/ 2235089 h 2237474"/>
              <a:gd name="connsiteX151" fmla="*/ 1324828 w 12192000"/>
              <a:gd name="connsiteY151" fmla="*/ 2231968 h 2237474"/>
              <a:gd name="connsiteX152" fmla="*/ 1297744 w 12192000"/>
              <a:gd name="connsiteY152" fmla="*/ 2235849 h 2237474"/>
              <a:gd name="connsiteX153" fmla="*/ 1286236 w 12192000"/>
              <a:gd name="connsiteY153" fmla="*/ 2233135 h 2237474"/>
              <a:gd name="connsiteX154" fmla="*/ 1283504 w 12192000"/>
              <a:gd name="connsiteY154" fmla="*/ 2233797 h 2237474"/>
              <a:gd name="connsiteX155" fmla="*/ 1279765 w 12192000"/>
              <a:gd name="connsiteY155" fmla="*/ 2229639 h 2237474"/>
              <a:gd name="connsiteX156" fmla="*/ 1195347 w 12192000"/>
              <a:gd name="connsiteY156" fmla="*/ 2212354 h 2237474"/>
              <a:gd name="connsiteX157" fmla="*/ 970251 w 12192000"/>
              <a:gd name="connsiteY157" fmla="*/ 2221029 h 2237474"/>
              <a:gd name="connsiteX158" fmla="*/ 812914 w 12192000"/>
              <a:gd name="connsiteY158" fmla="*/ 2202752 h 2237474"/>
              <a:gd name="connsiteX159" fmla="*/ 800195 w 12192000"/>
              <a:gd name="connsiteY159" fmla="*/ 2209407 h 2237474"/>
              <a:gd name="connsiteX160" fmla="*/ 784978 w 12192000"/>
              <a:gd name="connsiteY160" fmla="*/ 2212360 h 2237474"/>
              <a:gd name="connsiteX161" fmla="*/ 681987 w 12192000"/>
              <a:gd name="connsiteY161" fmla="*/ 2216757 h 2237474"/>
              <a:gd name="connsiteX162" fmla="*/ 669923 w 12192000"/>
              <a:gd name="connsiteY162" fmla="*/ 2211682 h 2237474"/>
              <a:gd name="connsiteX163" fmla="*/ 648680 w 12192000"/>
              <a:gd name="connsiteY163" fmla="*/ 2206229 h 2237474"/>
              <a:gd name="connsiteX164" fmla="*/ 597225 w 12192000"/>
              <a:gd name="connsiteY164" fmla="*/ 2180999 h 2237474"/>
              <a:gd name="connsiteX165" fmla="*/ 558449 w 12192000"/>
              <a:gd name="connsiteY165" fmla="*/ 2182346 h 2237474"/>
              <a:gd name="connsiteX166" fmla="*/ 550517 w 12192000"/>
              <a:gd name="connsiteY166" fmla="*/ 2182060 h 2237474"/>
              <a:gd name="connsiteX167" fmla="*/ 550309 w 12192000"/>
              <a:gd name="connsiteY167" fmla="*/ 2181825 h 2237474"/>
              <a:gd name="connsiteX168" fmla="*/ 541836 w 12192000"/>
              <a:gd name="connsiteY168" fmla="*/ 2181063 h 2237474"/>
              <a:gd name="connsiteX169" fmla="*/ 536057 w 12192000"/>
              <a:gd name="connsiteY169" fmla="*/ 2181537 h 2237474"/>
              <a:gd name="connsiteX170" fmla="*/ 520671 w 12192000"/>
              <a:gd name="connsiteY170" fmla="*/ 2180980 h 2237474"/>
              <a:gd name="connsiteX171" fmla="*/ 515024 w 12192000"/>
              <a:gd name="connsiteY171" fmla="*/ 2179258 h 2237474"/>
              <a:gd name="connsiteX172" fmla="*/ 512278 w 12192000"/>
              <a:gd name="connsiteY172" fmla="*/ 2176369 h 2237474"/>
              <a:gd name="connsiteX173" fmla="*/ 480419 w 12192000"/>
              <a:gd name="connsiteY173" fmla="*/ 2167807 h 2237474"/>
              <a:gd name="connsiteX174" fmla="*/ 413835 w 12192000"/>
              <a:gd name="connsiteY174" fmla="*/ 2156783 h 2237474"/>
              <a:gd name="connsiteX175" fmla="*/ 376513 w 12192000"/>
              <a:gd name="connsiteY175" fmla="*/ 2154014 h 2237474"/>
              <a:gd name="connsiteX176" fmla="*/ 273386 w 12192000"/>
              <a:gd name="connsiteY176" fmla="*/ 2142551 h 2237474"/>
              <a:gd name="connsiteX177" fmla="*/ 169207 w 12192000"/>
              <a:gd name="connsiteY177" fmla="*/ 2128100 h 2237474"/>
              <a:gd name="connsiteX178" fmla="*/ 93149 w 12192000"/>
              <a:gd name="connsiteY178" fmla="*/ 2105324 h 2237474"/>
              <a:gd name="connsiteX179" fmla="*/ 88109 w 12192000"/>
              <a:gd name="connsiteY179" fmla="*/ 2106704 h 2237474"/>
              <a:gd name="connsiteX180" fmla="*/ 80022 w 12192000"/>
              <a:gd name="connsiteY180" fmla="*/ 2107254 h 2237474"/>
              <a:gd name="connsiteX181" fmla="*/ 79717 w 12192000"/>
              <a:gd name="connsiteY181" fmla="*/ 2107046 h 2237474"/>
              <a:gd name="connsiteX182" fmla="*/ 72352 w 12192000"/>
              <a:gd name="connsiteY182" fmla="*/ 2107991 h 2237474"/>
              <a:gd name="connsiteX183" fmla="*/ 37645 w 12192000"/>
              <a:gd name="connsiteY183" fmla="*/ 2115401 h 2237474"/>
              <a:gd name="connsiteX184" fmla="*/ 4572 w 12192000"/>
              <a:gd name="connsiteY184" fmla="*/ 2111091 h 2237474"/>
              <a:gd name="connsiteX185" fmla="*/ 0 w 12192000"/>
              <a:gd name="connsiteY185" fmla="*/ 2110468 h 2237474"/>
              <a:gd name="connsiteX186" fmla="*/ 0 w 12192000"/>
              <a:gd name="connsiteY18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64145 w 12192000"/>
              <a:gd name="connsiteY113" fmla="*/ 1994061 h 2237474"/>
              <a:gd name="connsiteX114" fmla="*/ 2843662 w 12192000"/>
              <a:gd name="connsiteY114" fmla="*/ 1992498 h 2237474"/>
              <a:gd name="connsiteX115" fmla="*/ 2796128 w 12192000"/>
              <a:gd name="connsiteY115" fmla="*/ 1976403 h 2237474"/>
              <a:gd name="connsiteX116" fmla="*/ 2756784 w 12192000"/>
              <a:gd name="connsiteY116" fmla="*/ 1985116 h 2237474"/>
              <a:gd name="connsiteX117" fmla="*/ 2748833 w 12192000"/>
              <a:gd name="connsiteY117" fmla="*/ 1986323 h 2237474"/>
              <a:gd name="connsiteX118" fmla="*/ 2748661 w 12192000"/>
              <a:gd name="connsiteY118" fmla="*/ 1986122 h 2237474"/>
              <a:gd name="connsiteX119" fmla="*/ 2718916 w 12192000"/>
              <a:gd name="connsiteY119" fmla="*/ 1990867 h 2237474"/>
              <a:gd name="connsiteX120" fmla="*/ 2713522 w 12192000"/>
              <a:gd name="connsiteY120" fmla="*/ 1990173 h 2237474"/>
              <a:gd name="connsiteX121" fmla="*/ 2680597 w 12192000"/>
              <a:gd name="connsiteY121" fmla="*/ 1984996 h 2237474"/>
              <a:gd name="connsiteX122" fmla="*/ 2578178 w 12192000"/>
              <a:gd name="connsiteY122" fmla="*/ 1990531 h 2237474"/>
              <a:gd name="connsiteX123" fmla="*/ 2476147 w 12192000"/>
              <a:gd name="connsiteY123" fmla="*/ 1998305 h 2237474"/>
              <a:gd name="connsiteX124" fmla="*/ 2373568 w 12192000"/>
              <a:gd name="connsiteY124" fmla="*/ 2003219 h 2237474"/>
              <a:gd name="connsiteX125" fmla="*/ 2321399 w 12192000"/>
              <a:gd name="connsiteY125" fmla="*/ 1989467 h 2237474"/>
              <a:gd name="connsiteX126" fmla="*/ 2315525 w 12192000"/>
              <a:gd name="connsiteY126" fmla="*/ 1989708 h 2237474"/>
              <a:gd name="connsiteX127" fmla="*/ 2300792 w 12192000"/>
              <a:gd name="connsiteY127" fmla="*/ 1994290 h 2237474"/>
              <a:gd name="connsiteX128" fmla="*/ 2295469 w 12192000"/>
              <a:gd name="connsiteY128" fmla="*/ 1996659 h 2237474"/>
              <a:gd name="connsiteX129" fmla="*/ 2287219 w 12192000"/>
              <a:gd name="connsiteY129" fmla="*/ 1998750 h 2237474"/>
              <a:gd name="connsiteX130" fmla="*/ 2286948 w 12192000"/>
              <a:gd name="connsiteY130" fmla="*/ 1998596 h 2237474"/>
              <a:gd name="connsiteX131" fmla="*/ 2243069 w 12192000"/>
              <a:gd name="connsiteY131" fmla="*/ 2015111 h 2237474"/>
              <a:gd name="connsiteX132" fmla="*/ 2186609 w 12192000"/>
              <a:gd name="connsiteY132" fmla="*/ 2008263 h 2237474"/>
              <a:gd name="connsiteX133" fmla="*/ 2164831 w 12192000"/>
              <a:gd name="connsiteY133" fmla="*/ 2010143 h 2237474"/>
              <a:gd name="connsiteX134" fmla="*/ 2152836 w 12192000"/>
              <a:gd name="connsiteY134" fmla="*/ 2010048 h 2237474"/>
              <a:gd name="connsiteX135" fmla="*/ 2117102 w 12192000"/>
              <a:gd name="connsiteY135" fmla="*/ 2023004 h 2237474"/>
              <a:gd name="connsiteX136" fmla="*/ 2111935 w 12192000"/>
              <a:gd name="connsiteY136" fmla="*/ 2023163 h 2237474"/>
              <a:gd name="connsiteX137" fmla="*/ 2089991 w 12192000"/>
              <a:gd name="connsiteY137" fmla="*/ 2034193 h 2237474"/>
              <a:gd name="connsiteX138" fmla="*/ 2058061 w 12192000"/>
              <a:gd name="connsiteY138" fmla="*/ 2047942 h 2237474"/>
              <a:gd name="connsiteX139" fmla="*/ 2055737 w 12192000"/>
              <a:gd name="connsiteY139" fmla="*/ 2047704 h 2237474"/>
              <a:gd name="connsiteX140" fmla="*/ 2042244 w 12192000"/>
              <a:gd name="connsiteY140" fmla="*/ 2055560 h 2237474"/>
              <a:gd name="connsiteX141" fmla="*/ 1976224 w 12192000"/>
              <a:gd name="connsiteY141" fmla="*/ 2074257 h 2237474"/>
              <a:gd name="connsiteX142" fmla="*/ 1877728 w 12192000"/>
              <a:gd name="connsiteY142" fmla="*/ 2101004 h 2237474"/>
              <a:gd name="connsiteX143" fmla="*/ 1759056 w 12192000"/>
              <a:gd name="connsiteY143" fmla="*/ 2125608 h 2237474"/>
              <a:gd name="connsiteX144" fmla="*/ 1637948 w 12192000"/>
              <a:gd name="connsiteY144" fmla="*/ 2172597 h 2237474"/>
              <a:gd name="connsiteX145" fmla="*/ 1434549 w 12192000"/>
              <a:gd name="connsiteY145" fmla="*/ 2234522 h 2237474"/>
              <a:gd name="connsiteX146" fmla="*/ 1398481 w 12192000"/>
              <a:gd name="connsiteY146" fmla="*/ 2237074 h 2237474"/>
              <a:gd name="connsiteX147" fmla="*/ 1398407 w 12192000"/>
              <a:gd name="connsiteY147" fmla="*/ 2237095 h 2237474"/>
              <a:gd name="connsiteX148" fmla="*/ 1370962 w 12192000"/>
              <a:gd name="connsiteY148" fmla="*/ 2237474 h 2237474"/>
              <a:gd name="connsiteX149" fmla="*/ 1356367 w 12192000"/>
              <a:gd name="connsiteY149" fmla="*/ 2235089 h 2237474"/>
              <a:gd name="connsiteX150" fmla="*/ 1324828 w 12192000"/>
              <a:gd name="connsiteY150" fmla="*/ 2231968 h 2237474"/>
              <a:gd name="connsiteX151" fmla="*/ 1297744 w 12192000"/>
              <a:gd name="connsiteY151" fmla="*/ 2235849 h 2237474"/>
              <a:gd name="connsiteX152" fmla="*/ 1286236 w 12192000"/>
              <a:gd name="connsiteY152" fmla="*/ 2233135 h 2237474"/>
              <a:gd name="connsiteX153" fmla="*/ 1283504 w 12192000"/>
              <a:gd name="connsiteY153" fmla="*/ 2233797 h 2237474"/>
              <a:gd name="connsiteX154" fmla="*/ 1279765 w 12192000"/>
              <a:gd name="connsiteY154" fmla="*/ 2229639 h 2237474"/>
              <a:gd name="connsiteX155" fmla="*/ 1195347 w 12192000"/>
              <a:gd name="connsiteY155" fmla="*/ 2212354 h 2237474"/>
              <a:gd name="connsiteX156" fmla="*/ 970251 w 12192000"/>
              <a:gd name="connsiteY156" fmla="*/ 2221029 h 2237474"/>
              <a:gd name="connsiteX157" fmla="*/ 812914 w 12192000"/>
              <a:gd name="connsiteY157" fmla="*/ 2202752 h 2237474"/>
              <a:gd name="connsiteX158" fmla="*/ 800195 w 12192000"/>
              <a:gd name="connsiteY158" fmla="*/ 2209407 h 2237474"/>
              <a:gd name="connsiteX159" fmla="*/ 784978 w 12192000"/>
              <a:gd name="connsiteY159" fmla="*/ 2212360 h 2237474"/>
              <a:gd name="connsiteX160" fmla="*/ 681987 w 12192000"/>
              <a:gd name="connsiteY160" fmla="*/ 2216757 h 2237474"/>
              <a:gd name="connsiteX161" fmla="*/ 669923 w 12192000"/>
              <a:gd name="connsiteY161" fmla="*/ 2211682 h 2237474"/>
              <a:gd name="connsiteX162" fmla="*/ 648680 w 12192000"/>
              <a:gd name="connsiteY162" fmla="*/ 2206229 h 2237474"/>
              <a:gd name="connsiteX163" fmla="*/ 597225 w 12192000"/>
              <a:gd name="connsiteY163" fmla="*/ 2180999 h 2237474"/>
              <a:gd name="connsiteX164" fmla="*/ 558449 w 12192000"/>
              <a:gd name="connsiteY164" fmla="*/ 2182346 h 2237474"/>
              <a:gd name="connsiteX165" fmla="*/ 550517 w 12192000"/>
              <a:gd name="connsiteY165" fmla="*/ 2182060 h 2237474"/>
              <a:gd name="connsiteX166" fmla="*/ 550309 w 12192000"/>
              <a:gd name="connsiteY166" fmla="*/ 2181825 h 2237474"/>
              <a:gd name="connsiteX167" fmla="*/ 541836 w 12192000"/>
              <a:gd name="connsiteY167" fmla="*/ 2181063 h 2237474"/>
              <a:gd name="connsiteX168" fmla="*/ 536057 w 12192000"/>
              <a:gd name="connsiteY168" fmla="*/ 2181537 h 2237474"/>
              <a:gd name="connsiteX169" fmla="*/ 520671 w 12192000"/>
              <a:gd name="connsiteY169" fmla="*/ 2180980 h 2237474"/>
              <a:gd name="connsiteX170" fmla="*/ 515024 w 12192000"/>
              <a:gd name="connsiteY170" fmla="*/ 2179258 h 2237474"/>
              <a:gd name="connsiteX171" fmla="*/ 512278 w 12192000"/>
              <a:gd name="connsiteY171" fmla="*/ 2176369 h 2237474"/>
              <a:gd name="connsiteX172" fmla="*/ 480419 w 12192000"/>
              <a:gd name="connsiteY172" fmla="*/ 2167807 h 2237474"/>
              <a:gd name="connsiteX173" fmla="*/ 413835 w 12192000"/>
              <a:gd name="connsiteY173" fmla="*/ 2156783 h 2237474"/>
              <a:gd name="connsiteX174" fmla="*/ 376513 w 12192000"/>
              <a:gd name="connsiteY174" fmla="*/ 2154014 h 2237474"/>
              <a:gd name="connsiteX175" fmla="*/ 273386 w 12192000"/>
              <a:gd name="connsiteY175" fmla="*/ 2142551 h 2237474"/>
              <a:gd name="connsiteX176" fmla="*/ 169207 w 12192000"/>
              <a:gd name="connsiteY176" fmla="*/ 2128100 h 2237474"/>
              <a:gd name="connsiteX177" fmla="*/ 93149 w 12192000"/>
              <a:gd name="connsiteY177" fmla="*/ 2105324 h 2237474"/>
              <a:gd name="connsiteX178" fmla="*/ 88109 w 12192000"/>
              <a:gd name="connsiteY178" fmla="*/ 2106704 h 2237474"/>
              <a:gd name="connsiteX179" fmla="*/ 80022 w 12192000"/>
              <a:gd name="connsiteY179" fmla="*/ 2107254 h 2237474"/>
              <a:gd name="connsiteX180" fmla="*/ 79717 w 12192000"/>
              <a:gd name="connsiteY180" fmla="*/ 2107046 h 2237474"/>
              <a:gd name="connsiteX181" fmla="*/ 72352 w 12192000"/>
              <a:gd name="connsiteY181" fmla="*/ 2107991 h 2237474"/>
              <a:gd name="connsiteX182" fmla="*/ 37645 w 12192000"/>
              <a:gd name="connsiteY182" fmla="*/ 2115401 h 2237474"/>
              <a:gd name="connsiteX183" fmla="*/ 4572 w 12192000"/>
              <a:gd name="connsiteY183" fmla="*/ 2111091 h 2237474"/>
              <a:gd name="connsiteX184" fmla="*/ 0 w 12192000"/>
              <a:gd name="connsiteY184" fmla="*/ 2110468 h 2237474"/>
              <a:gd name="connsiteX185" fmla="*/ 0 w 12192000"/>
              <a:gd name="connsiteY18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321399 w 12192000"/>
              <a:gd name="connsiteY124" fmla="*/ 1989467 h 2237474"/>
              <a:gd name="connsiteX125" fmla="*/ 2315525 w 12192000"/>
              <a:gd name="connsiteY125" fmla="*/ 1989708 h 2237474"/>
              <a:gd name="connsiteX126" fmla="*/ 2300792 w 12192000"/>
              <a:gd name="connsiteY126" fmla="*/ 1994290 h 2237474"/>
              <a:gd name="connsiteX127" fmla="*/ 2295469 w 12192000"/>
              <a:gd name="connsiteY127" fmla="*/ 1996659 h 2237474"/>
              <a:gd name="connsiteX128" fmla="*/ 2287219 w 12192000"/>
              <a:gd name="connsiteY128" fmla="*/ 1998750 h 2237474"/>
              <a:gd name="connsiteX129" fmla="*/ 2286948 w 12192000"/>
              <a:gd name="connsiteY129" fmla="*/ 1998596 h 2237474"/>
              <a:gd name="connsiteX130" fmla="*/ 2243069 w 12192000"/>
              <a:gd name="connsiteY130" fmla="*/ 2015111 h 2237474"/>
              <a:gd name="connsiteX131" fmla="*/ 2186609 w 12192000"/>
              <a:gd name="connsiteY131" fmla="*/ 2008263 h 2237474"/>
              <a:gd name="connsiteX132" fmla="*/ 2164831 w 12192000"/>
              <a:gd name="connsiteY132" fmla="*/ 2010143 h 2237474"/>
              <a:gd name="connsiteX133" fmla="*/ 2152836 w 12192000"/>
              <a:gd name="connsiteY133" fmla="*/ 2010048 h 2237474"/>
              <a:gd name="connsiteX134" fmla="*/ 2117102 w 12192000"/>
              <a:gd name="connsiteY134" fmla="*/ 2023004 h 2237474"/>
              <a:gd name="connsiteX135" fmla="*/ 2111935 w 12192000"/>
              <a:gd name="connsiteY135" fmla="*/ 2023163 h 2237474"/>
              <a:gd name="connsiteX136" fmla="*/ 2089991 w 12192000"/>
              <a:gd name="connsiteY136" fmla="*/ 2034193 h 2237474"/>
              <a:gd name="connsiteX137" fmla="*/ 2058061 w 12192000"/>
              <a:gd name="connsiteY137" fmla="*/ 2047942 h 2237474"/>
              <a:gd name="connsiteX138" fmla="*/ 2055737 w 12192000"/>
              <a:gd name="connsiteY138" fmla="*/ 2047704 h 2237474"/>
              <a:gd name="connsiteX139" fmla="*/ 2042244 w 12192000"/>
              <a:gd name="connsiteY139" fmla="*/ 2055560 h 2237474"/>
              <a:gd name="connsiteX140" fmla="*/ 1976224 w 12192000"/>
              <a:gd name="connsiteY140" fmla="*/ 2074257 h 2237474"/>
              <a:gd name="connsiteX141" fmla="*/ 1877728 w 12192000"/>
              <a:gd name="connsiteY141" fmla="*/ 2101004 h 2237474"/>
              <a:gd name="connsiteX142" fmla="*/ 1759056 w 12192000"/>
              <a:gd name="connsiteY142" fmla="*/ 2125608 h 2237474"/>
              <a:gd name="connsiteX143" fmla="*/ 1637948 w 12192000"/>
              <a:gd name="connsiteY143" fmla="*/ 2172597 h 2237474"/>
              <a:gd name="connsiteX144" fmla="*/ 1434549 w 12192000"/>
              <a:gd name="connsiteY144" fmla="*/ 2234522 h 2237474"/>
              <a:gd name="connsiteX145" fmla="*/ 1398481 w 12192000"/>
              <a:gd name="connsiteY145" fmla="*/ 2237074 h 2237474"/>
              <a:gd name="connsiteX146" fmla="*/ 1398407 w 12192000"/>
              <a:gd name="connsiteY146" fmla="*/ 2237095 h 2237474"/>
              <a:gd name="connsiteX147" fmla="*/ 1370962 w 12192000"/>
              <a:gd name="connsiteY147" fmla="*/ 2237474 h 2237474"/>
              <a:gd name="connsiteX148" fmla="*/ 1356367 w 12192000"/>
              <a:gd name="connsiteY148" fmla="*/ 2235089 h 2237474"/>
              <a:gd name="connsiteX149" fmla="*/ 1324828 w 12192000"/>
              <a:gd name="connsiteY149" fmla="*/ 2231968 h 2237474"/>
              <a:gd name="connsiteX150" fmla="*/ 1297744 w 12192000"/>
              <a:gd name="connsiteY150" fmla="*/ 2235849 h 2237474"/>
              <a:gd name="connsiteX151" fmla="*/ 1286236 w 12192000"/>
              <a:gd name="connsiteY151" fmla="*/ 2233135 h 2237474"/>
              <a:gd name="connsiteX152" fmla="*/ 1283504 w 12192000"/>
              <a:gd name="connsiteY152" fmla="*/ 2233797 h 2237474"/>
              <a:gd name="connsiteX153" fmla="*/ 1279765 w 12192000"/>
              <a:gd name="connsiteY153" fmla="*/ 2229639 h 2237474"/>
              <a:gd name="connsiteX154" fmla="*/ 1195347 w 12192000"/>
              <a:gd name="connsiteY154" fmla="*/ 2212354 h 2237474"/>
              <a:gd name="connsiteX155" fmla="*/ 970251 w 12192000"/>
              <a:gd name="connsiteY155" fmla="*/ 2221029 h 2237474"/>
              <a:gd name="connsiteX156" fmla="*/ 812914 w 12192000"/>
              <a:gd name="connsiteY156" fmla="*/ 2202752 h 2237474"/>
              <a:gd name="connsiteX157" fmla="*/ 800195 w 12192000"/>
              <a:gd name="connsiteY157" fmla="*/ 2209407 h 2237474"/>
              <a:gd name="connsiteX158" fmla="*/ 784978 w 12192000"/>
              <a:gd name="connsiteY158" fmla="*/ 2212360 h 2237474"/>
              <a:gd name="connsiteX159" fmla="*/ 681987 w 12192000"/>
              <a:gd name="connsiteY159" fmla="*/ 2216757 h 2237474"/>
              <a:gd name="connsiteX160" fmla="*/ 669923 w 12192000"/>
              <a:gd name="connsiteY160" fmla="*/ 2211682 h 2237474"/>
              <a:gd name="connsiteX161" fmla="*/ 648680 w 12192000"/>
              <a:gd name="connsiteY161" fmla="*/ 2206229 h 2237474"/>
              <a:gd name="connsiteX162" fmla="*/ 597225 w 12192000"/>
              <a:gd name="connsiteY162" fmla="*/ 2180999 h 2237474"/>
              <a:gd name="connsiteX163" fmla="*/ 558449 w 12192000"/>
              <a:gd name="connsiteY163" fmla="*/ 2182346 h 2237474"/>
              <a:gd name="connsiteX164" fmla="*/ 550517 w 12192000"/>
              <a:gd name="connsiteY164" fmla="*/ 2182060 h 2237474"/>
              <a:gd name="connsiteX165" fmla="*/ 550309 w 12192000"/>
              <a:gd name="connsiteY165" fmla="*/ 2181825 h 2237474"/>
              <a:gd name="connsiteX166" fmla="*/ 541836 w 12192000"/>
              <a:gd name="connsiteY166" fmla="*/ 2181063 h 2237474"/>
              <a:gd name="connsiteX167" fmla="*/ 536057 w 12192000"/>
              <a:gd name="connsiteY167" fmla="*/ 2181537 h 2237474"/>
              <a:gd name="connsiteX168" fmla="*/ 520671 w 12192000"/>
              <a:gd name="connsiteY168" fmla="*/ 2180980 h 2237474"/>
              <a:gd name="connsiteX169" fmla="*/ 515024 w 12192000"/>
              <a:gd name="connsiteY169" fmla="*/ 2179258 h 2237474"/>
              <a:gd name="connsiteX170" fmla="*/ 512278 w 12192000"/>
              <a:gd name="connsiteY170" fmla="*/ 2176369 h 2237474"/>
              <a:gd name="connsiteX171" fmla="*/ 480419 w 12192000"/>
              <a:gd name="connsiteY171" fmla="*/ 2167807 h 2237474"/>
              <a:gd name="connsiteX172" fmla="*/ 413835 w 12192000"/>
              <a:gd name="connsiteY172" fmla="*/ 2156783 h 2237474"/>
              <a:gd name="connsiteX173" fmla="*/ 376513 w 12192000"/>
              <a:gd name="connsiteY173" fmla="*/ 2154014 h 2237474"/>
              <a:gd name="connsiteX174" fmla="*/ 273386 w 12192000"/>
              <a:gd name="connsiteY174" fmla="*/ 2142551 h 2237474"/>
              <a:gd name="connsiteX175" fmla="*/ 169207 w 12192000"/>
              <a:gd name="connsiteY175" fmla="*/ 2128100 h 2237474"/>
              <a:gd name="connsiteX176" fmla="*/ 93149 w 12192000"/>
              <a:gd name="connsiteY176" fmla="*/ 2105324 h 2237474"/>
              <a:gd name="connsiteX177" fmla="*/ 88109 w 12192000"/>
              <a:gd name="connsiteY177" fmla="*/ 2106704 h 2237474"/>
              <a:gd name="connsiteX178" fmla="*/ 80022 w 12192000"/>
              <a:gd name="connsiteY178" fmla="*/ 2107254 h 2237474"/>
              <a:gd name="connsiteX179" fmla="*/ 79717 w 12192000"/>
              <a:gd name="connsiteY179" fmla="*/ 2107046 h 2237474"/>
              <a:gd name="connsiteX180" fmla="*/ 72352 w 12192000"/>
              <a:gd name="connsiteY180" fmla="*/ 2107991 h 2237474"/>
              <a:gd name="connsiteX181" fmla="*/ 37645 w 12192000"/>
              <a:gd name="connsiteY181" fmla="*/ 2115401 h 2237474"/>
              <a:gd name="connsiteX182" fmla="*/ 4572 w 12192000"/>
              <a:gd name="connsiteY182" fmla="*/ 2111091 h 2237474"/>
              <a:gd name="connsiteX183" fmla="*/ 0 w 12192000"/>
              <a:gd name="connsiteY183" fmla="*/ 2110468 h 2237474"/>
              <a:gd name="connsiteX184" fmla="*/ 0 w 12192000"/>
              <a:gd name="connsiteY18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321399 w 12192000"/>
              <a:gd name="connsiteY124" fmla="*/ 1989467 h 2237474"/>
              <a:gd name="connsiteX125" fmla="*/ 2315525 w 12192000"/>
              <a:gd name="connsiteY125" fmla="*/ 1989708 h 2237474"/>
              <a:gd name="connsiteX126" fmla="*/ 2300792 w 12192000"/>
              <a:gd name="connsiteY126" fmla="*/ 1994290 h 2237474"/>
              <a:gd name="connsiteX127" fmla="*/ 2295469 w 12192000"/>
              <a:gd name="connsiteY127" fmla="*/ 1996659 h 2237474"/>
              <a:gd name="connsiteX128" fmla="*/ 2287219 w 12192000"/>
              <a:gd name="connsiteY128" fmla="*/ 1998750 h 2237474"/>
              <a:gd name="connsiteX129" fmla="*/ 2243069 w 12192000"/>
              <a:gd name="connsiteY129" fmla="*/ 2015111 h 2237474"/>
              <a:gd name="connsiteX130" fmla="*/ 2186609 w 12192000"/>
              <a:gd name="connsiteY130" fmla="*/ 2008263 h 2237474"/>
              <a:gd name="connsiteX131" fmla="*/ 2164831 w 12192000"/>
              <a:gd name="connsiteY131" fmla="*/ 2010143 h 2237474"/>
              <a:gd name="connsiteX132" fmla="*/ 2152836 w 12192000"/>
              <a:gd name="connsiteY132" fmla="*/ 2010048 h 2237474"/>
              <a:gd name="connsiteX133" fmla="*/ 2117102 w 12192000"/>
              <a:gd name="connsiteY133" fmla="*/ 2023004 h 2237474"/>
              <a:gd name="connsiteX134" fmla="*/ 2111935 w 12192000"/>
              <a:gd name="connsiteY134" fmla="*/ 2023163 h 2237474"/>
              <a:gd name="connsiteX135" fmla="*/ 2089991 w 12192000"/>
              <a:gd name="connsiteY135" fmla="*/ 2034193 h 2237474"/>
              <a:gd name="connsiteX136" fmla="*/ 2058061 w 12192000"/>
              <a:gd name="connsiteY136" fmla="*/ 2047942 h 2237474"/>
              <a:gd name="connsiteX137" fmla="*/ 2055737 w 12192000"/>
              <a:gd name="connsiteY137" fmla="*/ 2047704 h 2237474"/>
              <a:gd name="connsiteX138" fmla="*/ 2042244 w 12192000"/>
              <a:gd name="connsiteY138" fmla="*/ 2055560 h 2237474"/>
              <a:gd name="connsiteX139" fmla="*/ 1976224 w 12192000"/>
              <a:gd name="connsiteY139" fmla="*/ 2074257 h 2237474"/>
              <a:gd name="connsiteX140" fmla="*/ 1877728 w 12192000"/>
              <a:gd name="connsiteY140" fmla="*/ 2101004 h 2237474"/>
              <a:gd name="connsiteX141" fmla="*/ 1759056 w 12192000"/>
              <a:gd name="connsiteY141" fmla="*/ 2125608 h 2237474"/>
              <a:gd name="connsiteX142" fmla="*/ 1637948 w 12192000"/>
              <a:gd name="connsiteY142" fmla="*/ 2172597 h 2237474"/>
              <a:gd name="connsiteX143" fmla="*/ 1434549 w 12192000"/>
              <a:gd name="connsiteY143" fmla="*/ 2234522 h 2237474"/>
              <a:gd name="connsiteX144" fmla="*/ 1398481 w 12192000"/>
              <a:gd name="connsiteY144" fmla="*/ 2237074 h 2237474"/>
              <a:gd name="connsiteX145" fmla="*/ 1398407 w 12192000"/>
              <a:gd name="connsiteY145" fmla="*/ 2237095 h 2237474"/>
              <a:gd name="connsiteX146" fmla="*/ 1370962 w 12192000"/>
              <a:gd name="connsiteY146" fmla="*/ 2237474 h 2237474"/>
              <a:gd name="connsiteX147" fmla="*/ 1356367 w 12192000"/>
              <a:gd name="connsiteY147" fmla="*/ 2235089 h 2237474"/>
              <a:gd name="connsiteX148" fmla="*/ 1324828 w 12192000"/>
              <a:gd name="connsiteY148" fmla="*/ 2231968 h 2237474"/>
              <a:gd name="connsiteX149" fmla="*/ 1297744 w 12192000"/>
              <a:gd name="connsiteY149" fmla="*/ 2235849 h 2237474"/>
              <a:gd name="connsiteX150" fmla="*/ 1286236 w 12192000"/>
              <a:gd name="connsiteY150" fmla="*/ 2233135 h 2237474"/>
              <a:gd name="connsiteX151" fmla="*/ 1283504 w 12192000"/>
              <a:gd name="connsiteY151" fmla="*/ 2233797 h 2237474"/>
              <a:gd name="connsiteX152" fmla="*/ 1279765 w 12192000"/>
              <a:gd name="connsiteY152" fmla="*/ 2229639 h 2237474"/>
              <a:gd name="connsiteX153" fmla="*/ 1195347 w 12192000"/>
              <a:gd name="connsiteY153" fmla="*/ 2212354 h 2237474"/>
              <a:gd name="connsiteX154" fmla="*/ 970251 w 12192000"/>
              <a:gd name="connsiteY154" fmla="*/ 2221029 h 2237474"/>
              <a:gd name="connsiteX155" fmla="*/ 812914 w 12192000"/>
              <a:gd name="connsiteY155" fmla="*/ 2202752 h 2237474"/>
              <a:gd name="connsiteX156" fmla="*/ 800195 w 12192000"/>
              <a:gd name="connsiteY156" fmla="*/ 2209407 h 2237474"/>
              <a:gd name="connsiteX157" fmla="*/ 784978 w 12192000"/>
              <a:gd name="connsiteY157" fmla="*/ 2212360 h 2237474"/>
              <a:gd name="connsiteX158" fmla="*/ 681987 w 12192000"/>
              <a:gd name="connsiteY158" fmla="*/ 2216757 h 2237474"/>
              <a:gd name="connsiteX159" fmla="*/ 669923 w 12192000"/>
              <a:gd name="connsiteY159" fmla="*/ 2211682 h 2237474"/>
              <a:gd name="connsiteX160" fmla="*/ 648680 w 12192000"/>
              <a:gd name="connsiteY160" fmla="*/ 2206229 h 2237474"/>
              <a:gd name="connsiteX161" fmla="*/ 597225 w 12192000"/>
              <a:gd name="connsiteY161" fmla="*/ 2180999 h 2237474"/>
              <a:gd name="connsiteX162" fmla="*/ 558449 w 12192000"/>
              <a:gd name="connsiteY162" fmla="*/ 2182346 h 2237474"/>
              <a:gd name="connsiteX163" fmla="*/ 550517 w 12192000"/>
              <a:gd name="connsiteY163" fmla="*/ 2182060 h 2237474"/>
              <a:gd name="connsiteX164" fmla="*/ 550309 w 12192000"/>
              <a:gd name="connsiteY164" fmla="*/ 2181825 h 2237474"/>
              <a:gd name="connsiteX165" fmla="*/ 541836 w 12192000"/>
              <a:gd name="connsiteY165" fmla="*/ 2181063 h 2237474"/>
              <a:gd name="connsiteX166" fmla="*/ 536057 w 12192000"/>
              <a:gd name="connsiteY166" fmla="*/ 2181537 h 2237474"/>
              <a:gd name="connsiteX167" fmla="*/ 520671 w 12192000"/>
              <a:gd name="connsiteY167" fmla="*/ 2180980 h 2237474"/>
              <a:gd name="connsiteX168" fmla="*/ 515024 w 12192000"/>
              <a:gd name="connsiteY168" fmla="*/ 2179258 h 2237474"/>
              <a:gd name="connsiteX169" fmla="*/ 512278 w 12192000"/>
              <a:gd name="connsiteY169" fmla="*/ 2176369 h 2237474"/>
              <a:gd name="connsiteX170" fmla="*/ 480419 w 12192000"/>
              <a:gd name="connsiteY170" fmla="*/ 2167807 h 2237474"/>
              <a:gd name="connsiteX171" fmla="*/ 413835 w 12192000"/>
              <a:gd name="connsiteY171" fmla="*/ 2156783 h 2237474"/>
              <a:gd name="connsiteX172" fmla="*/ 376513 w 12192000"/>
              <a:gd name="connsiteY172" fmla="*/ 2154014 h 2237474"/>
              <a:gd name="connsiteX173" fmla="*/ 273386 w 12192000"/>
              <a:gd name="connsiteY173" fmla="*/ 2142551 h 2237474"/>
              <a:gd name="connsiteX174" fmla="*/ 169207 w 12192000"/>
              <a:gd name="connsiteY174" fmla="*/ 2128100 h 2237474"/>
              <a:gd name="connsiteX175" fmla="*/ 93149 w 12192000"/>
              <a:gd name="connsiteY175" fmla="*/ 2105324 h 2237474"/>
              <a:gd name="connsiteX176" fmla="*/ 88109 w 12192000"/>
              <a:gd name="connsiteY176" fmla="*/ 2106704 h 2237474"/>
              <a:gd name="connsiteX177" fmla="*/ 80022 w 12192000"/>
              <a:gd name="connsiteY177" fmla="*/ 2107254 h 2237474"/>
              <a:gd name="connsiteX178" fmla="*/ 79717 w 12192000"/>
              <a:gd name="connsiteY178" fmla="*/ 2107046 h 2237474"/>
              <a:gd name="connsiteX179" fmla="*/ 72352 w 12192000"/>
              <a:gd name="connsiteY179" fmla="*/ 2107991 h 2237474"/>
              <a:gd name="connsiteX180" fmla="*/ 37645 w 12192000"/>
              <a:gd name="connsiteY180" fmla="*/ 2115401 h 2237474"/>
              <a:gd name="connsiteX181" fmla="*/ 4572 w 12192000"/>
              <a:gd name="connsiteY181" fmla="*/ 2111091 h 2237474"/>
              <a:gd name="connsiteX182" fmla="*/ 0 w 12192000"/>
              <a:gd name="connsiteY182" fmla="*/ 2110468 h 2237474"/>
              <a:gd name="connsiteX183" fmla="*/ 0 w 12192000"/>
              <a:gd name="connsiteY18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321399 w 12192000"/>
              <a:gd name="connsiteY124" fmla="*/ 1989467 h 2237474"/>
              <a:gd name="connsiteX125" fmla="*/ 2315525 w 12192000"/>
              <a:gd name="connsiteY125" fmla="*/ 1989708 h 2237474"/>
              <a:gd name="connsiteX126" fmla="*/ 2300792 w 12192000"/>
              <a:gd name="connsiteY126" fmla="*/ 1994290 h 2237474"/>
              <a:gd name="connsiteX127" fmla="*/ 2287219 w 12192000"/>
              <a:gd name="connsiteY127" fmla="*/ 1998750 h 2237474"/>
              <a:gd name="connsiteX128" fmla="*/ 2243069 w 12192000"/>
              <a:gd name="connsiteY128" fmla="*/ 2015111 h 2237474"/>
              <a:gd name="connsiteX129" fmla="*/ 2186609 w 12192000"/>
              <a:gd name="connsiteY129" fmla="*/ 2008263 h 2237474"/>
              <a:gd name="connsiteX130" fmla="*/ 2164831 w 12192000"/>
              <a:gd name="connsiteY130" fmla="*/ 2010143 h 2237474"/>
              <a:gd name="connsiteX131" fmla="*/ 2152836 w 12192000"/>
              <a:gd name="connsiteY131" fmla="*/ 2010048 h 2237474"/>
              <a:gd name="connsiteX132" fmla="*/ 2117102 w 12192000"/>
              <a:gd name="connsiteY132" fmla="*/ 2023004 h 2237474"/>
              <a:gd name="connsiteX133" fmla="*/ 2111935 w 12192000"/>
              <a:gd name="connsiteY133" fmla="*/ 2023163 h 2237474"/>
              <a:gd name="connsiteX134" fmla="*/ 2089991 w 12192000"/>
              <a:gd name="connsiteY134" fmla="*/ 2034193 h 2237474"/>
              <a:gd name="connsiteX135" fmla="*/ 2058061 w 12192000"/>
              <a:gd name="connsiteY135" fmla="*/ 2047942 h 2237474"/>
              <a:gd name="connsiteX136" fmla="*/ 2055737 w 12192000"/>
              <a:gd name="connsiteY136" fmla="*/ 2047704 h 2237474"/>
              <a:gd name="connsiteX137" fmla="*/ 2042244 w 12192000"/>
              <a:gd name="connsiteY137" fmla="*/ 2055560 h 2237474"/>
              <a:gd name="connsiteX138" fmla="*/ 1976224 w 12192000"/>
              <a:gd name="connsiteY138" fmla="*/ 2074257 h 2237474"/>
              <a:gd name="connsiteX139" fmla="*/ 1877728 w 12192000"/>
              <a:gd name="connsiteY139" fmla="*/ 2101004 h 2237474"/>
              <a:gd name="connsiteX140" fmla="*/ 1759056 w 12192000"/>
              <a:gd name="connsiteY140" fmla="*/ 2125608 h 2237474"/>
              <a:gd name="connsiteX141" fmla="*/ 1637948 w 12192000"/>
              <a:gd name="connsiteY141" fmla="*/ 2172597 h 2237474"/>
              <a:gd name="connsiteX142" fmla="*/ 1434549 w 12192000"/>
              <a:gd name="connsiteY142" fmla="*/ 2234522 h 2237474"/>
              <a:gd name="connsiteX143" fmla="*/ 1398481 w 12192000"/>
              <a:gd name="connsiteY143" fmla="*/ 2237074 h 2237474"/>
              <a:gd name="connsiteX144" fmla="*/ 1398407 w 12192000"/>
              <a:gd name="connsiteY144" fmla="*/ 2237095 h 2237474"/>
              <a:gd name="connsiteX145" fmla="*/ 1370962 w 12192000"/>
              <a:gd name="connsiteY145" fmla="*/ 2237474 h 2237474"/>
              <a:gd name="connsiteX146" fmla="*/ 1356367 w 12192000"/>
              <a:gd name="connsiteY146" fmla="*/ 2235089 h 2237474"/>
              <a:gd name="connsiteX147" fmla="*/ 1324828 w 12192000"/>
              <a:gd name="connsiteY147" fmla="*/ 2231968 h 2237474"/>
              <a:gd name="connsiteX148" fmla="*/ 1297744 w 12192000"/>
              <a:gd name="connsiteY148" fmla="*/ 2235849 h 2237474"/>
              <a:gd name="connsiteX149" fmla="*/ 1286236 w 12192000"/>
              <a:gd name="connsiteY149" fmla="*/ 2233135 h 2237474"/>
              <a:gd name="connsiteX150" fmla="*/ 1283504 w 12192000"/>
              <a:gd name="connsiteY150" fmla="*/ 2233797 h 2237474"/>
              <a:gd name="connsiteX151" fmla="*/ 1279765 w 12192000"/>
              <a:gd name="connsiteY151" fmla="*/ 2229639 h 2237474"/>
              <a:gd name="connsiteX152" fmla="*/ 1195347 w 12192000"/>
              <a:gd name="connsiteY152" fmla="*/ 2212354 h 2237474"/>
              <a:gd name="connsiteX153" fmla="*/ 970251 w 12192000"/>
              <a:gd name="connsiteY153" fmla="*/ 2221029 h 2237474"/>
              <a:gd name="connsiteX154" fmla="*/ 812914 w 12192000"/>
              <a:gd name="connsiteY154" fmla="*/ 2202752 h 2237474"/>
              <a:gd name="connsiteX155" fmla="*/ 800195 w 12192000"/>
              <a:gd name="connsiteY155" fmla="*/ 2209407 h 2237474"/>
              <a:gd name="connsiteX156" fmla="*/ 784978 w 12192000"/>
              <a:gd name="connsiteY156" fmla="*/ 2212360 h 2237474"/>
              <a:gd name="connsiteX157" fmla="*/ 681987 w 12192000"/>
              <a:gd name="connsiteY157" fmla="*/ 2216757 h 2237474"/>
              <a:gd name="connsiteX158" fmla="*/ 669923 w 12192000"/>
              <a:gd name="connsiteY158" fmla="*/ 2211682 h 2237474"/>
              <a:gd name="connsiteX159" fmla="*/ 648680 w 12192000"/>
              <a:gd name="connsiteY159" fmla="*/ 2206229 h 2237474"/>
              <a:gd name="connsiteX160" fmla="*/ 597225 w 12192000"/>
              <a:gd name="connsiteY160" fmla="*/ 2180999 h 2237474"/>
              <a:gd name="connsiteX161" fmla="*/ 558449 w 12192000"/>
              <a:gd name="connsiteY161" fmla="*/ 2182346 h 2237474"/>
              <a:gd name="connsiteX162" fmla="*/ 550517 w 12192000"/>
              <a:gd name="connsiteY162" fmla="*/ 2182060 h 2237474"/>
              <a:gd name="connsiteX163" fmla="*/ 550309 w 12192000"/>
              <a:gd name="connsiteY163" fmla="*/ 2181825 h 2237474"/>
              <a:gd name="connsiteX164" fmla="*/ 541836 w 12192000"/>
              <a:gd name="connsiteY164" fmla="*/ 2181063 h 2237474"/>
              <a:gd name="connsiteX165" fmla="*/ 536057 w 12192000"/>
              <a:gd name="connsiteY165" fmla="*/ 2181537 h 2237474"/>
              <a:gd name="connsiteX166" fmla="*/ 520671 w 12192000"/>
              <a:gd name="connsiteY166" fmla="*/ 2180980 h 2237474"/>
              <a:gd name="connsiteX167" fmla="*/ 515024 w 12192000"/>
              <a:gd name="connsiteY167" fmla="*/ 2179258 h 2237474"/>
              <a:gd name="connsiteX168" fmla="*/ 512278 w 12192000"/>
              <a:gd name="connsiteY168" fmla="*/ 2176369 h 2237474"/>
              <a:gd name="connsiteX169" fmla="*/ 480419 w 12192000"/>
              <a:gd name="connsiteY169" fmla="*/ 2167807 h 2237474"/>
              <a:gd name="connsiteX170" fmla="*/ 413835 w 12192000"/>
              <a:gd name="connsiteY170" fmla="*/ 2156783 h 2237474"/>
              <a:gd name="connsiteX171" fmla="*/ 376513 w 12192000"/>
              <a:gd name="connsiteY171" fmla="*/ 2154014 h 2237474"/>
              <a:gd name="connsiteX172" fmla="*/ 273386 w 12192000"/>
              <a:gd name="connsiteY172" fmla="*/ 2142551 h 2237474"/>
              <a:gd name="connsiteX173" fmla="*/ 169207 w 12192000"/>
              <a:gd name="connsiteY173" fmla="*/ 2128100 h 2237474"/>
              <a:gd name="connsiteX174" fmla="*/ 93149 w 12192000"/>
              <a:gd name="connsiteY174" fmla="*/ 2105324 h 2237474"/>
              <a:gd name="connsiteX175" fmla="*/ 88109 w 12192000"/>
              <a:gd name="connsiteY175" fmla="*/ 2106704 h 2237474"/>
              <a:gd name="connsiteX176" fmla="*/ 80022 w 12192000"/>
              <a:gd name="connsiteY176" fmla="*/ 2107254 h 2237474"/>
              <a:gd name="connsiteX177" fmla="*/ 79717 w 12192000"/>
              <a:gd name="connsiteY177" fmla="*/ 2107046 h 2237474"/>
              <a:gd name="connsiteX178" fmla="*/ 72352 w 12192000"/>
              <a:gd name="connsiteY178" fmla="*/ 2107991 h 2237474"/>
              <a:gd name="connsiteX179" fmla="*/ 37645 w 12192000"/>
              <a:gd name="connsiteY179" fmla="*/ 2115401 h 2237474"/>
              <a:gd name="connsiteX180" fmla="*/ 4572 w 12192000"/>
              <a:gd name="connsiteY180" fmla="*/ 2111091 h 2237474"/>
              <a:gd name="connsiteX181" fmla="*/ 0 w 12192000"/>
              <a:gd name="connsiteY181" fmla="*/ 2110468 h 2237474"/>
              <a:gd name="connsiteX182" fmla="*/ 0 w 12192000"/>
              <a:gd name="connsiteY18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315525 w 12192000"/>
              <a:gd name="connsiteY124" fmla="*/ 1989708 h 2237474"/>
              <a:gd name="connsiteX125" fmla="*/ 2300792 w 12192000"/>
              <a:gd name="connsiteY125" fmla="*/ 1994290 h 2237474"/>
              <a:gd name="connsiteX126" fmla="*/ 2287219 w 12192000"/>
              <a:gd name="connsiteY126" fmla="*/ 1998750 h 2237474"/>
              <a:gd name="connsiteX127" fmla="*/ 2243069 w 12192000"/>
              <a:gd name="connsiteY127" fmla="*/ 2015111 h 2237474"/>
              <a:gd name="connsiteX128" fmla="*/ 2186609 w 12192000"/>
              <a:gd name="connsiteY128" fmla="*/ 2008263 h 2237474"/>
              <a:gd name="connsiteX129" fmla="*/ 2164831 w 12192000"/>
              <a:gd name="connsiteY129" fmla="*/ 2010143 h 2237474"/>
              <a:gd name="connsiteX130" fmla="*/ 2152836 w 12192000"/>
              <a:gd name="connsiteY130" fmla="*/ 2010048 h 2237474"/>
              <a:gd name="connsiteX131" fmla="*/ 2117102 w 12192000"/>
              <a:gd name="connsiteY131" fmla="*/ 2023004 h 2237474"/>
              <a:gd name="connsiteX132" fmla="*/ 2111935 w 12192000"/>
              <a:gd name="connsiteY132" fmla="*/ 2023163 h 2237474"/>
              <a:gd name="connsiteX133" fmla="*/ 2089991 w 12192000"/>
              <a:gd name="connsiteY133" fmla="*/ 2034193 h 2237474"/>
              <a:gd name="connsiteX134" fmla="*/ 2058061 w 12192000"/>
              <a:gd name="connsiteY134" fmla="*/ 2047942 h 2237474"/>
              <a:gd name="connsiteX135" fmla="*/ 2055737 w 12192000"/>
              <a:gd name="connsiteY135" fmla="*/ 2047704 h 2237474"/>
              <a:gd name="connsiteX136" fmla="*/ 2042244 w 12192000"/>
              <a:gd name="connsiteY136" fmla="*/ 2055560 h 2237474"/>
              <a:gd name="connsiteX137" fmla="*/ 1976224 w 12192000"/>
              <a:gd name="connsiteY137" fmla="*/ 2074257 h 2237474"/>
              <a:gd name="connsiteX138" fmla="*/ 1877728 w 12192000"/>
              <a:gd name="connsiteY138" fmla="*/ 2101004 h 2237474"/>
              <a:gd name="connsiteX139" fmla="*/ 1759056 w 12192000"/>
              <a:gd name="connsiteY139" fmla="*/ 2125608 h 2237474"/>
              <a:gd name="connsiteX140" fmla="*/ 1637948 w 12192000"/>
              <a:gd name="connsiteY140" fmla="*/ 2172597 h 2237474"/>
              <a:gd name="connsiteX141" fmla="*/ 1434549 w 12192000"/>
              <a:gd name="connsiteY141" fmla="*/ 2234522 h 2237474"/>
              <a:gd name="connsiteX142" fmla="*/ 1398481 w 12192000"/>
              <a:gd name="connsiteY142" fmla="*/ 2237074 h 2237474"/>
              <a:gd name="connsiteX143" fmla="*/ 1398407 w 12192000"/>
              <a:gd name="connsiteY143" fmla="*/ 2237095 h 2237474"/>
              <a:gd name="connsiteX144" fmla="*/ 1370962 w 12192000"/>
              <a:gd name="connsiteY144" fmla="*/ 2237474 h 2237474"/>
              <a:gd name="connsiteX145" fmla="*/ 1356367 w 12192000"/>
              <a:gd name="connsiteY145" fmla="*/ 2235089 h 2237474"/>
              <a:gd name="connsiteX146" fmla="*/ 1324828 w 12192000"/>
              <a:gd name="connsiteY146" fmla="*/ 2231968 h 2237474"/>
              <a:gd name="connsiteX147" fmla="*/ 1297744 w 12192000"/>
              <a:gd name="connsiteY147" fmla="*/ 2235849 h 2237474"/>
              <a:gd name="connsiteX148" fmla="*/ 1286236 w 12192000"/>
              <a:gd name="connsiteY148" fmla="*/ 2233135 h 2237474"/>
              <a:gd name="connsiteX149" fmla="*/ 1283504 w 12192000"/>
              <a:gd name="connsiteY149" fmla="*/ 2233797 h 2237474"/>
              <a:gd name="connsiteX150" fmla="*/ 1279765 w 12192000"/>
              <a:gd name="connsiteY150" fmla="*/ 2229639 h 2237474"/>
              <a:gd name="connsiteX151" fmla="*/ 1195347 w 12192000"/>
              <a:gd name="connsiteY151" fmla="*/ 2212354 h 2237474"/>
              <a:gd name="connsiteX152" fmla="*/ 970251 w 12192000"/>
              <a:gd name="connsiteY152" fmla="*/ 2221029 h 2237474"/>
              <a:gd name="connsiteX153" fmla="*/ 812914 w 12192000"/>
              <a:gd name="connsiteY153" fmla="*/ 2202752 h 2237474"/>
              <a:gd name="connsiteX154" fmla="*/ 800195 w 12192000"/>
              <a:gd name="connsiteY154" fmla="*/ 2209407 h 2237474"/>
              <a:gd name="connsiteX155" fmla="*/ 784978 w 12192000"/>
              <a:gd name="connsiteY155" fmla="*/ 2212360 h 2237474"/>
              <a:gd name="connsiteX156" fmla="*/ 681987 w 12192000"/>
              <a:gd name="connsiteY156" fmla="*/ 2216757 h 2237474"/>
              <a:gd name="connsiteX157" fmla="*/ 669923 w 12192000"/>
              <a:gd name="connsiteY157" fmla="*/ 2211682 h 2237474"/>
              <a:gd name="connsiteX158" fmla="*/ 648680 w 12192000"/>
              <a:gd name="connsiteY158" fmla="*/ 2206229 h 2237474"/>
              <a:gd name="connsiteX159" fmla="*/ 597225 w 12192000"/>
              <a:gd name="connsiteY159" fmla="*/ 2180999 h 2237474"/>
              <a:gd name="connsiteX160" fmla="*/ 558449 w 12192000"/>
              <a:gd name="connsiteY160" fmla="*/ 2182346 h 2237474"/>
              <a:gd name="connsiteX161" fmla="*/ 550517 w 12192000"/>
              <a:gd name="connsiteY161" fmla="*/ 2182060 h 2237474"/>
              <a:gd name="connsiteX162" fmla="*/ 550309 w 12192000"/>
              <a:gd name="connsiteY162" fmla="*/ 2181825 h 2237474"/>
              <a:gd name="connsiteX163" fmla="*/ 541836 w 12192000"/>
              <a:gd name="connsiteY163" fmla="*/ 2181063 h 2237474"/>
              <a:gd name="connsiteX164" fmla="*/ 536057 w 12192000"/>
              <a:gd name="connsiteY164" fmla="*/ 2181537 h 2237474"/>
              <a:gd name="connsiteX165" fmla="*/ 520671 w 12192000"/>
              <a:gd name="connsiteY165" fmla="*/ 2180980 h 2237474"/>
              <a:gd name="connsiteX166" fmla="*/ 515024 w 12192000"/>
              <a:gd name="connsiteY166" fmla="*/ 2179258 h 2237474"/>
              <a:gd name="connsiteX167" fmla="*/ 512278 w 12192000"/>
              <a:gd name="connsiteY167" fmla="*/ 2176369 h 2237474"/>
              <a:gd name="connsiteX168" fmla="*/ 480419 w 12192000"/>
              <a:gd name="connsiteY168" fmla="*/ 2167807 h 2237474"/>
              <a:gd name="connsiteX169" fmla="*/ 413835 w 12192000"/>
              <a:gd name="connsiteY169" fmla="*/ 2156783 h 2237474"/>
              <a:gd name="connsiteX170" fmla="*/ 376513 w 12192000"/>
              <a:gd name="connsiteY170" fmla="*/ 2154014 h 2237474"/>
              <a:gd name="connsiteX171" fmla="*/ 273386 w 12192000"/>
              <a:gd name="connsiteY171" fmla="*/ 2142551 h 2237474"/>
              <a:gd name="connsiteX172" fmla="*/ 169207 w 12192000"/>
              <a:gd name="connsiteY172" fmla="*/ 2128100 h 2237474"/>
              <a:gd name="connsiteX173" fmla="*/ 93149 w 12192000"/>
              <a:gd name="connsiteY173" fmla="*/ 2105324 h 2237474"/>
              <a:gd name="connsiteX174" fmla="*/ 88109 w 12192000"/>
              <a:gd name="connsiteY174" fmla="*/ 2106704 h 2237474"/>
              <a:gd name="connsiteX175" fmla="*/ 80022 w 12192000"/>
              <a:gd name="connsiteY175" fmla="*/ 2107254 h 2237474"/>
              <a:gd name="connsiteX176" fmla="*/ 79717 w 12192000"/>
              <a:gd name="connsiteY176" fmla="*/ 2107046 h 2237474"/>
              <a:gd name="connsiteX177" fmla="*/ 72352 w 12192000"/>
              <a:gd name="connsiteY177" fmla="*/ 2107991 h 2237474"/>
              <a:gd name="connsiteX178" fmla="*/ 37645 w 12192000"/>
              <a:gd name="connsiteY178" fmla="*/ 2115401 h 2237474"/>
              <a:gd name="connsiteX179" fmla="*/ 4572 w 12192000"/>
              <a:gd name="connsiteY179" fmla="*/ 2111091 h 2237474"/>
              <a:gd name="connsiteX180" fmla="*/ 0 w 12192000"/>
              <a:gd name="connsiteY180" fmla="*/ 2110468 h 2237474"/>
              <a:gd name="connsiteX181" fmla="*/ 0 w 12192000"/>
              <a:gd name="connsiteY18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300792 w 12192000"/>
              <a:gd name="connsiteY124" fmla="*/ 1994290 h 2237474"/>
              <a:gd name="connsiteX125" fmla="*/ 2287219 w 12192000"/>
              <a:gd name="connsiteY125" fmla="*/ 1998750 h 2237474"/>
              <a:gd name="connsiteX126" fmla="*/ 2243069 w 12192000"/>
              <a:gd name="connsiteY126" fmla="*/ 2015111 h 2237474"/>
              <a:gd name="connsiteX127" fmla="*/ 2186609 w 12192000"/>
              <a:gd name="connsiteY127" fmla="*/ 2008263 h 2237474"/>
              <a:gd name="connsiteX128" fmla="*/ 2164831 w 12192000"/>
              <a:gd name="connsiteY128" fmla="*/ 2010143 h 2237474"/>
              <a:gd name="connsiteX129" fmla="*/ 2152836 w 12192000"/>
              <a:gd name="connsiteY129" fmla="*/ 2010048 h 2237474"/>
              <a:gd name="connsiteX130" fmla="*/ 2117102 w 12192000"/>
              <a:gd name="connsiteY130" fmla="*/ 2023004 h 2237474"/>
              <a:gd name="connsiteX131" fmla="*/ 2111935 w 12192000"/>
              <a:gd name="connsiteY131" fmla="*/ 2023163 h 2237474"/>
              <a:gd name="connsiteX132" fmla="*/ 2089991 w 12192000"/>
              <a:gd name="connsiteY132" fmla="*/ 2034193 h 2237474"/>
              <a:gd name="connsiteX133" fmla="*/ 2058061 w 12192000"/>
              <a:gd name="connsiteY133" fmla="*/ 2047942 h 2237474"/>
              <a:gd name="connsiteX134" fmla="*/ 2055737 w 12192000"/>
              <a:gd name="connsiteY134" fmla="*/ 2047704 h 2237474"/>
              <a:gd name="connsiteX135" fmla="*/ 2042244 w 12192000"/>
              <a:gd name="connsiteY135" fmla="*/ 2055560 h 2237474"/>
              <a:gd name="connsiteX136" fmla="*/ 1976224 w 12192000"/>
              <a:gd name="connsiteY136" fmla="*/ 2074257 h 2237474"/>
              <a:gd name="connsiteX137" fmla="*/ 1877728 w 12192000"/>
              <a:gd name="connsiteY137" fmla="*/ 2101004 h 2237474"/>
              <a:gd name="connsiteX138" fmla="*/ 1759056 w 12192000"/>
              <a:gd name="connsiteY138" fmla="*/ 2125608 h 2237474"/>
              <a:gd name="connsiteX139" fmla="*/ 1637948 w 12192000"/>
              <a:gd name="connsiteY139" fmla="*/ 2172597 h 2237474"/>
              <a:gd name="connsiteX140" fmla="*/ 1434549 w 12192000"/>
              <a:gd name="connsiteY140" fmla="*/ 2234522 h 2237474"/>
              <a:gd name="connsiteX141" fmla="*/ 1398481 w 12192000"/>
              <a:gd name="connsiteY141" fmla="*/ 2237074 h 2237474"/>
              <a:gd name="connsiteX142" fmla="*/ 1398407 w 12192000"/>
              <a:gd name="connsiteY142" fmla="*/ 2237095 h 2237474"/>
              <a:gd name="connsiteX143" fmla="*/ 1370962 w 12192000"/>
              <a:gd name="connsiteY143" fmla="*/ 2237474 h 2237474"/>
              <a:gd name="connsiteX144" fmla="*/ 1356367 w 12192000"/>
              <a:gd name="connsiteY144" fmla="*/ 2235089 h 2237474"/>
              <a:gd name="connsiteX145" fmla="*/ 1324828 w 12192000"/>
              <a:gd name="connsiteY145" fmla="*/ 2231968 h 2237474"/>
              <a:gd name="connsiteX146" fmla="*/ 1297744 w 12192000"/>
              <a:gd name="connsiteY146" fmla="*/ 2235849 h 2237474"/>
              <a:gd name="connsiteX147" fmla="*/ 1286236 w 12192000"/>
              <a:gd name="connsiteY147" fmla="*/ 2233135 h 2237474"/>
              <a:gd name="connsiteX148" fmla="*/ 1283504 w 12192000"/>
              <a:gd name="connsiteY148" fmla="*/ 2233797 h 2237474"/>
              <a:gd name="connsiteX149" fmla="*/ 1279765 w 12192000"/>
              <a:gd name="connsiteY149" fmla="*/ 2229639 h 2237474"/>
              <a:gd name="connsiteX150" fmla="*/ 1195347 w 12192000"/>
              <a:gd name="connsiteY150" fmla="*/ 2212354 h 2237474"/>
              <a:gd name="connsiteX151" fmla="*/ 970251 w 12192000"/>
              <a:gd name="connsiteY151" fmla="*/ 2221029 h 2237474"/>
              <a:gd name="connsiteX152" fmla="*/ 812914 w 12192000"/>
              <a:gd name="connsiteY152" fmla="*/ 2202752 h 2237474"/>
              <a:gd name="connsiteX153" fmla="*/ 800195 w 12192000"/>
              <a:gd name="connsiteY153" fmla="*/ 2209407 h 2237474"/>
              <a:gd name="connsiteX154" fmla="*/ 784978 w 12192000"/>
              <a:gd name="connsiteY154" fmla="*/ 2212360 h 2237474"/>
              <a:gd name="connsiteX155" fmla="*/ 681987 w 12192000"/>
              <a:gd name="connsiteY155" fmla="*/ 2216757 h 2237474"/>
              <a:gd name="connsiteX156" fmla="*/ 669923 w 12192000"/>
              <a:gd name="connsiteY156" fmla="*/ 2211682 h 2237474"/>
              <a:gd name="connsiteX157" fmla="*/ 648680 w 12192000"/>
              <a:gd name="connsiteY157" fmla="*/ 2206229 h 2237474"/>
              <a:gd name="connsiteX158" fmla="*/ 597225 w 12192000"/>
              <a:gd name="connsiteY158" fmla="*/ 2180999 h 2237474"/>
              <a:gd name="connsiteX159" fmla="*/ 558449 w 12192000"/>
              <a:gd name="connsiteY159" fmla="*/ 2182346 h 2237474"/>
              <a:gd name="connsiteX160" fmla="*/ 550517 w 12192000"/>
              <a:gd name="connsiteY160" fmla="*/ 2182060 h 2237474"/>
              <a:gd name="connsiteX161" fmla="*/ 550309 w 12192000"/>
              <a:gd name="connsiteY161" fmla="*/ 2181825 h 2237474"/>
              <a:gd name="connsiteX162" fmla="*/ 541836 w 12192000"/>
              <a:gd name="connsiteY162" fmla="*/ 2181063 h 2237474"/>
              <a:gd name="connsiteX163" fmla="*/ 536057 w 12192000"/>
              <a:gd name="connsiteY163" fmla="*/ 2181537 h 2237474"/>
              <a:gd name="connsiteX164" fmla="*/ 520671 w 12192000"/>
              <a:gd name="connsiteY164" fmla="*/ 2180980 h 2237474"/>
              <a:gd name="connsiteX165" fmla="*/ 515024 w 12192000"/>
              <a:gd name="connsiteY165" fmla="*/ 2179258 h 2237474"/>
              <a:gd name="connsiteX166" fmla="*/ 512278 w 12192000"/>
              <a:gd name="connsiteY166" fmla="*/ 2176369 h 2237474"/>
              <a:gd name="connsiteX167" fmla="*/ 480419 w 12192000"/>
              <a:gd name="connsiteY167" fmla="*/ 2167807 h 2237474"/>
              <a:gd name="connsiteX168" fmla="*/ 413835 w 12192000"/>
              <a:gd name="connsiteY168" fmla="*/ 2156783 h 2237474"/>
              <a:gd name="connsiteX169" fmla="*/ 376513 w 12192000"/>
              <a:gd name="connsiteY169" fmla="*/ 2154014 h 2237474"/>
              <a:gd name="connsiteX170" fmla="*/ 273386 w 12192000"/>
              <a:gd name="connsiteY170" fmla="*/ 2142551 h 2237474"/>
              <a:gd name="connsiteX171" fmla="*/ 169207 w 12192000"/>
              <a:gd name="connsiteY171" fmla="*/ 2128100 h 2237474"/>
              <a:gd name="connsiteX172" fmla="*/ 93149 w 12192000"/>
              <a:gd name="connsiteY172" fmla="*/ 2105324 h 2237474"/>
              <a:gd name="connsiteX173" fmla="*/ 88109 w 12192000"/>
              <a:gd name="connsiteY173" fmla="*/ 2106704 h 2237474"/>
              <a:gd name="connsiteX174" fmla="*/ 80022 w 12192000"/>
              <a:gd name="connsiteY174" fmla="*/ 2107254 h 2237474"/>
              <a:gd name="connsiteX175" fmla="*/ 79717 w 12192000"/>
              <a:gd name="connsiteY175" fmla="*/ 2107046 h 2237474"/>
              <a:gd name="connsiteX176" fmla="*/ 72352 w 12192000"/>
              <a:gd name="connsiteY176" fmla="*/ 2107991 h 2237474"/>
              <a:gd name="connsiteX177" fmla="*/ 37645 w 12192000"/>
              <a:gd name="connsiteY177" fmla="*/ 2115401 h 2237474"/>
              <a:gd name="connsiteX178" fmla="*/ 4572 w 12192000"/>
              <a:gd name="connsiteY178" fmla="*/ 2111091 h 2237474"/>
              <a:gd name="connsiteX179" fmla="*/ 0 w 12192000"/>
              <a:gd name="connsiteY179" fmla="*/ 2110468 h 2237474"/>
              <a:gd name="connsiteX180" fmla="*/ 0 w 12192000"/>
              <a:gd name="connsiteY18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680597 w 12192000"/>
              <a:gd name="connsiteY120" fmla="*/ 1984996 h 2237474"/>
              <a:gd name="connsiteX121" fmla="*/ 2578178 w 12192000"/>
              <a:gd name="connsiteY121" fmla="*/ 1990531 h 2237474"/>
              <a:gd name="connsiteX122" fmla="*/ 2476147 w 12192000"/>
              <a:gd name="connsiteY122" fmla="*/ 1998305 h 2237474"/>
              <a:gd name="connsiteX123" fmla="*/ 2373568 w 12192000"/>
              <a:gd name="connsiteY123" fmla="*/ 2003219 h 2237474"/>
              <a:gd name="connsiteX124" fmla="*/ 2287219 w 12192000"/>
              <a:gd name="connsiteY124" fmla="*/ 1998750 h 2237474"/>
              <a:gd name="connsiteX125" fmla="*/ 2243069 w 12192000"/>
              <a:gd name="connsiteY125" fmla="*/ 2015111 h 2237474"/>
              <a:gd name="connsiteX126" fmla="*/ 2186609 w 12192000"/>
              <a:gd name="connsiteY126" fmla="*/ 2008263 h 2237474"/>
              <a:gd name="connsiteX127" fmla="*/ 2164831 w 12192000"/>
              <a:gd name="connsiteY127" fmla="*/ 2010143 h 2237474"/>
              <a:gd name="connsiteX128" fmla="*/ 2152836 w 12192000"/>
              <a:gd name="connsiteY128" fmla="*/ 2010048 h 2237474"/>
              <a:gd name="connsiteX129" fmla="*/ 2117102 w 12192000"/>
              <a:gd name="connsiteY129" fmla="*/ 2023004 h 2237474"/>
              <a:gd name="connsiteX130" fmla="*/ 2111935 w 12192000"/>
              <a:gd name="connsiteY130" fmla="*/ 2023163 h 2237474"/>
              <a:gd name="connsiteX131" fmla="*/ 2089991 w 12192000"/>
              <a:gd name="connsiteY131" fmla="*/ 2034193 h 2237474"/>
              <a:gd name="connsiteX132" fmla="*/ 2058061 w 12192000"/>
              <a:gd name="connsiteY132" fmla="*/ 2047942 h 2237474"/>
              <a:gd name="connsiteX133" fmla="*/ 2055737 w 12192000"/>
              <a:gd name="connsiteY133" fmla="*/ 2047704 h 2237474"/>
              <a:gd name="connsiteX134" fmla="*/ 2042244 w 12192000"/>
              <a:gd name="connsiteY134" fmla="*/ 2055560 h 2237474"/>
              <a:gd name="connsiteX135" fmla="*/ 1976224 w 12192000"/>
              <a:gd name="connsiteY135" fmla="*/ 2074257 h 2237474"/>
              <a:gd name="connsiteX136" fmla="*/ 1877728 w 12192000"/>
              <a:gd name="connsiteY136" fmla="*/ 2101004 h 2237474"/>
              <a:gd name="connsiteX137" fmla="*/ 1759056 w 12192000"/>
              <a:gd name="connsiteY137" fmla="*/ 2125608 h 2237474"/>
              <a:gd name="connsiteX138" fmla="*/ 1637948 w 12192000"/>
              <a:gd name="connsiteY138" fmla="*/ 2172597 h 2237474"/>
              <a:gd name="connsiteX139" fmla="*/ 1434549 w 12192000"/>
              <a:gd name="connsiteY139" fmla="*/ 2234522 h 2237474"/>
              <a:gd name="connsiteX140" fmla="*/ 1398481 w 12192000"/>
              <a:gd name="connsiteY140" fmla="*/ 2237074 h 2237474"/>
              <a:gd name="connsiteX141" fmla="*/ 1398407 w 12192000"/>
              <a:gd name="connsiteY141" fmla="*/ 2237095 h 2237474"/>
              <a:gd name="connsiteX142" fmla="*/ 1370962 w 12192000"/>
              <a:gd name="connsiteY142" fmla="*/ 2237474 h 2237474"/>
              <a:gd name="connsiteX143" fmla="*/ 1356367 w 12192000"/>
              <a:gd name="connsiteY143" fmla="*/ 2235089 h 2237474"/>
              <a:gd name="connsiteX144" fmla="*/ 1324828 w 12192000"/>
              <a:gd name="connsiteY144" fmla="*/ 2231968 h 2237474"/>
              <a:gd name="connsiteX145" fmla="*/ 1297744 w 12192000"/>
              <a:gd name="connsiteY145" fmla="*/ 2235849 h 2237474"/>
              <a:gd name="connsiteX146" fmla="*/ 1286236 w 12192000"/>
              <a:gd name="connsiteY146" fmla="*/ 2233135 h 2237474"/>
              <a:gd name="connsiteX147" fmla="*/ 1283504 w 12192000"/>
              <a:gd name="connsiteY147" fmla="*/ 2233797 h 2237474"/>
              <a:gd name="connsiteX148" fmla="*/ 1279765 w 12192000"/>
              <a:gd name="connsiteY148" fmla="*/ 2229639 h 2237474"/>
              <a:gd name="connsiteX149" fmla="*/ 1195347 w 12192000"/>
              <a:gd name="connsiteY149" fmla="*/ 2212354 h 2237474"/>
              <a:gd name="connsiteX150" fmla="*/ 970251 w 12192000"/>
              <a:gd name="connsiteY150" fmla="*/ 2221029 h 2237474"/>
              <a:gd name="connsiteX151" fmla="*/ 812914 w 12192000"/>
              <a:gd name="connsiteY151" fmla="*/ 2202752 h 2237474"/>
              <a:gd name="connsiteX152" fmla="*/ 800195 w 12192000"/>
              <a:gd name="connsiteY152" fmla="*/ 2209407 h 2237474"/>
              <a:gd name="connsiteX153" fmla="*/ 784978 w 12192000"/>
              <a:gd name="connsiteY153" fmla="*/ 2212360 h 2237474"/>
              <a:gd name="connsiteX154" fmla="*/ 681987 w 12192000"/>
              <a:gd name="connsiteY154" fmla="*/ 2216757 h 2237474"/>
              <a:gd name="connsiteX155" fmla="*/ 669923 w 12192000"/>
              <a:gd name="connsiteY155" fmla="*/ 2211682 h 2237474"/>
              <a:gd name="connsiteX156" fmla="*/ 648680 w 12192000"/>
              <a:gd name="connsiteY156" fmla="*/ 2206229 h 2237474"/>
              <a:gd name="connsiteX157" fmla="*/ 597225 w 12192000"/>
              <a:gd name="connsiteY157" fmla="*/ 2180999 h 2237474"/>
              <a:gd name="connsiteX158" fmla="*/ 558449 w 12192000"/>
              <a:gd name="connsiteY158" fmla="*/ 2182346 h 2237474"/>
              <a:gd name="connsiteX159" fmla="*/ 550517 w 12192000"/>
              <a:gd name="connsiteY159" fmla="*/ 2182060 h 2237474"/>
              <a:gd name="connsiteX160" fmla="*/ 550309 w 12192000"/>
              <a:gd name="connsiteY160" fmla="*/ 2181825 h 2237474"/>
              <a:gd name="connsiteX161" fmla="*/ 541836 w 12192000"/>
              <a:gd name="connsiteY161" fmla="*/ 2181063 h 2237474"/>
              <a:gd name="connsiteX162" fmla="*/ 536057 w 12192000"/>
              <a:gd name="connsiteY162" fmla="*/ 2181537 h 2237474"/>
              <a:gd name="connsiteX163" fmla="*/ 520671 w 12192000"/>
              <a:gd name="connsiteY163" fmla="*/ 2180980 h 2237474"/>
              <a:gd name="connsiteX164" fmla="*/ 515024 w 12192000"/>
              <a:gd name="connsiteY164" fmla="*/ 2179258 h 2237474"/>
              <a:gd name="connsiteX165" fmla="*/ 512278 w 12192000"/>
              <a:gd name="connsiteY165" fmla="*/ 2176369 h 2237474"/>
              <a:gd name="connsiteX166" fmla="*/ 480419 w 12192000"/>
              <a:gd name="connsiteY166" fmla="*/ 2167807 h 2237474"/>
              <a:gd name="connsiteX167" fmla="*/ 413835 w 12192000"/>
              <a:gd name="connsiteY167" fmla="*/ 2156783 h 2237474"/>
              <a:gd name="connsiteX168" fmla="*/ 376513 w 12192000"/>
              <a:gd name="connsiteY168" fmla="*/ 2154014 h 2237474"/>
              <a:gd name="connsiteX169" fmla="*/ 273386 w 12192000"/>
              <a:gd name="connsiteY169" fmla="*/ 2142551 h 2237474"/>
              <a:gd name="connsiteX170" fmla="*/ 169207 w 12192000"/>
              <a:gd name="connsiteY170" fmla="*/ 2128100 h 2237474"/>
              <a:gd name="connsiteX171" fmla="*/ 93149 w 12192000"/>
              <a:gd name="connsiteY171" fmla="*/ 2105324 h 2237474"/>
              <a:gd name="connsiteX172" fmla="*/ 88109 w 12192000"/>
              <a:gd name="connsiteY172" fmla="*/ 2106704 h 2237474"/>
              <a:gd name="connsiteX173" fmla="*/ 80022 w 12192000"/>
              <a:gd name="connsiteY173" fmla="*/ 2107254 h 2237474"/>
              <a:gd name="connsiteX174" fmla="*/ 79717 w 12192000"/>
              <a:gd name="connsiteY174" fmla="*/ 2107046 h 2237474"/>
              <a:gd name="connsiteX175" fmla="*/ 72352 w 12192000"/>
              <a:gd name="connsiteY175" fmla="*/ 2107991 h 2237474"/>
              <a:gd name="connsiteX176" fmla="*/ 37645 w 12192000"/>
              <a:gd name="connsiteY176" fmla="*/ 2115401 h 2237474"/>
              <a:gd name="connsiteX177" fmla="*/ 4572 w 12192000"/>
              <a:gd name="connsiteY177" fmla="*/ 2111091 h 2237474"/>
              <a:gd name="connsiteX178" fmla="*/ 0 w 12192000"/>
              <a:gd name="connsiteY178" fmla="*/ 2110468 h 2237474"/>
              <a:gd name="connsiteX179" fmla="*/ 0 w 12192000"/>
              <a:gd name="connsiteY17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96128 w 12192000"/>
              <a:gd name="connsiteY114" fmla="*/ 1976403 h 2237474"/>
              <a:gd name="connsiteX115" fmla="*/ 2756784 w 12192000"/>
              <a:gd name="connsiteY115" fmla="*/ 1985116 h 2237474"/>
              <a:gd name="connsiteX116" fmla="*/ 2748833 w 12192000"/>
              <a:gd name="connsiteY116" fmla="*/ 1986323 h 2237474"/>
              <a:gd name="connsiteX117" fmla="*/ 2748661 w 12192000"/>
              <a:gd name="connsiteY117" fmla="*/ 1986122 h 2237474"/>
              <a:gd name="connsiteX118" fmla="*/ 2718916 w 12192000"/>
              <a:gd name="connsiteY118" fmla="*/ 1990867 h 2237474"/>
              <a:gd name="connsiteX119" fmla="*/ 2713522 w 12192000"/>
              <a:gd name="connsiteY119" fmla="*/ 1990173 h 2237474"/>
              <a:gd name="connsiteX120" fmla="*/ 2578178 w 12192000"/>
              <a:gd name="connsiteY120" fmla="*/ 1990531 h 2237474"/>
              <a:gd name="connsiteX121" fmla="*/ 2476147 w 12192000"/>
              <a:gd name="connsiteY121" fmla="*/ 1998305 h 2237474"/>
              <a:gd name="connsiteX122" fmla="*/ 2373568 w 12192000"/>
              <a:gd name="connsiteY122" fmla="*/ 2003219 h 2237474"/>
              <a:gd name="connsiteX123" fmla="*/ 2287219 w 12192000"/>
              <a:gd name="connsiteY123" fmla="*/ 1998750 h 2237474"/>
              <a:gd name="connsiteX124" fmla="*/ 2243069 w 12192000"/>
              <a:gd name="connsiteY124" fmla="*/ 2015111 h 2237474"/>
              <a:gd name="connsiteX125" fmla="*/ 2186609 w 12192000"/>
              <a:gd name="connsiteY125" fmla="*/ 2008263 h 2237474"/>
              <a:gd name="connsiteX126" fmla="*/ 2164831 w 12192000"/>
              <a:gd name="connsiteY126" fmla="*/ 2010143 h 2237474"/>
              <a:gd name="connsiteX127" fmla="*/ 2152836 w 12192000"/>
              <a:gd name="connsiteY127" fmla="*/ 2010048 h 2237474"/>
              <a:gd name="connsiteX128" fmla="*/ 2117102 w 12192000"/>
              <a:gd name="connsiteY128" fmla="*/ 2023004 h 2237474"/>
              <a:gd name="connsiteX129" fmla="*/ 2111935 w 12192000"/>
              <a:gd name="connsiteY129" fmla="*/ 2023163 h 2237474"/>
              <a:gd name="connsiteX130" fmla="*/ 2089991 w 12192000"/>
              <a:gd name="connsiteY130" fmla="*/ 2034193 h 2237474"/>
              <a:gd name="connsiteX131" fmla="*/ 2058061 w 12192000"/>
              <a:gd name="connsiteY131" fmla="*/ 2047942 h 2237474"/>
              <a:gd name="connsiteX132" fmla="*/ 2055737 w 12192000"/>
              <a:gd name="connsiteY132" fmla="*/ 2047704 h 2237474"/>
              <a:gd name="connsiteX133" fmla="*/ 2042244 w 12192000"/>
              <a:gd name="connsiteY133" fmla="*/ 2055560 h 2237474"/>
              <a:gd name="connsiteX134" fmla="*/ 1976224 w 12192000"/>
              <a:gd name="connsiteY134" fmla="*/ 2074257 h 2237474"/>
              <a:gd name="connsiteX135" fmla="*/ 1877728 w 12192000"/>
              <a:gd name="connsiteY135" fmla="*/ 2101004 h 2237474"/>
              <a:gd name="connsiteX136" fmla="*/ 1759056 w 12192000"/>
              <a:gd name="connsiteY136" fmla="*/ 2125608 h 2237474"/>
              <a:gd name="connsiteX137" fmla="*/ 1637948 w 12192000"/>
              <a:gd name="connsiteY137" fmla="*/ 2172597 h 2237474"/>
              <a:gd name="connsiteX138" fmla="*/ 1434549 w 12192000"/>
              <a:gd name="connsiteY138" fmla="*/ 2234522 h 2237474"/>
              <a:gd name="connsiteX139" fmla="*/ 1398481 w 12192000"/>
              <a:gd name="connsiteY139" fmla="*/ 2237074 h 2237474"/>
              <a:gd name="connsiteX140" fmla="*/ 1398407 w 12192000"/>
              <a:gd name="connsiteY140" fmla="*/ 2237095 h 2237474"/>
              <a:gd name="connsiteX141" fmla="*/ 1370962 w 12192000"/>
              <a:gd name="connsiteY141" fmla="*/ 2237474 h 2237474"/>
              <a:gd name="connsiteX142" fmla="*/ 1356367 w 12192000"/>
              <a:gd name="connsiteY142" fmla="*/ 2235089 h 2237474"/>
              <a:gd name="connsiteX143" fmla="*/ 1324828 w 12192000"/>
              <a:gd name="connsiteY143" fmla="*/ 2231968 h 2237474"/>
              <a:gd name="connsiteX144" fmla="*/ 1297744 w 12192000"/>
              <a:gd name="connsiteY144" fmla="*/ 2235849 h 2237474"/>
              <a:gd name="connsiteX145" fmla="*/ 1286236 w 12192000"/>
              <a:gd name="connsiteY145" fmla="*/ 2233135 h 2237474"/>
              <a:gd name="connsiteX146" fmla="*/ 1283504 w 12192000"/>
              <a:gd name="connsiteY146" fmla="*/ 2233797 h 2237474"/>
              <a:gd name="connsiteX147" fmla="*/ 1279765 w 12192000"/>
              <a:gd name="connsiteY147" fmla="*/ 2229639 h 2237474"/>
              <a:gd name="connsiteX148" fmla="*/ 1195347 w 12192000"/>
              <a:gd name="connsiteY148" fmla="*/ 2212354 h 2237474"/>
              <a:gd name="connsiteX149" fmla="*/ 970251 w 12192000"/>
              <a:gd name="connsiteY149" fmla="*/ 2221029 h 2237474"/>
              <a:gd name="connsiteX150" fmla="*/ 812914 w 12192000"/>
              <a:gd name="connsiteY150" fmla="*/ 2202752 h 2237474"/>
              <a:gd name="connsiteX151" fmla="*/ 800195 w 12192000"/>
              <a:gd name="connsiteY151" fmla="*/ 2209407 h 2237474"/>
              <a:gd name="connsiteX152" fmla="*/ 784978 w 12192000"/>
              <a:gd name="connsiteY152" fmla="*/ 2212360 h 2237474"/>
              <a:gd name="connsiteX153" fmla="*/ 681987 w 12192000"/>
              <a:gd name="connsiteY153" fmla="*/ 2216757 h 2237474"/>
              <a:gd name="connsiteX154" fmla="*/ 669923 w 12192000"/>
              <a:gd name="connsiteY154" fmla="*/ 2211682 h 2237474"/>
              <a:gd name="connsiteX155" fmla="*/ 648680 w 12192000"/>
              <a:gd name="connsiteY155" fmla="*/ 2206229 h 2237474"/>
              <a:gd name="connsiteX156" fmla="*/ 597225 w 12192000"/>
              <a:gd name="connsiteY156" fmla="*/ 2180999 h 2237474"/>
              <a:gd name="connsiteX157" fmla="*/ 558449 w 12192000"/>
              <a:gd name="connsiteY157" fmla="*/ 2182346 h 2237474"/>
              <a:gd name="connsiteX158" fmla="*/ 550517 w 12192000"/>
              <a:gd name="connsiteY158" fmla="*/ 2182060 h 2237474"/>
              <a:gd name="connsiteX159" fmla="*/ 550309 w 12192000"/>
              <a:gd name="connsiteY159" fmla="*/ 2181825 h 2237474"/>
              <a:gd name="connsiteX160" fmla="*/ 541836 w 12192000"/>
              <a:gd name="connsiteY160" fmla="*/ 2181063 h 2237474"/>
              <a:gd name="connsiteX161" fmla="*/ 536057 w 12192000"/>
              <a:gd name="connsiteY161" fmla="*/ 2181537 h 2237474"/>
              <a:gd name="connsiteX162" fmla="*/ 520671 w 12192000"/>
              <a:gd name="connsiteY162" fmla="*/ 2180980 h 2237474"/>
              <a:gd name="connsiteX163" fmla="*/ 515024 w 12192000"/>
              <a:gd name="connsiteY163" fmla="*/ 2179258 h 2237474"/>
              <a:gd name="connsiteX164" fmla="*/ 512278 w 12192000"/>
              <a:gd name="connsiteY164" fmla="*/ 2176369 h 2237474"/>
              <a:gd name="connsiteX165" fmla="*/ 480419 w 12192000"/>
              <a:gd name="connsiteY165" fmla="*/ 2167807 h 2237474"/>
              <a:gd name="connsiteX166" fmla="*/ 413835 w 12192000"/>
              <a:gd name="connsiteY166" fmla="*/ 2156783 h 2237474"/>
              <a:gd name="connsiteX167" fmla="*/ 376513 w 12192000"/>
              <a:gd name="connsiteY167" fmla="*/ 2154014 h 2237474"/>
              <a:gd name="connsiteX168" fmla="*/ 273386 w 12192000"/>
              <a:gd name="connsiteY168" fmla="*/ 2142551 h 2237474"/>
              <a:gd name="connsiteX169" fmla="*/ 169207 w 12192000"/>
              <a:gd name="connsiteY169" fmla="*/ 2128100 h 2237474"/>
              <a:gd name="connsiteX170" fmla="*/ 93149 w 12192000"/>
              <a:gd name="connsiteY170" fmla="*/ 2105324 h 2237474"/>
              <a:gd name="connsiteX171" fmla="*/ 88109 w 12192000"/>
              <a:gd name="connsiteY171" fmla="*/ 2106704 h 2237474"/>
              <a:gd name="connsiteX172" fmla="*/ 80022 w 12192000"/>
              <a:gd name="connsiteY172" fmla="*/ 2107254 h 2237474"/>
              <a:gd name="connsiteX173" fmla="*/ 79717 w 12192000"/>
              <a:gd name="connsiteY173" fmla="*/ 2107046 h 2237474"/>
              <a:gd name="connsiteX174" fmla="*/ 72352 w 12192000"/>
              <a:gd name="connsiteY174" fmla="*/ 2107991 h 2237474"/>
              <a:gd name="connsiteX175" fmla="*/ 37645 w 12192000"/>
              <a:gd name="connsiteY175" fmla="*/ 2115401 h 2237474"/>
              <a:gd name="connsiteX176" fmla="*/ 4572 w 12192000"/>
              <a:gd name="connsiteY176" fmla="*/ 2111091 h 2237474"/>
              <a:gd name="connsiteX177" fmla="*/ 0 w 12192000"/>
              <a:gd name="connsiteY177" fmla="*/ 2110468 h 2237474"/>
              <a:gd name="connsiteX178" fmla="*/ 0 w 12192000"/>
              <a:gd name="connsiteY17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56784 w 12192000"/>
              <a:gd name="connsiteY114" fmla="*/ 1985116 h 2237474"/>
              <a:gd name="connsiteX115" fmla="*/ 2748833 w 12192000"/>
              <a:gd name="connsiteY115" fmla="*/ 1986323 h 2237474"/>
              <a:gd name="connsiteX116" fmla="*/ 2748661 w 12192000"/>
              <a:gd name="connsiteY116" fmla="*/ 1986122 h 2237474"/>
              <a:gd name="connsiteX117" fmla="*/ 2718916 w 12192000"/>
              <a:gd name="connsiteY117" fmla="*/ 1990867 h 2237474"/>
              <a:gd name="connsiteX118" fmla="*/ 2713522 w 12192000"/>
              <a:gd name="connsiteY118" fmla="*/ 1990173 h 2237474"/>
              <a:gd name="connsiteX119" fmla="*/ 2578178 w 12192000"/>
              <a:gd name="connsiteY119" fmla="*/ 1990531 h 2237474"/>
              <a:gd name="connsiteX120" fmla="*/ 2476147 w 12192000"/>
              <a:gd name="connsiteY120" fmla="*/ 1998305 h 2237474"/>
              <a:gd name="connsiteX121" fmla="*/ 2373568 w 12192000"/>
              <a:gd name="connsiteY121" fmla="*/ 2003219 h 2237474"/>
              <a:gd name="connsiteX122" fmla="*/ 2287219 w 12192000"/>
              <a:gd name="connsiteY122" fmla="*/ 1998750 h 2237474"/>
              <a:gd name="connsiteX123" fmla="*/ 2243069 w 12192000"/>
              <a:gd name="connsiteY123" fmla="*/ 2015111 h 2237474"/>
              <a:gd name="connsiteX124" fmla="*/ 2186609 w 12192000"/>
              <a:gd name="connsiteY124" fmla="*/ 2008263 h 2237474"/>
              <a:gd name="connsiteX125" fmla="*/ 2164831 w 12192000"/>
              <a:gd name="connsiteY125" fmla="*/ 2010143 h 2237474"/>
              <a:gd name="connsiteX126" fmla="*/ 2152836 w 12192000"/>
              <a:gd name="connsiteY126" fmla="*/ 2010048 h 2237474"/>
              <a:gd name="connsiteX127" fmla="*/ 2117102 w 12192000"/>
              <a:gd name="connsiteY127" fmla="*/ 2023004 h 2237474"/>
              <a:gd name="connsiteX128" fmla="*/ 2111935 w 12192000"/>
              <a:gd name="connsiteY128" fmla="*/ 2023163 h 2237474"/>
              <a:gd name="connsiteX129" fmla="*/ 2089991 w 12192000"/>
              <a:gd name="connsiteY129" fmla="*/ 2034193 h 2237474"/>
              <a:gd name="connsiteX130" fmla="*/ 2058061 w 12192000"/>
              <a:gd name="connsiteY130" fmla="*/ 2047942 h 2237474"/>
              <a:gd name="connsiteX131" fmla="*/ 2055737 w 12192000"/>
              <a:gd name="connsiteY131" fmla="*/ 2047704 h 2237474"/>
              <a:gd name="connsiteX132" fmla="*/ 2042244 w 12192000"/>
              <a:gd name="connsiteY132" fmla="*/ 2055560 h 2237474"/>
              <a:gd name="connsiteX133" fmla="*/ 1976224 w 12192000"/>
              <a:gd name="connsiteY133" fmla="*/ 2074257 h 2237474"/>
              <a:gd name="connsiteX134" fmla="*/ 1877728 w 12192000"/>
              <a:gd name="connsiteY134" fmla="*/ 2101004 h 2237474"/>
              <a:gd name="connsiteX135" fmla="*/ 1759056 w 12192000"/>
              <a:gd name="connsiteY135" fmla="*/ 2125608 h 2237474"/>
              <a:gd name="connsiteX136" fmla="*/ 1637948 w 12192000"/>
              <a:gd name="connsiteY136" fmla="*/ 2172597 h 2237474"/>
              <a:gd name="connsiteX137" fmla="*/ 1434549 w 12192000"/>
              <a:gd name="connsiteY137" fmla="*/ 2234522 h 2237474"/>
              <a:gd name="connsiteX138" fmla="*/ 1398481 w 12192000"/>
              <a:gd name="connsiteY138" fmla="*/ 2237074 h 2237474"/>
              <a:gd name="connsiteX139" fmla="*/ 1398407 w 12192000"/>
              <a:gd name="connsiteY139" fmla="*/ 2237095 h 2237474"/>
              <a:gd name="connsiteX140" fmla="*/ 1370962 w 12192000"/>
              <a:gd name="connsiteY140" fmla="*/ 2237474 h 2237474"/>
              <a:gd name="connsiteX141" fmla="*/ 1356367 w 12192000"/>
              <a:gd name="connsiteY141" fmla="*/ 2235089 h 2237474"/>
              <a:gd name="connsiteX142" fmla="*/ 1324828 w 12192000"/>
              <a:gd name="connsiteY142" fmla="*/ 2231968 h 2237474"/>
              <a:gd name="connsiteX143" fmla="*/ 1297744 w 12192000"/>
              <a:gd name="connsiteY143" fmla="*/ 2235849 h 2237474"/>
              <a:gd name="connsiteX144" fmla="*/ 1286236 w 12192000"/>
              <a:gd name="connsiteY144" fmla="*/ 2233135 h 2237474"/>
              <a:gd name="connsiteX145" fmla="*/ 1283504 w 12192000"/>
              <a:gd name="connsiteY145" fmla="*/ 2233797 h 2237474"/>
              <a:gd name="connsiteX146" fmla="*/ 1279765 w 12192000"/>
              <a:gd name="connsiteY146" fmla="*/ 2229639 h 2237474"/>
              <a:gd name="connsiteX147" fmla="*/ 1195347 w 12192000"/>
              <a:gd name="connsiteY147" fmla="*/ 2212354 h 2237474"/>
              <a:gd name="connsiteX148" fmla="*/ 970251 w 12192000"/>
              <a:gd name="connsiteY148" fmla="*/ 2221029 h 2237474"/>
              <a:gd name="connsiteX149" fmla="*/ 812914 w 12192000"/>
              <a:gd name="connsiteY149" fmla="*/ 2202752 h 2237474"/>
              <a:gd name="connsiteX150" fmla="*/ 800195 w 12192000"/>
              <a:gd name="connsiteY150" fmla="*/ 2209407 h 2237474"/>
              <a:gd name="connsiteX151" fmla="*/ 784978 w 12192000"/>
              <a:gd name="connsiteY151" fmla="*/ 2212360 h 2237474"/>
              <a:gd name="connsiteX152" fmla="*/ 681987 w 12192000"/>
              <a:gd name="connsiteY152" fmla="*/ 2216757 h 2237474"/>
              <a:gd name="connsiteX153" fmla="*/ 669923 w 12192000"/>
              <a:gd name="connsiteY153" fmla="*/ 2211682 h 2237474"/>
              <a:gd name="connsiteX154" fmla="*/ 648680 w 12192000"/>
              <a:gd name="connsiteY154" fmla="*/ 2206229 h 2237474"/>
              <a:gd name="connsiteX155" fmla="*/ 597225 w 12192000"/>
              <a:gd name="connsiteY155" fmla="*/ 2180999 h 2237474"/>
              <a:gd name="connsiteX156" fmla="*/ 558449 w 12192000"/>
              <a:gd name="connsiteY156" fmla="*/ 2182346 h 2237474"/>
              <a:gd name="connsiteX157" fmla="*/ 550517 w 12192000"/>
              <a:gd name="connsiteY157" fmla="*/ 2182060 h 2237474"/>
              <a:gd name="connsiteX158" fmla="*/ 550309 w 12192000"/>
              <a:gd name="connsiteY158" fmla="*/ 2181825 h 2237474"/>
              <a:gd name="connsiteX159" fmla="*/ 541836 w 12192000"/>
              <a:gd name="connsiteY159" fmla="*/ 2181063 h 2237474"/>
              <a:gd name="connsiteX160" fmla="*/ 536057 w 12192000"/>
              <a:gd name="connsiteY160" fmla="*/ 2181537 h 2237474"/>
              <a:gd name="connsiteX161" fmla="*/ 520671 w 12192000"/>
              <a:gd name="connsiteY161" fmla="*/ 2180980 h 2237474"/>
              <a:gd name="connsiteX162" fmla="*/ 515024 w 12192000"/>
              <a:gd name="connsiteY162" fmla="*/ 2179258 h 2237474"/>
              <a:gd name="connsiteX163" fmla="*/ 512278 w 12192000"/>
              <a:gd name="connsiteY163" fmla="*/ 2176369 h 2237474"/>
              <a:gd name="connsiteX164" fmla="*/ 480419 w 12192000"/>
              <a:gd name="connsiteY164" fmla="*/ 2167807 h 2237474"/>
              <a:gd name="connsiteX165" fmla="*/ 413835 w 12192000"/>
              <a:gd name="connsiteY165" fmla="*/ 2156783 h 2237474"/>
              <a:gd name="connsiteX166" fmla="*/ 376513 w 12192000"/>
              <a:gd name="connsiteY166" fmla="*/ 2154014 h 2237474"/>
              <a:gd name="connsiteX167" fmla="*/ 273386 w 12192000"/>
              <a:gd name="connsiteY167" fmla="*/ 2142551 h 2237474"/>
              <a:gd name="connsiteX168" fmla="*/ 169207 w 12192000"/>
              <a:gd name="connsiteY168" fmla="*/ 2128100 h 2237474"/>
              <a:gd name="connsiteX169" fmla="*/ 93149 w 12192000"/>
              <a:gd name="connsiteY169" fmla="*/ 2105324 h 2237474"/>
              <a:gd name="connsiteX170" fmla="*/ 88109 w 12192000"/>
              <a:gd name="connsiteY170" fmla="*/ 2106704 h 2237474"/>
              <a:gd name="connsiteX171" fmla="*/ 80022 w 12192000"/>
              <a:gd name="connsiteY171" fmla="*/ 2107254 h 2237474"/>
              <a:gd name="connsiteX172" fmla="*/ 79717 w 12192000"/>
              <a:gd name="connsiteY172" fmla="*/ 2107046 h 2237474"/>
              <a:gd name="connsiteX173" fmla="*/ 72352 w 12192000"/>
              <a:gd name="connsiteY173" fmla="*/ 2107991 h 2237474"/>
              <a:gd name="connsiteX174" fmla="*/ 37645 w 12192000"/>
              <a:gd name="connsiteY174" fmla="*/ 2115401 h 2237474"/>
              <a:gd name="connsiteX175" fmla="*/ 4572 w 12192000"/>
              <a:gd name="connsiteY175" fmla="*/ 2111091 h 2237474"/>
              <a:gd name="connsiteX176" fmla="*/ 0 w 12192000"/>
              <a:gd name="connsiteY176" fmla="*/ 2110468 h 2237474"/>
              <a:gd name="connsiteX177" fmla="*/ 0 w 12192000"/>
              <a:gd name="connsiteY17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56784 w 12192000"/>
              <a:gd name="connsiteY114" fmla="*/ 1985116 h 2237474"/>
              <a:gd name="connsiteX115" fmla="*/ 2748833 w 12192000"/>
              <a:gd name="connsiteY115" fmla="*/ 1986323 h 2237474"/>
              <a:gd name="connsiteX116" fmla="*/ 2718916 w 12192000"/>
              <a:gd name="connsiteY116" fmla="*/ 1990867 h 2237474"/>
              <a:gd name="connsiteX117" fmla="*/ 2713522 w 12192000"/>
              <a:gd name="connsiteY117" fmla="*/ 1990173 h 2237474"/>
              <a:gd name="connsiteX118" fmla="*/ 2578178 w 12192000"/>
              <a:gd name="connsiteY118" fmla="*/ 1990531 h 2237474"/>
              <a:gd name="connsiteX119" fmla="*/ 2476147 w 12192000"/>
              <a:gd name="connsiteY119" fmla="*/ 1998305 h 2237474"/>
              <a:gd name="connsiteX120" fmla="*/ 2373568 w 12192000"/>
              <a:gd name="connsiteY120" fmla="*/ 2003219 h 2237474"/>
              <a:gd name="connsiteX121" fmla="*/ 2287219 w 12192000"/>
              <a:gd name="connsiteY121" fmla="*/ 1998750 h 2237474"/>
              <a:gd name="connsiteX122" fmla="*/ 2243069 w 12192000"/>
              <a:gd name="connsiteY122" fmla="*/ 2015111 h 2237474"/>
              <a:gd name="connsiteX123" fmla="*/ 2186609 w 12192000"/>
              <a:gd name="connsiteY123" fmla="*/ 2008263 h 2237474"/>
              <a:gd name="connsiteX124" fmla="*/ 2164831 w 12192000"/>
              <a:gd name="connsiteY124" fmla="*/ 2010143 h 2237474"/>
              <a:gd name="connsiteX125" fmla="*/ 2152836 w 12192000"/>
              <a:gd name="connsiteY125" fmla="*/ 2010048 h 2237474"/>
              <a:gd name="connsiteX126" fmla="*/ 2117102 w 12192000"/>
              <a:gd name="connsiteY126" fmla="*/ 2023004 h 2237474"/>
              <a:gd name="connsiteX127" fmla="*/ 2111935 w 12192000"/>
              <a:gd name="connsiteY127" fmla="*/ 2023163 h 2237474"/>
              <a:gd name="connsiteX128" fmla="*/ 2089991 w 12192000"/>
              <a:gd name="connsiteY128" fmla="*/ 2034193 h 2237474"/>
              <a:gd name="connsiteX129" fmla="*/ 2058061 w 12192000"/>
              <a:gd name="connsiteY129" fmla="*/ 2047942 h 2237474"/>
              <a:gd name="connsiteX130" fmla="*/ 2055737 w 12192000"/>
              <a:gd name="connsiteY130" fmla="*/ 2047704 h 2237474"/>
              <a:gd name="connsiteX131" fmla="*/ 2042244 w 12192000"/>
              <a:gd name="connsiteY131" fmla="*/ 2055560 h 2237474"/>
              <a:gd name="connsiteX132" fmla="*/ 1976224 w 12192000"/>
              <a:gd name="connsiteY132" fmla="*/ 2074257 h 2237474"/>
              <a:gd name="connsiteX133" fmla="*/ 1877728 w 12192000"/>
              <a:gd name="connsiteY133" fmla="*/ 2101004 h 2237474"/>
              <a:gd name="connsiteX134" fmla="*/ 1759056 w 12192000"/>
              <a:gd name="connsiteY134" fmla="*/ 2125608 h 2237474"/>
              <a:gd name="connsiteX135" fmla="*/ 1637948 w 12192000"/>
              <a:gd name="connsiteY135" fmla="*/ 2172597 h 2237474"/>
              <a:gd name="connsiteX136" fmla="*/ 1434549 w 12192000"/>
              <a:gd name="connsiteY136" fmla="*/ 2234522 h 2237474"/>
              <a:gd name="connsiteX137" fmla="*/ 1398481 w 12192000"/>
              <a:gd name="connsiteY137" fmla="*/ 2237074 h 2237474"/>
              <a:gd name="connsiteX138" fmla="*/ 1398407 w 12192000"/>
              <a:gd name="connsiteY138" fmla="*/ 2237095 h 2237474"/>
              <a:gd name="connsiteX139" fmla="*/ 1370962 w 12192000"/>
              <a:gd name="connsiteY139" fmla="*/ 2237474 h 2237474"/>
              <a:gd name="connsiteX140" fmla="*/ 1356367 w 12192000"/>
              <a:gd name="connsiteY140" fmla="*/ 2235089 h 2237474"/>
              <a:gd name="connsiteX141" fmla="*/ 1324828 w 12192000"/>
              <a:gd name="connsiteY141" fmla="*/ 2231968 h 2237474"/>
              <a:gd name="connsiteX142" fmla="*/ 1297744 w 12192000"/>
              <a:gd name="connsiteY142" fmla="*/ 2235849 h 2237474"/>
              <a:gd name="connsiteX143" fmla="*/ 1286236 w 12192000"/>
              <a:gd name="connsiteY143" fmla="*/ 2233135 h 2237474"/>
              <a:gd name="connsiteX144" fmla="*/ 1283504 w 12192000"/>
              <a:gd name="connsiteY144" fmla="*/ 2233797 h 2237474"/>
              <a:gd name="connsiteX145" fmla="*/ 1279765 w 12192000"/>
              <a:gd name="connsiteY145" fmla="*/ 2229639 h 2237474"/>
              <a:gd name="connsiteX146" fmla="*/ 1195347 w 12192000"/>
              <a:gd name="connsiteY146" fmla="*/ 2212354 h 2237474"/>
              <a:gd name="connsiteX147" fmla="*/ 970251 w 12192000"/>
              <a:gd name="connsiteY147" fmla="*/ 2221029 h 2237474"/>
              <a:gd name="connsiteX148" fmla="*/ 812914 w 12192000"/>
              <a:gd name="connsiteY148" fmla="*/ 2202752 h 2237474"/>
              <a:gd name="connsiteX149" fmla="*/ 800195 w 12192000"/>
              <a:gd name="connsiteY149" fmla="*/ 2209407 h 2237474"/>
              <a:gd name="connsiteX150" fmla="*/ 784978 w 12192000"/>
              <a:gd name="connsiteY150" fmla="*/ 2212360 h 2237474"/>
              <a:gd name="connsiteX151" fmla="*/ 681987 w 12192000"/>
              <a:gd name="connsiteY151" fmla="*/ 2216757 h 2237474"/>
              <a:gd name="connsiteX152" fmla="*/ 669923 w 12192000"/>
              <a:gd name="connsiteY152" fmla="*/ 2211682 h 2237474"/>
              <a:gd name="connsiteX153" fmla="*/ 648680 w 12192000"/>
              <a:gd name="connsiteY153" fmla="*/ 2206229 h 2237474"/>
              <a:gd name="connsiteX154" fmla="*/ 597225 w 12192000"/>
              <a:gd name="connsiteY154" fmla="*/ 2180999 h 2237474"/>
              <a:gd name="connsiteX155" fmla="*/ 558449 w 12192000"/>
              <a:gd name="connsiteY155" fmla="*/ 2182346 h 2237474"/>
              <a:gd name="connsiteX156" fmla="*/ 550517 w 12192000"/>
              <a:gd name="connsiteY156" fmla="*/ 2182060 h 2237474"/>
              <a:gd name="connsiteX157" fmla="*/ 550309 w 12192000"/>
              <a:gd name="connsiteY157" fmla="*/ 2181825 h 2237474"/>
              <a:gd name="connsiteX158" fmla="*/ 541836 w 12192000"/>
              <a:gd name="connsiteY158" fmla="*/ 2181063 h 2237474"/>
              <a:gd name="connsiteX159" fmla="*/ 536057 w 12192000"/>
              <a:gd name="connsiteY159" fmla="*/ 2181537 h 2237474"/>
              <a:gd name="connsiteX160" fmla="*/ 520671 w 12192000"/>
              <a:gd name="connsiteY160" fmla="*/ 2180980 h 2237474"/>
              <a:gd name="connsiteX161" fmla="*/ 515024 w 12192000"/>
              <a:gd name="connsiteY161" fmla="*/ 2179258 h 2237474"/>
              <a:gd name="connsiteX162" fmla="*/ 512278 w 12192000"/>
              <a:gd name="connsiteY162" fmla="*/ 2176369 h 2237474"/>
              <a:gd name="connsiteX163" fmla="*/ 480419 w 12192000"/>
              <a:gd name="connsiteY163" fmla="*/ 2167807 h 2237474"/>
              <a:gd name="connsiteX164" fmla="*/ 413835 w 12192000"/>
              <a:gd name="connsiteY164" fmla="*/ 2156783 h 2237474"/>
              <a:gd name="connsiteX165" fmla="*/ 376513 w 12192000"/>
              <a:gd name="connsiteY165" fmla="*/ 2154014 h 2237474"/>
              <a:gd name="connsiteX166" fmla="*/ 273386 w 12192000"/>
              <a:gd name="connsiteY166" fmla="*/ 2142551 h 2237474"/>
              <a:gd name="connsiteX167" fmla="*/ 169207 w 12192000"/>
              <a:gd name="connsiteY167" fmla="*/ 2128100 h 2237474"/>
              <a:gd name="connsiteX168" fmla="*/ 93149 w 12192000"/>
              <a:gd name="connsiteY168" fmla="*/ 2105324 h 2237474"/>
              <a:gd name="connsiteX169" fmla="*/ 88109 w 12192000"/>
              <a:gd name="connsiteY169" fmla="*/ 2106704 h 2237474"/>
              <a:gd name="connsiteX170" fmla="*/ 80022 w 12192000"/>
              <a:gd name="connsiteY170" fmla="*/ 2107254 h 2237474"/>
              <a:gd name="connsiteX171" fmla="*/ 79717 w 12192000"/>
              <a:gd name="connsiteY171" fmla="*/ 2107046 h 2237474"/>
              <a:gd name="connsiteX172" fmla="*/ 72352 w 12192000"/>
              <a:gd name="connsiteY172" fmla="*/ 2107991 h 2237474"/>
              <a:gd name="connsiteX173" fmla="*/ 37645 w 12192000"/>
              <a:gd name="connsiteY173" fmla="*/ 2115401 h 2237474"/>
              <a:gd name="connsiteX174" fmla="*/ 4572 w 12192000"/>
              <a:gd name="connsiteY174" fmla="*/ 2111091 h 2237474"/>
              <a:gd name="connsiteX175" fmla="*/ 0 w 12192000"/>
              <a:gd name="connsiteY175" fmla="*/ 2110468 h 2237474"/>
              <a:gd name="connsiteX176" fmla="*/ 0 w 12192000"/>
              <a:gd name="connsiteY17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56784 w 12192000"/>
              <a:gd name="connsiteY114" fmla="*/ 1985116 h 2237474"/>
              <a:gd name="connsiteX115" fmla="*/ 2718916 w 12192000"/>
              <a:gd name="connsiteY115" fmla="*/ 1990867 h 2237474"/>
              <a:gd name="connsiteX116" fmla="*/ 2713522 w 12192000"/>
              <a:gd name="connsiteY116" fmla="*/ 1990173 h 2237474"/>
              <a:gd name="connsiteX117" fmla="*/ 2578178 w 12192000"/>
              <a:gd name="connsiteY117" fmla="*/ 1990531 h 2237474"/>
              <a:gd name="connsiteX118" fmla="*/ 2476147 w 12192000"/>
              <a:gd name="connsiteY118" fmla="*/ 1998305 h 2237474"/>
              <a:gd name="connsiteX119" fmla="*/ 2373568 w 12192000"/>
              <a:gd name="connsiteY119" fmla="*/ 2003219 h 2237474"/>
              <a:gd name="connsiteX120" fmla="*/ 2287219 w 12192000"/>
              <a:gd name="connsiteY120" fmla="*/ 1998750 h 2237474"/>
              <a:gd name="connsiteX121" fmla="*/ 2243069 w 12192000"/>
              <a:gd name="connsiteY121" fmla="*/ 2015111 h 2237474"/>
              <a:gd name="connsiteX122" fmla="*/ 2186609 w 12192000"/>
              <a:gd name="connsiteY122" fmla="*/ 2008263 h 2237474"/>
              <a:gd name="connsiteX123" fmla="*/ 2164831 w 12192000"/>
              <a:gd name="connsiteY123" fmla="*/ 2010143 h 2237474"/>
              <a:gd name="connsiteX124" fmla="*/ 2152836 w 12192000"/>
              <a:gd name="connsiteY124" fmla="*/ 2010048 h 2237474"/>
              <a:gd name="connsiteX125" fmla="*/ 2117102 w 12192000"/>
              <a:gd name="connsiteY125" fmla="*/ 2023004 h 2237474"/>
              <a:gd name="connsiteX126" fmla="*/ 2111935 w 12192000"/>
              <a:gd name="connsiteY126" fmla="*/ 2023163 h 2237474"/>
              <a:gd name="connsiteX127" fmla="*/ 2089991 w 12192000"/>
              <a:gd name="connsiteY127" fmla="*/ 2034193 h 2237474"/>
              <a:gd name="connsiteX128" fmla="*/ 2058061 w 12192000"/>
              <a:gd name="connsiteY128" fmla="*/ 2047942 h 2237474"/>
              <a:gd name="connsiteX129" fmla="*/ 2055737 w 12192000"/>
              <a:gd name="connsiteY129" fmla="*/ 2047704 h 2237474"/>
              <a:gd name="connsiteX130" fmla="*/ 2042244 w 12192000"/>
              <a:gd name="connsiteY130" fmla="*/ 2055560 h 2237474"/>
              <a:gd name="connsiteX131" fmla="*/ 1976224 w 12192000"/>
              <a:gd name="connsiteY131" fmla="*/ 2074257 h 2237474"/>
              <a:gd name="connsiteX132" fmla="*/ 1877728 w 12192000"/>
              <a:gd name="connsiteY132" fmla="*/ 2101004 h 2237474"/>
              <a:gd name="connsiteX133" fmla="*/ 1759056 w 12192000"/>
              <a:gd name="connsiteY133" fmla="*/ 2125608 h 2237474"/>
              <a:gd name="connsiteX134" fmla="*/ 1637948 w 12192000"/>
              <a:gd name="connsiteY134" fmla="*/ 2172597 h 2237474"/>
              <a:gd name="connsiteX135" fmla="*/ 1434549 w 12192000"/>
              <a:gd name="connsiteY135" fmla="*/ 2234522 h 2237474"/>
              <a:gd name="connsiteX136" fmla="*/ 1398481 w 12192000"/>
              <a:gd name="connsiteY136" fmla="*/ 2237074 h 2237474"/>
              <a:gd name="connsiteX137" fmla="*/ 1398407 w 12192000"/>
              <a:gd name="connsiteY137" fmla="*/ 2237095 h 2237474"/>
              <a:gd name="connsiteX138" fmla="*/ 1370962 w 12192000"/>
              <a:gd name="connsiteY138" fmla="*/ 2237474 h 2237474"/>
              <a:gd name="connsiteX139" fmla="*/ 1356367 w 12192000"/>
              <a:gd name="connsiteY139" fmla="*/ 2235089 h 2237474"/>
              <a:gd name="connsiteX140" fmla="*/ 1324828 w 12192000"/>
              <a:gd name="connsiteY140" fmla="*/ 2231968 h 2237474"/>
              <a:gd name="connsiteX141" fmla="*/ 1297744 w 12192000"/>
              <a:gd name="connsiteY141" fmla="*/ 2235849 h 2237474"/>
              <a:gd name="connsiteX142" fmla="*/ 1286236 w 12192000"/>
              <a:gd name="connsiteY142" fmla="*/ 2233135 h 2237474"/>
              <a:gd name="connsiteX143" fmla="*/ 1283504 w 12192000"/>
              <a:gd name="connsiteY143" fmla="*/ 2233797 h 2237474"/>
              <a:gd name="connsiteX144" fmla="*/ 1279765 w 12192000"/>
              <a:gd name="connsiteY144" fmla="*/ 2229639 h 2237474"/>
              <a:gd name="connsiteX145" fmla="*/ 1195347 w 12192000"/>
              <a:gd name="connsiteY145" fmla="*/ 2212354 h 2237474"/>
              <a:gd name="connsiteX146" fmla="*/ 970251 w 12192000"/>
              <a:gd name="connsiteY146" fmla="*/ 2221029 h 2237474"/>
              <a:gd name="connsiteX147" fmla="*/ 812914 w 12192000"/>
              <a:gd name="connsiteY147" fmla="*/ 2202752 h 2237474"/>
              <a:gd name="connsiteX148" fmla="*/ 800195 w 12192000"/>
              <a:gd name="connsiteY148" fmla="*/ 2209407 h 2237474"/>
              <a:gd name="connsiteX149" fmla="*/ 784978 w 12192000"/>
              <a:gd name="connsiteY149" fmla="*/ 2212360 h 2237474"/>
              <a:gd name="connsiteX150" fmla="*/ 681987 w 12192000"/>
              <a:gd name="connsiteY150" fmla="*/ 2216757 h 2237474"/>
              <a:gd name="connsiteX151" fmla="*/ 669923 w 12192000"/>
              <a:gd name="connsiteY151" fmla="*/ 2211682 h 2237474"/>
              <a:gd name="connsiteX152" fmla="*/ 648680 w 12192000"/>
              <a:gd name="connsiteY152" fmla="*/ 2206229 h 2237474"/>
              <a:gd name="connsiteX153" fmla="*/ 597225 w 12192000"/>
              <a:gd name="connsiteY153" fmla="*/ 2180999 h 2237474"/>
              <a:gd name="connsiteX154" fmla="*/ 558449 w 12192000"/>
              <a:gd name="connsiteY154" fmla="*/ 2182346 h 2237474"/>
              <a:gd name="connsiteX155" fmla="*/ 550517 w 12192000"/>
              <a:gd name="connsiteY155" fmla="*/ 2182060 h 2237474"/>
              <a:gd name="connsiteX156" fmla="*/ 550309 w 12192000"/>
              <a:gd name="connsiteY156" fmla="*/ 2181825 h 2237474"/>
              <a:gd name="connsiteX157" fmla="*/ 541836 w 12192000"/>
              <a:gd name="connsiteY157" fmla="*/ 2181063 h 2237474"/>
              <a:gd name="connsiteX158" fmla="*/ 536057 w 12192000"/>
              <a:gd name="connsiteY158" fmla="*/ 2181537 h 2237474"/>
              <a:gd name="connsiteX159" fmla="*/ 520671 w 12192000"/>
              <a:gd name="connsiteY159" fmla="*/ 2180980 h 2237474"/>
              <a:gd name="connsiteX160" fmla="*/ 515024 w 12192000"/>
              <a:gd name="connsiteY160" fmla="*/ 2179258 h 2237474"/>
              <a:gd name="connsiteX161" fmla="*/ 512278 w 12192000"/>
              <a:gd name="connsiteY161" fmla="*/ 2176369 h 2237474"/>
              <a:gd name="connsiteX162" fmla="*/ 480419 w 12192000"/>
              <a:gd name="connsiteY162" fmla="*/ 2167807 h 2237474"/>
              <a:gd name="connsiteX163" fmla="*/ 413835 w 12192000"/>
              <a:gd name="connsiteY163" fmla="*/ 2156783 h 2237474"/>
              <a:gd name="connsiteX164" fmla="*/ 376513 w 12192000"/>
              <a:gd name="connsiteY164" fmla="*/ 2154014 h 2237474"/>
              <a:gd name="connsiteX165" fmla="*/ 273386 w 12192000"/>
              <a:gd name="connsiteY165" fmla="*/ 2142551 h 2237474"/>
              <a:gd name="connsiteX166" fmla="*/ 169207 w 12192000"/>
              <a:gd name="connsiteY166" fmla="*/ 2128100 h 2237474"/>
              <a:gd name="connsiteX167" fmla="*/ 93149 w 12192000"/>
              <a:gd name="connsiteY167" fmla="*/ 2105324 h 2237474"/>
              <a:gd name="connsiteX168" fmla="*/ 88109 w 12192000"/>
              <a:gd name="connsiteY168" fmla="*/ 2106704 h 2237474"/>
              <a:gd name="connsiteX169" fmla="*/ 80022 w 12192000"/>
              <a:gd name="connsiteY169" fmla="*/ 2107254 h 2237474"/>
              <a:gd name="connsiteX170" fmla="*/ 79717 w 12192000"/>
              <a:gd name="connsiteY170" fmla="*/ 2107046 h 2237474"/>
              <a:gd name="connsiteX171" fmla="*/ 72352 w 12192000"/>
              <a:gd name="connsiteY171" fmla="*/ 2107991 h 2237474"/>
              <a:gd name="connsiteX172" fmla="*/ 37645 w 12192000"/>
              <a:gd name="connsiteY172" fmla="*/ 2115401 h 2237474"/>
              <a:gd name="connsiteX173" fmla="*/ 4572 w 12192000"/>
              <a:gd name="connsiteY173" fmla="*/ 2111091 h 2237474"/>
              <a:gd name="connsiteX174" fmla="*/ 0 w 12192000"/>
              <a:gd name="connsiteY174" fmla="*/ 2110468 h 2237474"/>
              <a:gd name="connsiteX175" fmla="*/ 0 w 12192000"/>
              <a:gd name="connsiteY17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976224 w 12192000"/>
              <a:gd name="connsiteY130" fmla="*/ 2074257 h 2237474"/>
              <a:gd name="connsiteX131" fmla="*/ 1877728 w 12192000"/>
              <a:gd name="connsiteY131" fmla="*/ 2101004 h 2237474"/>
              <a:gd name="connsiteX132" fmla="*/ 1759056 w 12192000"/>
              <a:gd name="connsiteY132" fmla="*/ 2125608 h 2237474"/>
              <a:gd name="connsiteX133" fmla="*/ 1637948 w 12192000"/>
              <a:gd name="connsiteY133" fmla="*/ 2172597 h 2237474"/>
              <a:gd name="connsiteX134" fmla="*/ 1434549 w 12192000"/>
              <a:gd name="connsiteY134" fmla="*/ 2234522 h 2237474"/>
              <a:gd name="connsiteX135" fmla="*/ 1398481 w 12192000"/>
              <a:gd name="connsiteY135" fmla="*/ 2237074 h 2237474"/>
              <a:gd name="connsiteX136" fmla="*/ 1398407 w 12192000"/>
              <a:gd name="connsiteY136" fmla="*/ 2237095 h 2237474"/>
              <a:gd name="connsiteX137" fmla="*/ 1370962 w 12192000"/>
              <a:gd name="connsiteY137" fmla="*/ 2237474 h 2237474"/>
              <a:gd name="connsiteX138" fmla="*/ 1356367 w 12192000"/>
              <a:gd name="connsiteY138" fmla="*/ 2235089 h 2237474"/>
              <a:gd name="connsiteX139" fmla="*/ 1324828 w 12192000"/>
              <a:gd name="connsiteY139" fmla="*/ 2231968 h 2237474"/>
              <a:gd name="connsiteX140" fmla="*/ 1297744 w 12192000"/>
              <a:gd name="connsiteY140" fmla="*/ 2235849 h 2237474"/>
              <a:gd name="connsiteX141" fmla="*/ 1286236 w 12192000"/>
              <a:gd name="connsiteY141" fmla="*/ 2233135 h 2237474"/>
              <a:gd name="connsiteX142" fmla="*/ 1283504 w 12192000"/>
              <a:gd name="connsiteY142" fmla="*/ 2233797 h 2237474"/>
              <a:gd name="connsiteX143" fmla="*/ 1279765 w 12192000"/>
              <a:gd name="connsiteY143" fmla="*/ 2229639 h 2237474"/>
              <a:gd name="connsiteX144" fmla="*/ 1195347 w 12192000"/>
              <a:gd name="connsiteY144" fmla="*/ 2212354 h 2237474"/>
              <a:gd name="connsiteX145" fmla="*/ 970251 w 12192000"/>
              <a:gd name="connsiteY145" fmla="*/ 2221029 h 2237474"/>
              <a:gd name="connsiteX146" fmla="*/ 812914 w 12192000"/>
              <a:gd name="connsiteY146" fmla="*/ 2202752 h 2237474"/>
              <a:gd name="connsiteX147" fmla="*/ 800195 w 12192000"/>
              <a:gd name="connsiteY147" fmla="*/ 2209407 h 2237474"/>
              <a:gd name="connsiteX148" fmla="*/ 784978 w 12192000"/>
              <a:gd name="connsiteY148" fmla="*/ 2212360 h 2237474"/>
              <a:gd name="connsiteX149" fmla="*/ 681987 w 12192000"/>
              <a:gd name="connsiteY149" fmla="*/ 2216757 h 2237474"/>
              <a:gd name="connsiteX150" fmla="*/ 669923 w 12192000"/>
              <a:gd name="connsiteY150" fmla="*/ 2211682 h 2237474"/>
              <a:gd name="connsiteX151" fmla="*/ 648680 w 12192000"/>
              <a:gd name="connsiteY151" fmla="*/ 2206229 h 2237474"/>
              <a:gd name="connsiteX152" fmla="*/ 597225 w 12192000"/>
              <a:gd name="connsiteY152" fmla="*/ 2180999 h 2237474"/>
              <a:gd name="connsiteX153" fmla="*/ 558449 w 12192000"/>
              <a:gd name="connsiteY153" fmla="*/ 2182346 h 2237474"/>
              <a:gd name="connsiteX154" fmla="*/ 550517 w 12192000"/>
              <a:gd name="connsiteY154" fmla="*/ 2182060 h 2237474"/>
              <a:gd name="connsiteX155" fmla="*/ 550309 w 12192000"/>
              <a:gd name="connsiteY155" fmla="*/ 2181825 h 2237474"/>
              <a:gd name="connsiteX156" fmla="*/ 541836 w 12192000"/>
              <a:gd name="connsiteY156" fmla="*/ 2181063 h 2237474"/>
              <a:gd name="connsiteX157" fmla="*/ 536057 w 12192000"/>
              <a:gd name="connsiteY157" fmla="*/ 2181537 h 2237474"/>
              <a:gd name="connsiteX158" fmla="*/ 520671 w 12192000"/>
              <a:gd name="connsiteY158" fmla="*/ 2180980 h 2237474"/>
              <a:gd name="connsiteX159" fmla="*/ 515024 w 12192000"/>
              <a:gd name="connsiteY159" fmla="*/ 2179258 h 2237474"/>
              <a:gd name="connsiteX160" fmla="*/ 512278 w 12192000"/>
              <a:gd name="connsiteY160" fmla="*/ 2176369 h 2237474"/>
              <a:gd name="connsiteX161" fmla="*/ 480419 w 12192000"/>
              <a:gd name="connsiteY161" fmla="*/ 2167807 h 2237474"/>
              <a:gd name="connsiteX162" fmla="*/ 413835 w 12192000"/>
              <a:gd name="connsiteY162" fmla="*/ 2156783 h 2237474"/>
              <a:gd name="connsiteX163" fmla="*/ 376513 w 12192000"/>
              <a:gd name="connsiteY163" fmla="*/ 2154014 h 2237474"/>
              <a:gd name="connsiteX164" fmla="*/ 273386 w 12192000"/>
              <a:gd name="connsiteY164" fmla="*/ 2142551 h 2237474"/>
              <a:gd name="connsiteX165" fmla="*/ 169207 w 12192000"/>
              <a:gd name="connsiteY165" fmla="*/ 2128100 h 2237474"/>
              <a:gd name="connsiteX166" fmla="*/ 93149 w 12192000"/>
              <a:gd name="connsiteY166" fmla="*/ 2105324 h 2237474"/>
              <a:gd name="connsiteX167" fmla="*/ 88109 w 12192000"/>
              <a:gd name="connsiteY167" fmla="*/ 2106704 h 2237474"/>
              <a:gd name="connsiteX168" fmla="*/ 80022 w 12192000"/>
              <a:gd name="connsiteY168" fmla="*/ 2107254 h 2237474"/>
              <a:gd name="connsiteX169" fmla="*/ 79717 w 12192000"/>
              <a:gd name="connsiteY169" fmla="*/ 2107046 h 2237474"/>
              <a:gd name="connsiteX170" fmla="*/ 72352 w 12192000"/>
              <a:gd name="connsiteY170" fmla="*/ 2107991 h 2237474"/>
              <a:gd name="connsiteX171" fmla="*/ 37645 w 12192000"/>
              <a:gd name="connsiteY171" fmla="*/ 2115401 h 2237474"/>
              <a:gd name="connsiteX172" fmla="*/ 4572 w 12192000"/>
              <a:gd name="connsiteY172" fmla="*/ 2111091 h 2237474"/>
              <a:gd name="connsiteX173" fmla="*/ 0 w 12192000"/>
              <a:gd name="connsiteY173" fmla="*/ 2110468 h 2237474"/>
              <a:gd name="connsiteX174" fmla="*/ 0 w 12192000"/>
              <a:gd name="connsiteY17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976224 w 12192000"/>
              <a:gd name="connsiteY130" fmla="*/ 2074257 h 2237474"/>
              <a:gd name="connsiteX131" fmla="*/ 1877728 w 12192000"/>
              <a:gd name="connsiteY131" fmla="*/ 2101004 h 2237474"/>
              <a:gd name="connsiteX132" fmla="*/ 1759056 w 12192000"/>
              <a:gd name="connsiteY132" fmla="*/ 2125608 h 2237474"/>
              <a:gd name="connsiteX133" fmla="*/ 1637948 w 12192000"/>
              <a:gd name="connsiteY133" fmla="*/ 2172597 h 2237474"/>
              <a:gd name="connsiteX134" fmla="*/ 1434549 w 12192000"/>
              <a:gd name="connsiteY134" fmla="*/ 2234522 h 2237474"/>
              <a:gd name="connsiteX135" fmla="*/ 1398481 w 12192000"/>
              <a:gd name="connsiteY135" fmla="*/ 2237074 h 2237474"/>
              <a:gd name="connsiteX136" fmla="*/ 1398407 w 12192000"/>
              <a:gd name="connsiteY136" fmla="*/ 2237095 h 2237474"/>
              <a:gd name="connsiteX137" fmla="*/ 1370962 w 12192000"/>
              <a:gd name="connsiteY137" fmla="*/ 2237474 h 2237474"/>
              <a:gd name="connsiteX138" fmla="*/ 1356367 w 12192000"/>
              <a:gd name="connsiteY138" fmla="*/ 2235089 h 2237474"/>
              <a:gd name="connsiteX139" fmla="*/ 1324828 w 12192000"/>
              <a:gd name="connsiteY139" fmla="*/ 2231968 h 2237474"/>
              <a:gd name="connsiteX140" fmla="*/ 1297744 w 12192000"/>
              <a:gd name="connsiteY140" fmla="*/ 2235849 h 2237474"/>
              <a:gd name="connsiteX141" fmla="*/ 1286236 w 12192000"/>
              <a:gd name="connsiteY141" fmla="*/ 2233135 h 2237474"/>
              <a:gd name="connsiteX142" fmla="*/ 1279765 w 12192000"/>
              <a:gd name="connsiteY142" fmla="*/ 2229639 h 2237474"/>
              <a:gd name="connsiteX143" fmla="*/ 1195347 w 12192000"/>
              <a:gd name="connsiteY143" fmla="*/ 2212354 h 2237474"/>
              <a:gd name="connsiteX144" fmla="*/ 970251 w 12192000"/>
              <a:gd name="connsiteY144" fmla="*/ 2221029 h 2237474"/>
              <a:gd name="connsiteX145" fmla="*/ 812914 w 12192000"/>
              <a:gd name="connsiteY145" fmla="*/ 2202752 h 2237474"/>
              <a:gd name="connsiteX146" fmla="*/ 800195 w 12192000"/>
              <a:gd name="connsiteY146" fmla="*/ 2209407 h 2237474"/>
              <a:gd name="connsiteX147" fmla="*/ 784978 w 12192000"/>
              <a:gd name="connsiteY147" fmla="*/ 2212360 h 2237474"/>
              <a:gd name="connsiteX148" fmla="*/ 681987 w 12192000"/>
              <a:gd name="connsiteY148" fmla="*/ 2216757 h 2237474"/>
              <a:gd name="connsiteX149" fmla="*/ 669923 w 12192000"/>
              <a:gd name="connsiteY149" fmla="*/ 2211682 h 2237474"/>
              <a:gd name="connsiteX150" fmla="*/ 648680 w 12192000"/>
              <a:gd name="connsiteY150" fmla="*/ 2206229 h 2237474"/>
              <a:gd name="connsiteX151" fmla="*/ 597225 w 12192000"/>
              <a:gd name="connsiteY151" fmla="*/ 2180999 h 2237474"/>
              <a:gd name="connsiteX152" fmla="*/ 558449 w 12192000"/>
              <a:gd name="connsiteY152" fmla="*/ 2182346 h 2237474"/>
              <a:gd name="connsiteX153" fmla="*/ 550517 w 12192000"/>
              <a:gd name="connsiteY153" fmla="*/ 2182060 h 2237474"/>
              <a:gd name="connsiteX154" fmla="*/ 550309 w 12192000"/>
              <a:gd name="connsiteY154" fmla="*/ 2181825 h 2237474"/>
              <a:gd name="connsiteX155" fmla="*/ 541836 w 12192000"/>
              <a:gd name="connsiteY155" fmla="*/ 2181063 h 2237474"/>
              <a:gd name="connsiteX156" fmla="*/ 536057 w 12192000"/>
              <a:gd name="connsiteY156" fmla="*/ 2181537 h 2237474"/>
              <a:gd name="connsiteX157" fmla="*/ 520671 w 12192000"/>
              <a:gd name="connsiteY157" fmla="*/ 2180980 h 2237474"/>
              <a:gd name="connsiteX158" fmla="*/ 515024 w 12192000"/>
              <a:gd name="connsiteY158" fmla="*/ 2179258 h 2237474"/>
              <a:gd name="connsiteX159" fmla="*/ 512278 w 12192000"/>
              <a:gd name="connsiteY159" fmla="*/ 2176369 h 2237474"/>
              <a:gd name="connsiteX160" fmla="*/ 480419 w 12192000"/>
              <a:gd name="connsiteY160" fmla="*/ 2167807 h 2237474"/>
              <a:gd name="connsiteX161" fmla="*/ 413835 w 12192000"/>
              <a:gd name="connsiteY161" fmla="*/ 2156783 h 2237474"/>
              <a:gd name="connsiteX162" fmla="*/ 376513 w 12192000"/>
              <a:gd name="connsiteY162" fmla="*/ 2154014 h 2237474"/>
              <a:gd name="connsiteX163" fmla="*/ 273386 w 12192000"/>
              <a:gd name="connsiteY163" fmla="*/ 2142551 h 2237474"/>
              <a:gd name="connsiteX164" fmla="*/ 169207 w 12192000"/>
              <a:gd name="connsiteY164" fmla="*/ 2128100 h 2237474"/>
              <a:gd name="connsiteX165" fmla="*/ 93149 w 12192000"/>
              <a:gd name="connsiteY165" fmla="*/ 2105324 h 2237474"/>
              <a:gd name="connsiteX166" fmla="*/ 88109 w 12192000"/>
              <a:gd name="connsiteY166" fmla="*/ 2106704 h 2237474"/>
              <a:gd name="connsiteX167" fmla="*/ 80022 w 12192000"/>
              <a:gd name="connsiteY167" fmla="*/ 2107254 h 2237474"/>
              <a:gd name="connsiteX168" fmla="*/ 79717 w 12192000"/>
              <a:gd name="connsiteY168" fmla="*/ 2107046 h 2237474"/>
              <a:gd name="connsiteX169" fmla="*/ 72352 w 12192000"/>
              <a:gd name="connsiteY169" fmla="*/ 2107991 h 2237474"/>
              <a:gd name="connsiteX170" fmla="*/ 37645 w 12192000"/>
              <a:gd name="connsiteY170" fmla="*/ 2115401 h 2237474"/>
              <a:gd name="connsiteX171" fmla="*/ 4572 w 12192000"/>
              <a:gd name="connsiteY171" fmla="*/ 2111091 h 2237474"/>
              <a:gd name="connsiteX172" fmla="*/ 0 w 12192000"/>
              <a:gd name="connsiteY172" fmla="*/ 2110468 h 2237474"/>
              <a:gd name="connsiteX173" fmla="*/ 0 w 12192000"/>
              <a:gd name="connsiteY17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976224 w 12192000"/>
              <a:gd name="connsiteY130" fmla="*/ 2074257 h 2237474"/>
              <a:gd name="connsiteX131" fmla="*/ 1877728 w 12192000"/>
              <a:gd name="connsiteY131" fmla="*/ 2101004 h 2237474"/>
              <a:gd name="connsiteX132" fmla="*/ 1759056 w 12192000"/>
              <a:gd name="connsiteY132" fmla="*/ 2125608 h 2237474"/>
              <a:gd name="connsiteX133" fmla="*/ 1637948 w 12192000"/>
              <a:gd name="connsiteY133" fmla="*/ 2172597 h 2237474"/>
              <a:gd name="connsiteX134" fmla="*/ 1434549 w 12192000"/>
              <a:gd name="connsiteY134" fmla="*/ 2234522 h 2237474"/>
              <a:gd name="connsiteX135" fmla="*/ 1398481 w 12192000"/>
              <a:gd name="connsiteY135" fmla="*/ 2237074 h 2237474"/>
              <a:gd name="connsiteX136" fmla="*/ 1398407 w 12192000"/>
              <a:gd name="connsiteY136" fmla="*/ 2237095 h 2237474"/>
              <a:gd name="connsiteX137" fmla="*/ 1370962 w 12192000"/>
              <a:gd name="connsiteY137" fmla="*/ 2237474 h 2237474"/>
              <a:gd name="connsiteX138" fmla="*/ 1356367 w 12192000"/>
              <a:gd name="connsiteY138" fmla="*/ 2235089 h 2237474"/>
              <a:gd name="connsiteX139" fmla="*/ 1324828 w 12192000"/>
              <a:gd name="connsiteY139" fmla="*/ 2231968 h 2237474"/>
              <a:gd name="connsiteX140" fmla="*/ 1297744 w 12192000"/>
              <a:gd name="connsiteY140" fmla="*/ 2235849 h 2237474"/>
              <a:gd name="connsiteX141" fmla="*/ 1279765 w 12192000"/>
              <a:gd name="connsiteY141" fmla="*/ 2229639 h 2237474"/>
              <a:gd name="connsiteX142" fmla="*/ 1195347 w 12192000"/>
              <a:gd name="connsiteY142" fmla="*/ 2212354 h 2237474"/>
              <a:gd name="connsiteX143" fmla="*/ 970251 w 12192000"/>
              <a:gd name="connsiteY143" fmla="*/ 2221029 h 2237474"/>
              <a:gd name="connsiteX144" fmla="*/ 812914 w 12192000"/>
              <a:gd name="connsiteY144" fmla="*/ 2202752 h 2237474"/>
              <a:gd name="connsiteX145" fmla="*/ 800195 w 12192000"/>
              <a:gd name="connsiteY145" fmla="*/ 2209407 h 2237474"/>
              <a:gd name="connsiteX146" fmla="*/ 784978 w 12192000"/>
              <a:gd name="connsiteY146" fmla="*/ 2212360 h 2237474"/>
              <a:gd name="connsiteX147" fmla="*/ 681987 w 12192000"/>
              <a:gd name="connsiteY147" fmla="*/ 2216757 h 2237474"/>
              <a:gd name="connsiteX148" fmla="*/ 669923 w 12192000"/>
              <a:gd name="connsiteY148" fmla="*/ 2211682 h 2237474"/>
              <a:gd name="connsiteX149" fmla="*/ 648680 w 12192000"/>
              <a:gd name="connsiteY149" fmla="*/ 2206229 h 2237474"/>
              <a:gd name="connsiteX150" fmla="*/ 597225 w 12192000"/>
              <a:gd name="connsiteY150" fmla="*/ 2180999 h 2237474"/>
              <a:gd name="connsiteX151" fmla="*/ 558449 w 12192000"/>
              <a:gd name="connsiteY151" fmla="*/ 2182346 h 2237474"/>
              <a:gd name="connsiteX152" fmla="*/ 550517 w 12192000"/>
              <a:gd name="connsiteY152" fmla="*/ 2182060 h 2237474"/>
              <a:gd name="connsiteX153" fmla="*/ 550309 w 12192000"/>
              <a:gd name="connsiteY153" fmla="*/ 2181825 h 2237474"/>
              <a:gd name="connsiteX154" fmla="*/ 541836 w 12192000"/>
              <a:gd name="connsiteY154" fmla="*/ 2181063 h 2237474"/>
              <a:gd name="connsiteX155" fmla="*/ 536057 w 12192000"/>
              <a:gd name="connsiteY155" fmla="*/ 2181537 h 2237474"/>
              <a:gd name="connsiteX156" fmla="*/ 520671 w 12192000"/>
              <a:gd name="connsiteY156" fmla="*/ 2180980 h 2237474"/>
              <a:gd name="connsiteX157" fmla="*/ 515024 w 12192000"/>
              <a:gd name="connsiteY157" fmla="*/ 2179258 h 2237474"/>
              <a:gd name="connsiteX158" fmla="*/ 512278 w 12192000"/>
              <a:gd name="connsiteY158" fmla="*/ 2176369 h 2237474"/>
              <a:gd name="connsiteX159" fmla="*/ 480419 w 12192000"/>
              <a:gd name="connsiteY159" fmla="*/ 2167807 h 2237474"/>
              <a:gd name="connsiteX160" fmla="*/ 413835 w 12192000"/>
              <a:gd name="connsiteY160" fmla="*/ 2156783 h 2237474"/>
              <a:gd name="connsiteX161" fmla="*/ 376513 w 12192000"/>
              <a:gd name="connsiteY161" fmla="*/ 2154014 h 2237474"/>
              <a:gd name="connsiteX162" fmla="*/ 273386 w 12192000"/>
              <a:gd name="connsiteY162" fmla="*/ 2142551 h 2237474"/>
              <a:gd name="connsiteX163" fmla="*/ 169207 w 12192000"/>
              <a:gd name="connsiteY163" fmla="*/ 2128100 h 2237474"/>
              <a:gd name="connsiteX164" fmla="*/ 93149 w 12192000"/>
              <a:gd name="connsiteY164" fmla="*/ 2105324 h 2237474"/>
              <a:gd name="connsiteX165" fmla="*/ 88109 w 12192000"/>
              <a:gd name="connsiteY165" fmla="*/ 2106704 h 2237474"/>
              <a:gd name="connsiteX166" fmla="*/ 80022 w 12192000"/>
              <a:gd name="connsiteY166" fmla="*/ 2107254 h 2237474"/>
              <a:gd name="connsiteX167" fmla="*/ 79717 w 12192000"/>
              <a:gd name="connsiteY167" fmla="*/ 2107046 h 2237474"/>
              <a:gd name="connsiteX168" fmla="*/ 72352 w 12192000"/>
              <a:gd name="connsiteY168" fmla="*/ 2107991 h 2237474"/>
              <a:gd name="connsiteX169" fmla="*/ 37645 w 12192000"/>
              <a:gd name="connsiteY169" fmla="*/ 2115401 h 2237474"/>
              <a:gd name="connsiteX170" fmla="*/ 4572 w 12192000"/>
              <a:gd name="connsiteY170" fmla="*/ 2111091 h 2237474"/>
              <a:gd name="connsiteX171" fmla="*/ 0 w 12192000"/>
              <a:gd name="connsiteY171" fmla="*/ 2110468 h 2237474"/>
              <a:gd name="connsiteX172" fmla="*/ 0 w 12192000"/>
              <a:gd name="connsiteY17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976224 w 12192000"/>
              <a:gd name="connsiteY130" fmla="*/ 2074257 h 2237474"/>
              <a:gd name="connsiteX131" fmla="*/ 1877728 w 12192000"/>
              <a:gd name="connsiteY131" fmla="*/ 2101004 h 2237474"/>
              <a:gd name="connsiteX132" fmla="*/ 1759056 w 12192000"/>
              <a:gd name="connsiteY132" fmla="*/ 2125608 h 2237474"/>
              <a:gd name="connsiteX133" fmla="*/ 1637948 w 12192000"/>
              <a:gd name="connsiteY133" fmla="*/ 2172597 h 2237474"/>
              <a:gd name="connsiteX134" fmla="*/ 1434549 w 12192000"/>
              <a:gd name="connsiteY134" fmla="*/ 2234522 h 2237474"/>
              <a:gd name="connsiteX135" fmla="*/ 1398481 w 12192000"/>
              <a:gd name="connsiteY135" fmla="*/ 2237074 h 2237474"/>
              <a:gd name="connsiteX136" fmla="*/ 1398407 w 12192000"/>
              <a:gd name="connsiteY136" fmla="*/ 2237095 h 2237474"/>
              <a:gd name="connsiteX137" fmla="*/ 1370962 w 12192000"/>
              <a:gd name="connsiteY137" fmla="*/ 2237474 h 2237474"/>
              <a:gd name="connsiteX138" fmla="*/ 1356367 w 12192000"/>
              <a:gd name="connsiteY138" fmla="*/ 2235089 h 2237474"/>
              <a:gd name="connsiteX139" fmla="*/ 1324828 w 12192000"/>
              <a:gd name="connsiteY139" fmla="*/ 2231968 h 2237474"/>
              <a:gd name="connsiteX140" fmla="*/ 1279765 w 12192000"/>
              <a:gd name="connsiteY140" fmla="*/ 2229639 h 2237474"/>
              <a:gd name="connsiteX141" fmla="*/ 1195347 w 12192000"/>
              <a:gd name="connsiteY141" fmla="*/ 2212354 h 2237474"/>
              <a:gd name="connsiteX142" fmla="*/ 970251 w 12192000"/>
              <a:gd name="connsiteY142" fmla="*/ 2221029 h 2237474"/>
              <a:gd name="connsiteX143" fmla="*/ 812914 w 12192000"/>
              <a:gd name="connsiteY143" fmla="*/ 2202752 h 2237474"/>
              <a:gd name="connsiteX144" fmla="*/ 800195 w 12192000"/>
              <a:gd name="connsiteY144" fmla="*/ 2209407 h 2237474"/>
              <a:gd name="connsiteX145" fmla="*/ 784978 w 12192000"/>
              <a:gd name="connsiteY145" fmla="*/ 2212360 h 2237474"/>
              <a:gd name="connsiteX146" fmla="*/ 681987 w 12192000"/>
              <a:gd name="connsiteY146" fmla="*/ 2216757 h 2237474"/>
              <a:gd name="connsiteX147" fmla="*/ 669923 w 12192000"/>
              <a:gd name="connsiteY147" fmla="*/ 2211682 h 2237474"/>
              <a:gd name="connsiteX148" fmla="*/ 648680 w 12192000"/>
              <a:gd name="connsiteY148" fmla="*/ 2206229 h 2237474"/>
              <a:gd name="connsiteX149" fmla="*/ 597225 w 12192000"/>
              <a:gd name="connsiteY149" fmla="*/ 2180999 h 2237474"/>
              <a:gd name="connsiteX150" fmla="*/ 558449 w 12192000"/>
              <a:gd name="connsiteY150" fmla="*/ 2182346 h 2237474"/>
              <a:gd name="connsiteX151" fmla="*/ 550517 w 12192000"/>
              <a:gd name="connsiteY151" fmla="*/ 2182060 h 2237474"/>
              <a:gd name="connsiteX152" fmla="*/ 550309 w 12192000"/>
              <a:gd name="connsiteY152" fmla="*/ 2181825 h 2237474"/>
              <a:gd name="connsiteX153" fmla="*/ 541836 w 12192000"/>
              <a:gd name="connsiteY153" fmla="*/ 2181063 h 2237474"/>
              <a:gd name="connsiteX154" fmla="*/ 536057 w 12192000"/>
              <a:gd name="connsiteY154" fmla="*/ 2181537 h 2237474"/>
              <a:gd name="connsiteX155" fmla="*/ 520671 w 12192000"/>
              <a:gd name="connsiteY155" fmla="*/ 2180980 h 2237474"/>
              <a:gd name="connsiteX156" fmla="*/ 515024 w 12192000"/>
              <a:gd name="connsiteY156" fmla="*/ 2179258 h 2237474"/>
              <a:gd name="connsiteX157" fmla="*/ 512278 w 12192000"/>
              <a:gd name="connsiteY157" fmla="*/ 2176369 h 2237474"/>
              <a:gd name="connsiteX158" fmla="*/ 480419 w 12192000"/>
              <a:gd name="connsiteY158" fmla="*/ 2167807 h 2237474"/>
              <a:gd name="connsiteX159" fmla="*/ 413835 w 12192000"/>
              <a:gd name="connsiteY159" fmla="*/ 2156783 h 2237474"/>
              <a:gd name="connsiteX160" fmla="*/ 376513 w 12192000"/>
              <a:gd name="connsiteY160" fmla="*/ 2154014 h 2237474"/>
              <a:gd name="connsiteX161" fmla="*/ 273386 w 12192000"/>
              <a:gd name="connsiteY161" fmla="*/ 2142551 h 2237474"/>
              <a:gd name="connsiteX162" fmla="*/ 169207 w 12192000"/>
              <a:gd name="connsiteY162" fmla="*/ 2128100 h 2237474"/>
              <a:gd name="connsiteX163" fmla="*/ 93149 w 12192000"/>
              <a:gd name="connsiteY163" fmla="*/ 2105324 h 2237474"/>
              <a:gd name="connsiteX164" fmla="*/ 88109 w 12192000"/>
              <a:gd name="connsiteY164" fmla="*/ 2106704 h 2237474"/>
              <a:gd name="connsiteX165" fmla="*/ 80022 w 12192000"/>
              <a:gd name="connsiteY165" fmla="*/ 2107254 h 2237474"/>
              <a:gd name="connsiteX166" fmla="*/ 79717 w 12192000"/>
              <a:gd name="connsiteY166" fmla="*/ 2107046 h 2237474"/>
              <a:gd name="connsiteX167" fmla="*/ 72352 w 12192000"/>
              <a:gd name="connsiteY167" fmla="*/ 2107991 h 2237474"/>
              <a:gd name="connsiteX168" fmla="*/ 37645 w 12192000"/>
              <a:gd name="connsiteY168" fmla="*/ 2115401 h 2237474"/>
              <a:gd name="connsiteX169" fmla="*/ 4572 w 12192000"/>
              <a:gd name="connsiteY169" fmla="*/ 2111091 h 2237474"/>
              <a:gd name="connsiteX170" fmla="*/ 0 w 12192000"/>
              <a:gd name="connsiteY170" fmla="*/ 2110468 h 2237474"/>
              <a:gd name="connsiteX171" fmla="*/ 0 w 12192000"/>
              <a:gd name="connsiteY17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877728 w 12192000"/>
              <a:gd name="connsiteY130" fmla="*/ 2101004 h 2237474"/>
              <a:gd name="connsiteX131" fmla="*/ 1759056 w 12192000"/>
              <a:gd name="connsiteY131" fmla="*/ 2125608 h 2237474"/>
              <a:gd name="connsiteX132" fmla="*/ 1637948 w 12192000"/>
              <a:gd name="connsiteY132" fmla="*/ 2172597 h 2237474"/>
              <a:gd name="connsiteX133" fmla="*/ 1434549 w 12192000"/>
              <a:gd name="connsiteY133" fmla="*/ 2234522 h 2237474"/>
              <a:gd name="connsiteX134" fmla="*/ 1398481 w 12192000"/>
              <a:gd name="connsiteY134" fmla="*/ 2237074 h 2237474"/>
              <a:gd name="connsiteX135" fmla="*/ 1398407 w 12192000"/>
              <a:gd name="connsiteY135" fmla="*/ 2237095 h 2237474"/>
              <a:gd name="connsiteX136" fmla="*/ 1370962 w 12192000"/>
              <a:gd name="connsiteY136" fmla="*/ 2237474 h 2237474"/>
              <a:gd name="connsiteX137" fmla="*/ 1356367 w 12192000"/>
              <a:gd name="connsiteY137" fmla="*/ 2235089 h 2237474"/>
              <a:gd name="connsiteX138" fmla="*/ 1324828 w 12192000"/>
              <a:gd name="connsiteY138" fmla="*/ 2231968 h 2237474"/>
              <a:gd name="connsiteX139" fmla="*/ 1279765 w 12192000"/>
              <a:gd name="connsiteY139" fmla="*/ 2229639 h 2237474"/>
              <a:gd name="connsiteX140" fmla="*/ 1195347 w 12192000"/>
              <a:gd name="connsiteY140" fmla="*/ 2212354 h 2237474"/>
              <a:gd name="connsiteX141" fmla="*/ 970251 w 12192000"/>
              <a:gd name="connsiteY141" fmla="*/ 2221029 h 2237474"/>
              <a:gd name="connsiteX142" fmla="*/ 812914 w 12192000"/>
              <a:gd name="connsiteY142" fmla="*/ 2202752 h 2237474"/>
              <a:gd name="connsiteX143" fmla="*/ 800195 w 12192000"/>
              <a:gd name="connsiteY143" fmla="*/ 2209407 h 2237474"/>
              <a:gd name="connsiteX144" fmla="*/ 784978 w 12192000"/>
              <a:gd name="connsiteY144" fmla="*/ 2212360 h 2237474"/>
              <a:gd name="connsiteX145" fmla="*/ 681987 w 12192000"/>
              <a:gd name="connsiteY145" fmla="*/ 2216757 h 2237474"/>
              <a:gd name="connsiteX146" fmla="*/ 669923 w 12192000"/>
              <a:gd name="connsiteY146" fmla="*/ 2211682 h 2237474"/>
              <a:gd name="connsiteX147" fmla="*/ 648680 w 12192000"/>
              <a:gd name="connsiteY147" fmla="*/ 2206229 h 2237474"/>
              <a:gd name="connsiteX148" fmla="*/ 597225 w 12192000"/>
              <a:gd name="connsiteY148" fmla="*/ 2180999 h 2237474"/>
              <a:gd name="connsiteX149" fmla="*/ 558449 w 12192000"/>
              <a:gd name="connsiteY149" fmla="*/ 2182346 h 2237474"/>
              <a:gd name="connsiteX150" fmla="*/ 550517 w 12192000"/>
              <a:gd name="connsiteY150" fmla="*/ 2182060 h 2237474"/>
              <a:gd name="connsiteX151" fmla="*/ 550309 w 12192000"/>
              <a:gd name="connsiteY151" fmla="*/ 2181825 h 2237474"/>
              <a:gd name="connsiteX152" fmla="*/ 541836 w 12192000"/>
              <a:gd name="connsiteY152" fmla="*/ 2181063 h 2237474"/>
              <a:gd name="connsiteX153" fmla="*/ 536057 w 12192000"/>
              <a:gd name="connsiteY153" fmla="*/ 2181537 h 2237474"/>
              <a:gd name="connsiteX154" fmla="*/ 520671 w 12192000"/>
              <a:gd name="connsiteY154" fmla="*/ 2180980 h 2237474"/>
              <a:gd name="connsiteX155" fmla="*/ 515024 w 12192000"/>
              <a:gd name="connsiteY155" fmla="*/ 2179258 h 2237474"/>
              <a:gd name="connsiteX156" fmla="*/ 512278 w 12192000"/>
              <a:gd name="connsiteY156" fmla="*/ 2176369 h 2237474"/>
              <a:gd name="connsiteX157" fmla="*/ 480419 w 12192000"/>
              <a:gd name="connsiteY157" fmla="*/ 2167807 h 2237474"/>
              <a:gd name="connsiteX158" fmla="*/ 413835 w 12192000"/>
              <a:gd name="connsiteY158" fmla="*/ 2156783 h 2237474"/>
              <a:gd name="connsiteX159" fmla="*/ 376513 w 12192000"/>
              <a:gd name="connsiteY159" fmla="*/ 2154014 h 2237474"/>
              <a:gd name="connsiteX160" fmla="*/ 273386 w 12192000"/>
              <a:gd name="connsiteY160" fmla="*/ 2142551 h 2237474"/>
              <a:gd name="connsiteX161" fmla="*/ 169207 w 12192000"/>
              <a:gd name="connsiteY161" fmla="*/ 2128100 h 2237474"/>
              <a:gd name="connsiteX162" fmla="*/ 93149 w 12192000"/>
              <a:gd name="connsiteY162" fmla="*/ 2105324 h 2237474"/>
              <a:gd name="connsiteX163" fmla="*/ 88109 w 12192000"/>
              <a:gd name="connsiteY163" fmla="*/ 2106704 h 2237474"/>
              <a:gd name="connsiteX164" fmla="*/ 80022 w 12192000"/>
              <a:gd name="connsiteY164" fmla="*/ 2107254 h 2237474"/>
              <a:gd name="connsiteX165" fmla="*/ 79717 w 12192000"/>
              <a:gd name="connsiteY165" fmla="*/ 2107046 h 2237474"/>
              <a:gd name="connsiteX166" fmla="*/ 72352 w 12192000"/>
              <a:gd name="connsiteY166" fmla="*/ 2107991 h 2237474"/>
              <a:gd name="connsiteX167" fmla="*/ 37645 w 12192000"/>
              <a:gd name="connsiteY167" fmla="*/ 2115401 h 2237474"/>
              <a:gd name="connsiteX168" fmla="*/ 4572 w 12192000"/>
              <a:gd name="connsiteY168" fmla="*/ 2111091 h 2237474"/>
              <a:gd name="connsiteX169" fmla="*/ 0 w 12192000"/>
              <a:gd name="connsiteY169" fmla="*/ 2110468 h 2237474"/>
              <a:gd name="connsiteX170" fmla="*/ 0 w 12192000"/>
              <a:gd name="connsiteY17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55737 w 12192000"/>
              <a:gd name="connsiteY128" fmla="*/ 2047704 h 2237474"/>
              <a:gd name="connsiteX129" fmla="*/ 2042244 w 12192000"/>
              <a:gd name="connsiteY129" fmla="*/ 2055560 h 2237474"/>
              <a:gd name="connsiteX130" fmla="*/ 1877728 w 12192000"/>
              <a:gd name="connsiteY130" fmla="*/ 2101004 h 2237474"/>
              <a:gd name="connsiteX131" fmla="*/ 1759056 w 12192000"/>
              <a:gd name="connsiteY131" fmla="*/ 2125608 h 2237474"/>
              <a:gd name="connsiteX132" fmla="*/ 1637948 w 12192000"/>
              <a:gd name="connsiteY132" fmla="*/ 2172597 h 2237474"/>
              <a:gd name="connsiteX133" fmla="*/ 1434549 w 12192000"/>
              <a:gd name="connsiteY133" fmla="*/ 2234522 h 2237474"/>
              <a:gd name="connsiteX134" fmla="*/ 1398481 w 12192000"/>
              <a:gd name="connsiteY134" fmla="*/ 2237074 h 2237474"/>
              <a:gd name="connsiteX135" fmla="*/ 1398407 w 12192000"/>
              <a:gd name="connsiteY135" fmla="*/ 2237095 h 2237474"/>
              <a:gd name="connsiteX136" fmla="*/ 1370962 w 12192000"/>
              <a:gd name="connsiteY136" fmla="*/ 2237474 h 2237474"/>
              <a:gd name="connsiteX137" fmla="*/ 1356367 w 12192000"/>
              <a:gd name="connsiteY137" fmla="*/ 2235089 h 2237474"/>
              <a:gd name="connsiteX138" fmla="*/ 1324828 w 12192000"/>
              <a:gd name="connsiteY138" fmla="*/ 2231968 h 2237474"/>
              <a:gd name="connsiteX139" fmla="*/ 1279765 w 12192000"/>
              <a:gd name="connsiteY139" fmla="*/ 2229639 h 2237474"/>
              <a:gd name="connsiteX140" fmla="*/ 1195347 w 12192000"/>
              <a:gd name="connsiteY140" fmla="*/ 2212354 h 2237474"/>
              <a:gd name="connsiteX141" fmla="*/ 970251 w 12192000"/>
              <a:gd name="connsiteY141" fmla="*/ 2221029 h 2237474"/>
              <a:gd name="connsiteX142" fmla="*/ 812914 w 12192000"/>
              <a:gd name="connsiteY142" fmla="*/ 2202752 h 2237474"/>
              <a:gd name="connsiteX143" fmla="*/ 800195 w 12192000"/>
              <a:gd name="connsiteY143" fmla="*/ 2209407 h 2237474"/>
              <a:gd name="connsiteX144" fmla="*/ 784978 w 12192000"/>
              <a:gd name="connsiteY144" fmla="*/ 2212360 h 2237474"/>
              <a:gd name="connsiteX145" fmla="*/ 681987 w 12192000"/>
              <a:gd name="connsiteY145" fmla="*/ 2216757 h 2237474"/>
              <a:gd name="connsiteX146" fmla="*/ 669923 w 12192000"/>
              <a:gd name="connsiteY146" fmla="*/ 2211682 h 2237474"/>
              <a:gd name="connsiteX147" fmla="*/ 648680 w 12192000"/>
              <a:gd name="connsiteY147" fmla="*/ 2206229 h 2237474"/>
              <a:gd name="connsiteX148" fmla="*/ 597225 w 12192000"/>
              <a:gd name="connsiteY148" fmla="*/ 2180999 h 2237474"/>
              <a:gd name="connsiteX149" fmla="*/ 558449 w 12192000"/>
              <a:gd name="connsiteY149" fmla="*/ 2182346 h 2237474"/>
              <a:gd name="connsiteX150" fmla="*/ 550517 w 12192000"/>
              <a:gd name="connsiteY150" fmla="*/ 2182060 h 2237474"/>
              <a:gd name="connsiteX151" fmla="*/ 550309 w 12192000"/>
              <a:gd name="connsiteY151" fmla="*/ 2181825 h 2237474"/>
              <a:gd name="connsiteX152" fmla="*/ 541836 w 12192000"/>
              <a:gd name="connsiteY152" fmla="*/ 2181063 h 2237474"/>
              <a:gd name="connsiteX153" fmla="*/ 536057 w 12192000"/>
              <a:gd name="connsiteY153" fmla="*/ 2181537 h 2237474"/>
              <a:gd name="connsiteX154" fmla="*/ 520671 w 12192000"/>
              <a:gd name="connsiteY154" fmla="*/ 2180980 h 2237474"/>
              <a:gd name="connsiteX155" fmla="*/ 515024 w 12192000"/>
              <a:gd name="connsiteY155" fmla="*/ 2179258 h 2237474"/>
              <a:gd name="connsiteX156" fmla="*/ 512278 w 12192000"/>
              <a:gd name="connsiteY156" fmla="*/ 2176369 h 2237474"/>
              <a:gd name="connsiteX157" fmla="*/ 480419 w 12192000"/>
              <a:gd name="connsiteY157" fmla="*/ 2167807 h 2237474"/>
              <a:gd name="connsiteX158" fmla="*/ 413835 w 12192000"/>
              <a:gd name="connsiteY158" fmla="*/ 2156783 h 2237474"/>
              <a:gd name="connsiteX159" fmla="*/ 376513 w 12192000"/>
              <a:gd name="connsiteY159" fmla="*/ 2154014 h 2237474"/>
              <a:gd name="connsiteX160" fmla="*/ 273386 w 12192000"/>
              <a:gd name="connsiteY160" fmla="*/ 2142551 h 2237474"/>
              <a:gd name="connsiteX161" fmla="*/ 169207 w 12192000"/>
              <a:gd name="connsiteY161" fmla="*/ 2128100 h 2237474"/>
              <a:gd name="connsiteX162" fmla="*/ 93149 w 12192000"/>
              <a:gd name="connsiteY162" fmla="*/ 2105324 h 2237474"/>
              <a:gd name="connsiteX163" fmla="*/ 88109 w 12192000"/>
              <a:gd name="connsiteY163" fmla="*/ 2106704 h 2237474"/>
              <a:gd name="connsiteX164" fmla="*/ 80022 w 12192000"/>
              <a:gd name="connsiteY164" fmla="*/ 2107254 h 2237474"/>
              <a:gd name="connsiteX165" fmla="*/ 79717 w 12192000"/>
              <a:gd name="connsiteY165" fmla="*/ 2107046 h 2237474"/>
              <a:gd name="connsiteX166" fmla="*/ 72352 w 12192000"/>
              <a:gd name="connsiteY166" fmla="*/ 2107991 h 2237474"/>
              <a:gd name="connsiteX167" fmla="*/ 37645 w 12192000"/>
              <a:gd name="connsiteY167" fmla="*/ 2115401 h 2237474"/>
              <a:gd name="connsiteX168" fmla="*/ 4572 w 12192000"/>
              <a:gd name="connsiteY168" fmla="*/ 2111091 h 2237474"/>
              <a:gd name="connsiteX169" fmla="*/ 0 w 12192000"/>
              <a:gd name="connsiteY169" fmla="*/ 2110468 h 2237474"/>
              <a:gd name="connsiteX170" fmla="*/ 0 w 12192000"/>
              <a:gd name="connsiteY17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52836 w 12192000"/>
              <a:gd name="connsiteY123" fmla="*/ 2010048 h 2237474"/>
              <a:gd name="connsiteX124" fmla="*/ 2117102 w 12192000"/>
              <a:gd name="connsiteY124" fmla="*/ 2023004 h 2237474"/>
              <a:gd name="connsiteX125" fmla="*/ 2111935 w 12192000"/>
              <a:gd name="connsiteY125" fmla="*/ 2023163 h 2237474"/>
              <a:gd name="connsiteX126" fmla="*/ 2089991 w 12192000"/>
              <a:gd name="connsiteY126" fmla="*/ 2034193 h 2237474"/>
              <a:gd name="connsiteX127" fmla="*/ 2058061 w 12192000"/>
              <a:gd name="connsiteY127" fmla="*/ 2047942 h 2237474"/>
              <a:gd name="connsiteX128" fmla="*/ 2042244 w 12192000"/>
              <a:gd name="connsiteY128" fmla="*/ 2055560 h 2237474"/>
              <a:gd name="connsiteX129" fmla="*/ 1877728 w 12192000"/>
              <a:gd name="connsiteY129" fmla="*/ 2101004 h 2237474"/>
              <a:gd name="connsiteX130" fmla="*/ 1759056 w 12192000"/>
              <a:gd name="connsiteY130" fmla="*/ 2125608 h 2237474"/>
              <a:gd name="connsiteX131" fmla="*/ 1637948 w 12192000"/>
              <a:gd name="connsiteY131" fmla="*/ 2172597 h 2237474"/>
              <a:gd name="connsiteX132" fmla="*/ 1434549 w 12192000"/>
              <a:gd name="connsiteY132" fmla="*/ 2234522 h 2237474"/>
              <a:gd name="connsiteX133" fmla="*/ 1398481 w 12192000"/>
              <a:gd name="connsiteY133" fmla="*/ 2237074 h 2237474"/>
              <a:gd name="connsiteX134" fmla="*/ 1398407 w 12192000"/>
              <a:gd name="connsiteY134" fmla="*/ 2237095 h 2237474"/>
              <a:gd name="connsiteX135" fmla="*/ 1370962 w 12192000"/>
              <a:gd name="connsiteY135" fmla="*/ 2237474 h 2237474"/>
              <a:gd name="connsiteX136" fmla="*/ 1356367 w 12192000"/>
              <a:gd name="connsiteY136" fmla="*/ 2235089 h 2237474"/>
              <a:gd name="connsiteX137" fmla="*/ 1324828 w 12192000"/>
              <a:gd name="connsiteY137" fmla="*/ 2231968 h 2237474"/>
              <a:gd name="connsiteX138" fmla="*/ 1279765 w 12192000"/>
              <a:gd name="connsiteY138" fmla="*/ 2229639 h 2237474"/>
              <a:gd name="connsiteX139" fmla="*/ 1195347 w 12192000"/>
              <a:gd name="connsiteY139" fmla="*/ 2212354 h 2237474"/>
              <a:gd name="connsiteX140" fmla="*/ 970251 w 12192000"/>
              <a:gd name="connsiteY140" fmla="*/ 2221029 h 2237474"/>
              <a:gd name="connsiteX141" fmla="*/ 812914 w 12192000"/>
              <a:gd name="connsiteY141" fmla="*/ 2202752 h 2237474"/>
              <a:gd name="connsiteX142" fmla="*/ 800195 w 12192000"/>
              <a:gd name="connsiteY142" fmla="*/ 2209407 h 2237474"/>
              <a:gd name="connsiteX143" fmla="*/ 784978 w 12192000"/>
              <a:gd name="connsiteY143" fmla="*/ 2212360 h 2237474"/>
              <a:gd name="connsiteX144" fmla="*/ 681987 w 12192000"/>
              <a:gd name="connsiteY144" fmla="*/ 2216757 h 2237474"/>
              <a:gd name="connsiteX145" fmla="*/ 669923 w 12192000"/>
              <a:gd name="connsiteY145" fmla="*/ 2211682 h 2237474"/>
              <a:gd name="connsiteX146" fmla="*/ 648680 w 12192000"/>
              <a:gd name="connsiteY146" fmla="*/ 2206229 h 2237474"/>
              <a:gd name="connsiteX147" fmla="*/ 597225 w 12192000"/>
              <a:gd name="connsiteY147" fmla="*/ 2180999 h 2237474"/>
              <a:gd name="connsiteX148" fmla="*/ 558449 w 12192000"/>
              <a:gd name="connsiteY148" fmla="*/ 2182346 h 2237474"/>
              <a:gd name="connsiteX149" fmla="*/ 550517 w 12192000"/>
              <a:gd name="connsiteY149" fmla="*/ 2182060 h 2237474"/>
              <a:gd name="connsiteX150" fmla="*/ 550309 w 12192000"/>
              <a:gd name="connsiteY150" fmla="*/ 2181825 h 2237474"/>
              <a:gd name="connsiteX151" fmla="*/ 541836 w 12192000"/>
              <a:gd name="connsiteY151" fmla="*/ 2181063 h 2237474"/>
              <a:gd name="connsiteX152" fmla="*/ 536057 w 12192000"/>
              <a:gd name="connsiteY152" fmla="*/ 2181537 h 2237474"/>
              <a:gd name="connsiteX153" fmla="*/ 520671 w 12192000"/>
              <a:gd name="connsiteY153" fmla="*/ 2180980 h 2237474"/>
              <a:gd name="connsiteX154" fmla="*/ 515024 w 12192000"/>
              <a:gd name="connsiteY154" fmla="*/ 2179258 h 2237474"/>
              <a:gd name="connsiteX155" fmla="*/ 512278 w 12192000"/>
              <a:gd name="connsiteY155" fmla="*/ 2176369 h 2237474"/>
              <a:gd name="connsiteX156" fmla="*/ 480419 w 12192000"/>
              <a:gd name="connsiteY156" fmla="*/ 2167807 h 2237474"/>
              <a:gd name="connsiteX157" fmla="*/ 413835 w 12192000"/>
              <a:gd name="connsiteY157" fmla="*/ 2156783 h 2237474"/>
              <a:gd name="connsiteX158" fmla="*/ 376513 w 12192000"/>
              <a:gd name="connsiteY158" fmla="*/ 2154014 h 2237474"/>
              <a:gd name="connsiteX159" fmla="*/ 273386 w 12192000"/>
              <a:gd name="connsiteY159" fmla="*/ 2142551 h 2237474"/>
              <a:gd name="connsiteX160" fmla="*/ 169207 w 12192000"/>
              <a:gd name="connsiteY160" fmla="*/ 2128100 h 2237474"/>
              <a:gd name="connsiteX161" fmla="*/ 93149 w 12192000"/>
              <a:gd name="connsiteY161" fmla="*/ 2105324 h 2237474"/>
              <a:gd name="connsiteX162" fmla="*/ 88109 w 12192000"/>
              <a:gd name="connsiteY162" fmla="*/ 2106704 h 2237474"/>
              <a:gd name="connsiteX163" fmla="*/ 80022 w 12192000"/>
              <a:gd name="connsiteY163" fmla="*/ 2107254 h 2237474"/>
              <a:gd name="connsiteX164" fmla="*/ 79717 w 12192000"/>
              <a:gd name="connsiteY164" fmla="*/ 2107046 h 2237474"/>
              <a:gd name="connsiteX165" fmla="*/ 72352 w 12192000"/>
              <a:gd name="connsiteY165" fmla="*/ 2107991 h 2237474"/>
              <a:gd name="connsiteX166" fmla="*/ 37645 w 12192000"/>
              <a:gd name="connsiteY166" fmla="*/ 2115401 h 2237474"/>
              <a:gd name="connsiteX167" fmla="*/ 4572 w 12192000"/>
              <a:gd name="connsiteY167" fmla="*/ 2111091 h 2237474"/>
              <a:gd name="connsiteX168" fmla="*/ 0 w 12192000"/>
              <a:gd name="connsiteY168" fmla="*/ 2110468 h 2237474"/>
              <a:gd name="connsiteX169" fmla="*/ 0 w 12192000"/>
              <a:gd name="connsiteY16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17102 w 12192000"/>
              <a:gd name="connsiteY123" fmla="*/ 2023004 h 2237474"/>
              <a:gd name="connsiteX124" fmla="*/ 2111935 w 12192000"/>
              <a:gd name="connsiteY124" fmla="*/ 2023163 h 2237474"/>
              <a:gd name="connsiteX125" fmla="*/ 2089991 w 12192000"/>
              <a:gd name="connsiteY125" fmla="*/ 2034193 h 2237474"/>
              <a:gd name="connsiteX126" fmla="*/ 2058061 w 12192000"/>
              <a:gd name="connsiteY126" fmla="*/ 2047942 h 2237474"/>
              <a:gd name="connsiteX127" fmla="*/ 2042244 w 12192000"/>
              <a:gd name="connsiteY127" fmla="*/ 2055560 h 2237474"/>
              <a:gd name="connsiteX128" fmla="*/ 1877728 w 12192000"/>
              <a:gd name="connsiteY128" fmla="*/ 2101004 h 2237474"/>
              <a:gd name="connsiteX129" fmla="*/ 1759056 w 12192000"/>
              <a:gd name="connsiteY129" fmla="*/ 2125608 h 2237474"/>
              <a:gd name="connsiteX130" fmla="*/ 1637948 w 12192000"/>
              <a:gd name="connsiteY130" fmla="*/ 2172597 h 2237474"/>
              <a:gd name="connsiteX131" fmla="*/ 1434549 w 12192000"/>
              <a:gd name="connsiteY131" fmla="*/ 2234522 h 2237474"/>
              <a:gd name="connsiteX132" fmla="*/ 1398481 w 12192000"/>
              <a:gd name="connsiteY132" fmla="*/ 2237074 h 2237474"/>
              <a:gd name="connsiteX133" fmla="*/ 1398407 w 12192000"/>
              <a:gd name="connsiteY133" fmla="*/ 2237095 h 2237474"/>
              <a:gd name="connsiteX134" fmla="*/ 1370962 w 12192000"/>
              <a:gd name="connsiteY134" fmla="*/ 2237474 h 2237474"/>
              <a:gd name="connsiteX135" fmla="*/ 1356367 w 12192000"/>
              <a:gd name="connsiteY135" fmla="*/ 2235089 h 2237474"/>
              <a:gd name="connsiteX136" fmla="*/ 1324828 w 12192000"/>
              <a:gd name="connsiteY136" fmla="*/ 2231968 h 2237474"/>
              <a:gd name="connsiteX137" fmla="*/ 1279765 w 12192000"/>
              <a:gd name="connsiteY137" fmla="*/ 2229639 h 2237474"/>
              <a:gd name="connsiteX138" fmla="*/ 1195347 w 12192000"/>
              <a:gd name="connsiteY138" fmla="*/ 2212354 h 2237474"/>
              <a:gd name="connsiteX139" fmla="*/ 970251 w 12192000"/>
              <a:gd name="connsiteY139" fmla="*/ 2221029 h 2237474"/>
              <a:gd name="connsiteX140" fmla="*/ 812914 w 12192000"/>
              <a:gd name="connsiteY140" fmla="*/ 2202752 h 2237474"/>
              <a:gd name="connsiteX141" fmla="*/ 800195 w 12192000"/>
              <a:gd name="connsiteY141" fmla="*/ 2209407 h 2237474"/>
              <a:gd name="connsiteX142" fmla="*/ 784978 w 12192000"/>
              <a:gd name="connsiteY142" fmla="*/ 2212360 h 2237474"/>
              <a:gd name="connsiteX143" fmla="*/ 681987 w 12192000"/>
              <a:gd name="connsiteY143" fmla="*/ 2216757 h 2237474"/>
              <a:gd name="connsiteX144" fmla="*/ 669923 w 12192000"/>
              <a:gd name="connsiteY144" fmla="*/ 2211682 h 2237474"/>
              <a:gd name="connsiteX145" fmla="*/ 648680 w 12192000"/>
              <a:gd name="connsiteY145" fmla="*/ 2206229 h 2237474"/>
              <a:gd name="connsiteX146" fmla="*/ 597225 w 12192000"/>
              <a:gd name="connsiteY146" fmla="*/ 2180999 h 2237474"/>
              <a:gd name="connsiteX147" fmla="*/ 558449 w 12192000"/>
              <a:gd name="connsiteY147" fmla="*/ 2182346 h 2237474"/>
              <a:gd name="connsiteX148" fmla="*/ 550517 w 12192000"/>
              <a:gd name="connsiteY148" fmla="*/ 2182060 h 2237474"/>
              <a:gd name="connsiteX149" fmla="*/ 550309 w 12192000"/>
              <a:gd name="connsiteY149" fmla="*/ 2181825 h 2237474"/>
              <a:gd name="connsiteX150" fmla="*/ 541836 w 12192000"/>
              <a:gd name="connsiteY150" fmla="*/ 2181063 h 2237474"/>
              <a:gd name="connsiteX151" fmla="*/ 536057 w 12192000"/>
              <a:gd name="connsiteY151" fmla="*/ 2181537 h 2237474"/>
              <a:gd name="connsiteX152" fmla="*/ 520671 w 12192000"/>
              <a:gd name="connsiteY152" fmla="*/ 2180980 h 2237474"/>
              <a:gd name="connsiteX153" fmla="*/ 515024 w 12192000"/>
              <a:gd name="connsiteY153" fmla="*/ 2179258 h 2237474"/>
              <a:gd name="connsiteX154" fmla="*/ 512278 w 12192000"/>
              <a:gd name="connsiteY154" fmla="*/ 2176369 h 2237474"/>
              <a:gd name="connsiteX155" fmla="*/ 480419 w 12192000"/>
              <a:gd name="connsiteY155" fmla="*/ 2167807 h 2237474"/>
              <a:gd name="connsiteX156" fmla="*/ 413835 w 12192000"/>
              <a:gd name="connsiteY156" fmla="*/ 2156783 h 2237474"/>
              <a:gd name="connsiteX157" fmla="*/ 376513 w 12192000"/>
              <a:gd name="connsiteY157" fmla="*/ 2154014 h 2237474"/>
              <a:gd name="connsiteX158" fmla="*/ 273386 w 12192000"/>
              <a:gd name="connsiteY158" fmla="*/ 2142551 h 2237474"/>
              <a:gd name="connsiteX159" fmla="*/ 169207 w 12192000"/>
              <a:gd name="connsiteY159" fmla="*/ 2128100 h 2237474"/>
              <a:gd name="connsiteX160" fmla="*/ 93149 w 12192000"/>
              <a:gd name="connsiteY160" fmla="*/ 2105324 h 2237474"/>
              <a:gd name="connsiteX161" fmla="*/ 88109 w 12192000"/>
              <a:gd name="connsiteY161" fmla="*/ 2106704 h 2237474"/>
              <a:gd name="connsiteX162" fmla="*/ 80022 w 12192000"/>
              <a:gd name="connsiteY162" fmla="*/ 2107254 h 2237474"/>
              <a:gd name="connsiteX163" fmla="*/ 79717 w 12192000"/>
              <a:gd name="connsiteY163" fmla="*/ 2107046 h 2237474"/>
              <a:gd name="connsiteX164" fmla="*/ 72352 w 12192000"/>
              <a:gd name="connsiteY164" fmla="*/ 2107991 h 2237474"/>
              <a:gd name="connsiteX165" fmla="*/ 37645 w 12192000"/>
              <a:gd name="connsiteY165" fmla="*/ 2115401 h 2237474"/>
              <a:gd name="connsiteX166" fmla="*/ 4572 w 12192000"/>
              <a:gd name="connsiteY166" fmla="*/ 2111091 h 2237474"/>
              <a:gd name="connsiteX167" fmla="*/ 0 w 12192000"/>
              <a:gd name="connsiteY167" fmla="*/ 2110468 h 2237474"/>
              <a:gd name="connsiteX168" fmla="*/ 0 w 12192000"/>
              <a:gd name="connsiteY16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117102 w 12192000"/>
              <a:gd name="connsiteY123" fmla="*/ 2023004 h 2237474"/>
              <a:gd name="connsiteX124" fmla="*/ 2089991 w 12192000"/>
              <a:gd name="connsiteY124" fmla="*/ 2034193 h 2237474"/>
              <a:gd name="connsiteX125" fmla="*/ 2058061 w 12192000"/>
              <a:gd name="connsiteY125" fmla="*/ 2047942 h 2237474"/>
              <a:gd name="connsiteX126" fmla="*/ 2042244 w 12192000"/>
              <a:gd name="connsiteY126" fmla="*/ 2055560 h 2237474"/>
              <a:gd name="connsiteX127" fmla="*/ 1877728 w 12192000"/>
              <a:gd name="connsiteY127" fmla="*/ 2101004 h 2237474"/>
              <a:gd name="connsiteX128" fmla="*/ 1759056 w 12192000"/>
              <a:gd name="connsiteY128" fmla="*/ 2125608 h 2237474"/>
              <a:gd name="connsiteX129" fmla="*/ 1637948 w 12192000"/>
              <a:gd name="connsiteY129" fmla="*/ 2172597 h 2237474"/>
              <a:gd name="connsiteX130" fmla="*/ 1434549 w 12192000"/>
              <a:gd name="connsiteY130" fmla="*/ 2234522 h 2237474"/>
              <a:gd name="connsiteX131" fmla="*/ 1398481 w 12192000"/>
              <a:gd name="connsiteY131" fmla="*/ 2237074 h 2237474"/>
              <a:gd name="connsiteX132" fmla="*/ 1398407 w 12192000"/>
              <a:gd name="connsiteY132" fmla="*/ 2237095 h 2237474"/>
              <a:gd name="connsiteX133" fmla="*/ 1370962 w 12192000"/>
              <a:gd name="connsiteY133" fmla="*/ 2237474 h 2237474"/>
              <a:gd name="connsiteX134" fmla="*/ 1356367 w 12192000"/>
              <a:gd name="connsiteY134" fmla="*/ 2235089 h 2237474"/>
              <a:gd name="connsiteX135" fmla="*/ 1324828 w 12192000"/>
              <a:gd name="connsiteY135" fmla="*/ 2231968 h 2237474"/>
              <a:gd name="connsiteX136" fmla="*/ 1279765 w 12192000"/>
              <a:gd name="connsiteY136" fmla="*/ 2229639 h 2237474"/>
              <a:gd name="connsiteX137" fmla="*/ 1195347 w 12192000"/>
              <a:gd name="connsiteY137" fmla="*/ 2212354 h 2237474"/>
              <a:gd name="connsiteX138" fmla="*/ 970251 w 12192000"/>
              <a:gd name="connsiteY138" fmla="*/ 2221029 h 2237474"/>
              <a:gd name="connsiteX139" fmla="*/ 812914 w 12192000"/>
              <a:gd name="connsiteY139" fmla="*/ 2202752 h 2237474"/>
              <a:gd name="connsiteX140" fmla="*/ 800195 w 12192000"/>
              <a:gd name="connsiteY140" fmla="*/ 2209407 h 2237474"/>
              <a:gd name="connsiteX141" fmla="*/ 784978 w 12192000"/>
              <a:gd name="connsiteY141" fmla="*/ 2212360 h 2237474"/>
              <a:gd name="connsiteX142" fmla="*/ 681987 w 12192000"/>
              <a:gd name="connsiteY142" fmla="*/ 2216757 h 2237474"/>
              <a:gd name="connsiteX143" fmla="*/ 669923 w 12192000"/>
              <a:gd name="connsiteY143" fmla="*/ 2211682 h 2237474"/>
              <a:gd name="connsiteX144" fmla="*/ 648680 w 12192000"/>
              <a:gd name="connsiteY144" fmla="*/ 2206229 h 2237474"/>
              <a:gd name="connsiteX145" fmla="*/ 597225 w 12192000"/>
              <a:gd name="connsiteY145" fmla="*/ 2180999 h 2237474"/>
              <a:gd name="connsiteX146" fmla="*/ 558449 w 12192000"/>
              <a:gd name="connsiteY146" fmla="*/ 2182346 h 2237474"/>
              <a:gd name="connsiteX147" fmla="*/ 550517 w 12192000"/>
              <a:gd name="connsiteY147" fmla="*/ 2182060 h 2237474"/>
              <a:gd name="connsiteX148" fmla="*/ 550309 w 12192000"/>
              <a:gd name="connsiteY148" fmla="*/ 2181825 h 2237474"/>
              <a:gd name="connsiteX149" fmla="*/ 541836 w 12192000"/>
              <a:gd name="connsiteY149" fmla="*/ 2181063 h 2237474"/>
              <a:gd name="connsiteX150" fmla="*/ 536057 w 12192000"/>
              <a:gd name="connsiteY150" fmla="*/ 2181537 h 2237474"/>
              <a:gd name="connsiteX151" fmla="*/ 520671 w 12192000"/>
              <a:gd name="connsiteY151" fmla="*/ 2180980 h 2237474"/>
              <a:gd name="connsiteX152" fmla="*/ 515024 w 12192000"/>
              <a:gd name="connsiteY152" fmla="*/ 2179258 h 2237474"/>
              <a:gd name="connsiteX153" fmla="*/ 512278 w 12192000"/>
              <a:gd name="connsiteY153" fmla="*/ 2176369 h 2237474"/>
              <a:gd name="connsiteX154" fmla="*/ 480419 w 12192000"/>
              <a:gd name="connsiteY154" fmla="*/ 2167807 h 2237474"/>
              <a:gd name="connsiteX155" fmla="*/ 413835 w 12192000"/>
              <a:gd name="connsiteY155" fmla="*/ 2156783 h 2237474"/>
              <a:gd name="connsiteX156" fmla="*/ 376513 w 12192000"/>
              <a:gd name="connsiteY156" fmla="*/ 2154014 h 2237474"/>
              <a:gd name="connsiteX157" fmla="*/ 273386 w 12192000"/>
              <a:gd name="connsiteY157" fmla="*/ 2142551 h 2237474"/>
              <a:gd name="connsiteX158" fmla="*/ 169207 w 12192000"/>
              <a:gd name="connsiteY158" fmla="*/ 2128100 h 2237474"/>
              <a:gd name="connsiteX159" fmla="*/ 93149 w 12192000"/>
              <a:gd name="connsiteY159" fmla="*/ 2105324 h 2237474"/>
              <a:gd name="connsiteX160" fmla="*/ 88109 w 12192000"/>
              <a:gd name="connsiteY160" fmla="*/ 2106704 h 2237474"/>
              <a:gd name="connsiteX161" fmla="*/ 80022 w 12192000"/>
              <a:gd name="connsiteY161" fmla="*/ 2107254 h 2237474"/>
              <a:gd name="connsiteX162" fmla="*/ 79717 w 12192000"/>
              <a:gd name="connsiteY162" fmla="*/ 2107046 h 2237474"/>
              <a:gd name="connsiteX163" fmla="*/ 72352 w 12192000"/>
              <a:gd name="connsiteY163" fmla="*/ 2107991 h 2237474"/>
              <a:gd name="connsiteX164" fmla="*/ 37645 w 12192000"/>
              <a:gd name="connsiteY164" fmla="*/ 2115401 h 2237474"/>
              <a:gd name="connsiteX165" fmla="*/ 4572 w 12192000"/>
              <a:gd name="connsiteY165" fmla="*/ 2111091 h 2237474"/>
              <a:gd name="connsiteX166" fmla="*/ 0 w 12192000"/>
              <a:gd name="connsiteY166" fmla="*/ 2110468 h 2237474"/>
              <a:gd name="connsiteX167" fmla="*/ 0 w 12192000"/>
              <a:gd name="connsiteY16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089991 w 12192000"/>
              <a:gd name="connsiteY123" fmla="*/ 2034193 h 2237474"/>
              <a:gd name="connsiteX124" fmla="*/ 2058061 w 12192000"/>
              <a:gd name="connsiteY124" fmla="*/ 2047942 h 2237474"/>
              <a:gd name="connsiteX125" fmla="*/ 2042244 w 12192000"/>
              <a:gd name="connsiteY125" fmla="*/ 2055560 h 2237474"/>
              <a:gd name="connsiteX126" fmla="*/ 1877728 w 12192000"/>
              <a:gd name="connsiteY126" fmla="*/ 2101004 h 2237474"/>
              <a:gd name="connsiteX127" fmla="*/ 1759056 w 12192000"/>
              <a:gd name="connsiteY127" fmla="*/ 2125608 h 2237474"/>
              <a:gd name="connsiteX128" fmla="*/ 1637948 w 12192000"/>
              <a:gd name="connsiteY128" fmla="*/ 2172597 h 2237474"/>
              <a:gd name="connsiteX129" fmla="*/ 1434549 w 12192000"/>
              <a:gd name="connsiteY129" fmla="*/ 2234522 h 2237474"/>
              <a:gd name="connsiteX130" fmla="*/ 1398481 w 12192000"/>
              <a:gd name="connsiteY130" fmla="*/ 2237074 h 2237474"/>
              <a:gd name="connsiteX131" fmla="*/ 1398407 w 12192000"/>
              <a:gd name="connsiteY131" fmla="*/ 2237095 h 2237474"/>
              <a:gd name="connsiteX132" fmla="*/ 1370962 w 12192000"/>
              <a:gd name="connsiteY132" fmla="*/ 2237474 h 2237474"/>
              <a:gd name="connsiteX133" fmla="*/ 1356367 w 12192000"/>
              <a:gd name="connsiteY133" fmla="*/ 2235089 h 2237474"/>
              <a:gd name="connsiteX134" fmla="*/ 1324828 w 12192000"/>
              <a:gd name="connsiteY134" fmla="*/ 2231968 h 2237474"/>
              <a:gd name="connsiteX135" fmla="*/ 1279765 w 12192000"/>
              <a:gd name="connsiteY135" fmla="*/ 2229639 h 2237474"/>
              <a:gd name="connsiteX136" fmla="*/ 1195347 w 12192000"/>
              <a:gd name="connsiteY136" fmla="*/ 2212354 h 2237474"/>
              <a:gd name="connsiteX137" fmla="*/ 970251 w 12192000"/>
              <a:gd name="connsiteY137" fmla="*/ 2221029 h 2237474"/>
              <a:gd name="connsiteX138" fmla="*/ 812914 w 12192000"/>
              <a:gd name="connsiteY138" fmla="*/ 2202752 h 2237474"/>
              <a:gd name="connsiteX139" fmla="*/ 800195 w 12192000"/>
              <a:gd name="connsiteY139" fmla="*/ 2209407 h 2237474"/>
              <a:gd name="connsiteX140" fmla="*/ 784978 w 12192000"/>
              <a:gd name="connsiteY140" fmla="*/ 2212360 h 2237474"/>
              <a:gd name="connsiteX141" fmla="*/ 681987 w 12192000"/>
              <a:gd name="connsiteY141" fmla="*/ 2216757 h 2237474"/>
              <a:gd name="connsiteX142" fmla="*/ 669923 w 12192000"/>
              <a:gd name="connsiteY142" fmla="*/ 2211682 h 2237474"/>
              <a:gd name="connsiteX143" fmla="*/ 648680 w 12192000"/>
              <a:gd name="connsiteY143" fmla="*/ 2206229 h 2237474"/>
              <a:gd name="connsiteX144" fmla="*/ 597225 w 12192000"/>
              <a:gd name="connsiteY144" fmla="*/ 2180999 h 2237474"/>
              <a:gd name="connsiteX145" fmla="*/ 558449 w 12192000"/>
              <a:gd name="connsiteY145" fmla="*/ 2182346 h 2237474"/>
              <a:gd name="connsiteX146" fmla="*/ 550517 w 12192000"/>
              <a:gd name="connsiteY146" fmla="*/ 2182060 h 2237474"/>
              <a:gd name="connsiteX147" fmla="*/ 550309 w 12192000"/>
              <a:gd name="connsiteY147" fmla="*/ 2181825 h 2237474"/>
              <a:gd name="connsiteX148" fmla="*/ 541836 w 12192000"/>
              <a:gd name="connsiteY148" fmla="*/ 2181063 h 2237474"/>
              <a:gd name="connsiteX149" fmla="*/ 536057 w 12192000"/>
              <a:gd name="connsiteY149" fmla="*/ 2181537 h 2237474"/>
              <a:gd name="connsiteX150" fmla="*/ 520671 w 12192000"/>
              <a:gd name="connsiteY150" fmla="*/ 2180980 h 2237474"/>
              <a:gd name="connsiteX151" fmla="*/ 515024 w 12192000"/>
              <a:gd name="connsiteY151" fmla="*/ 2179258 h 2237474"/>
              <a:gd name="connsiteX152" fmla="*/ 512278 w 12192000"/>
              <a:gd name="connsiteY152" fmla="*/ 2176369 h 2237474"/>
              <a:gd name="connsiteX153" fmla="*/ 480419 w 12192000"/>
              <a:gd name="connsiteY153" fmla="*/ 2167807 h 2237474"/>
              <a:gd name="connsiteX154" fmla="*/ 413835 w 12192000"/>
              <a:gd name="connsiteY154" fmla="*/ 2156783 h 2237474"/>
              <a:gd name="connsiteX155" fmla="*/ 376513 w 12192000"/>
              <a:gd name="connsiteY155" fmla="*/ 2154014 h 2237474"/>
              <a:gd name="connsiteX156" fmla="*/ 273386 w 12192000"/>
              <a:gd name="connsiteY156" fmla="*/ 2142551 h 2237474"/>
              <a:gd name="connsiteX157" fmla="*/ 169207 w 12192000"/>
              <a:gd name="connsiteY157" fmla="*/ 2128100 h 2237474"/>
              <a:gd name="connsiteX158" fmla="*/ 93149 w 12192000"/>
              <a:gd name="connsiteY158" fmla="*/ 2105324 h 2237474"/>
              <a:gd name="connsiteX159" fmla="*/ 88109 w 12192000"/>
              <a:gd name="connsiteY159" fmla="*/ 2106704 h 2237474"/>
              <a:gd name="connsiteX160" fmla="*/ 80022 w 12192000"/>
              <a:gd name="connsiteY160" fmla="*/ 2107254 h 2237474"/>
              <a:gd name="connsiteX161" fmla="*/ 79717 w 12192000"/>
              <a:gd name="connsiteY161" fmla="*/ 2107046 h 2237474"/>
              <a:gd name="connsiteX162" fmla="*/ 72352 w 12192000"/>
              <a:gd name="connsiteY162" fmla="*/ 2107991 h 2237474"/>
              <a:gd name="connsiteX163" fmla="*/ 37645 w 12192000"/>
              <a:gd name="connsiteY163" fmla="*/ 2115401 h 2237474"/>
              <a:gd name="connsiteX164" fmla="*/ 4572 w 12192000"/>
              <a:gd name="connsiteY164" fmla="*/ 2111091 h 2237474"/>
              <a:gd name="connsiteX165" fmla="*/ 0 w 12192000"/>
              <a:gd name="connsiteY165" fmla="*/ 2110468 h 2237474"/>
              <a:gd name="connsiteX166" fmla="*/ 0 w 12192000"/>
              <a:gd name="connsiteY16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86609 w 12192000"/>
              <a:gd name="connsiteY121" fmla="*/ 2008263 h 2237474"/>
              <a:gd name="connsiteX122" fmla="*/ 2164831 w 12192000"/>
              <a:gd name="connsiteY122" fmla="*/ 2010143 h 2237474"/>
              <a:gd name="connsiteX123" fmla="*/ 2085228 w 12192000"/>
              <a:gd name="connsiteY123" fmla="*/ 2046431 h 2237474"/>
              <a:gd name="connsiteX124" fmla="*/ 2058061 w 12192000"/>
              <a:gd name="connsiteY124" fmla="*/ 2047942 h 2237474"/>
              <a:gd name="connsiteX125" fmla="*/ 2042244 w 12192000"/>
              <a:gd name="connsiteY125" fmla="*/ 2055560 h 2237474"/>
              <a:gd name="connsiteX126" fmla="*/ 1877728 w 12192000"/>
              <a:gd name="connsiteY126" fmla="*/ 2101004 h 2237474"/>
              <a:gd name="connsiteX127" fmla="*/ 1759056 w 12192000"/>
              <a:gd name="connsiteY127" fmla="*/ 2125608 h 2237474"/>
              <a:gd name="connsiteX128" fmla="*/ 1637948 w 12192000"/>
              <a:gd name="connsiteY128" fmla="*/ 2172597 h 2237474"/>
              <a:gd name="connsiteX129" fmla="*/ 1434549 w 12192000"/>
              <a:gd name="connsiteY129" fmla="*/ 2234522 h 2237474"/>
              <a:gd name="connsiteX130" fmla="*/ 1398481 w 12192000"/>
              <a:gd name="connsiteY130" fmla="*/ 2237074 h 2237474"/>
              <a:gd name="connsiteX131" fmla="*/ 1398407 w 12192000"/>
              <a:gd name="connsiteY131" fmla="*/ 2237095 h 2237474"/>
              <a:gd name="connsiteX132" fmla="*/ 1370962 w 12192000"/>
              <a:gd name="connsiteY132" fmla="*/ 2237474 h 2237474"/>
              <a:gd name="connsiteX133" fmla="*/ 1356367 w 12192000"/>
              <a:gd name="connsiteY133" fmla="*/ 2235089 h 2237474"/>
              <a:gd name="connsiteX134" fmla="*/ 1324828 w 12192000"/>
              <a:gd name="connsiteY134" fmla="*/ 2231968 h 2237474"/>
              <a:gd name="connsiteX135" fmla="*/ 1279765 w 12192000"/>
              <a:gd name="connsiteY135" fmla="*/ 2229639 h 2237474"/>
              <a:gd name="connsiteX136" fmla="*/ 1195347 w 12192000"/>
              <a:gd name="connsiteY136" fmla="*/ 2212354 h 2237474"/>
              <a:gd name="connsiteX137" fmla="*/ 970251 w 12192000"/>
              <a:gd name="connsiteY137" fmla="*/ 2221029 h 2237474"/>
              <a:gd name="connsiteX138" fmla="*/ 812914 w 12192000"/>
              <a:gd name="connsiteY138" fmla="*/ 2202752 h 2237474"/>
              <a:gd name="connsiteX139" fmla="*/ 800195 w 12192000"/>
              <a:gd name="connsiteY139" fmla="*/ 2209407 h 2237474"/>
              <a:gd name="connsiteX140" fmla="*/ 784978 w 12192000"/>
              <a:gd name="connsiteY140" fmla="*/ 2212360 h 2237474"/>
              <a:gd name="connsiteX141" fmla="*/ 681987 w 12192000"/>
              <a:gd name="connsiteY141" fmla="*/ 2216757 h 2237474"/>
              <a:gd name="connsiteX142" fmla="*/ 669923 w 12192000"/>
              <a:gd name="connsiteY142" fmla="*/ 2211682 h 2237474"/>
              <a:gd name="connsiteX143" fmla="*/ 648680 w 12192000"/>
              <a:gd name="connsiteY143" fmla="*/ 2206229 h 2237474"/>
              <a:gd name="connsiteX144" fmla="*/ 597225 w 12192000"/>
              <a:gd name="connsiteY144" fmla="*/ 2180999 h 2237474"/>
              <a:gd name="connsiteX145" fmla="*/ 558449 w 12192000"/>
              <a:gd name="connsiteY145" fmla="*/ 2182346 h 2237474"/>
              <a:gd name="connsiteX146" fmla="*/ 550517 w 12192000"/>
              <a:gd name="connsiteY146" fmla="*/ 2182060 h 2237474"/>
              <a:gd name="connsiteX147" fmla="*/ 550309 w 12192000"/>
              <a:gd name="connsiteY147" fmla="*/ 2181825 h 2237474"/>
              <a:gd name="connsiteX148" fmla="*/ 541836 w 12192000"/>
              <a:gd name="connsiteY148" fmla="*/ 2181063 h 2237474"/>
              <a:gd name="connsiteX149" fmla="*/ 536057 w 12192000"/>
              <a:gd name="connsiteY149" fmla="*/ 2181537 h 2237474"/>
              <a:gd name="connsiteX150" fmla="*/ 520671 w 12192000"/>
              <a:gd name="connsiteY150" fmla="*/ 2180980 h 2237474"/>
              <a:gd name="connsiteX151" fmla="*/ 515024 w 12192000"/>
              <a:gd name="connsiteY151" fmla="*/ 2179258 h 2237474"/>
              <a:gd name="connsiteX152" fmla="*/ 512278 w 12192000"/>
              <a:gd name="connsiteY152" fmla="*/ 2176369 h 2237474"/>
              <a:gd name="connsiteX153" fmla="*/ 480419 w 12192000"/>
              <a:gd name="connsiteY153" fmla="*/ 2167807 h 2237474"/>
              <a:gd name="connsiteX154" fmla="*/ 413835 w 12192000"/>
              <a:gd name="connsiteY154" fmla="*/ 2156783 h 2237474"/>
              <a:gd name="connsiteX155" fmla="*/ 376513 w 12192000"/>
              <a:gd name="connsiteY155" fmla="*/ 2154014 h 2237474"/>
              <a:gd name="connsiteX156" fmla="*/ 273386 w 12192000"/>
              <a:gd name="connsiteY156" fmla="*/ 2142551 h 2237474"/>
              <a:gd name="connsiteX157" fmla="*/ 169207 w 12192000"/>
              <a:gd name="connsiteY157" fmla="*/ 2128100 h 2237474"/>
              <a:gd name="connsiteX158" fmla="*/ 93149 w 12192000"/>
              <a:gd name="connsiteY158" fmla="*/ 2105324 h 2237474"/>
              <a:gd name="connsiteX159" fmla="*/ 88109 w 12192000"/>
              <a:gd name="connsiteY159" fmla="*/ 2106704 h 2237474"/>
              <a:gd name="connsiteX160" fmla="*/ 80022 w 12192000"/>
              <a:gd name="connsiteY160" fmla="*/ 2107254 h 2237474"/>
              <a:gd name="connsiteX161" fmla="*/ 79717 w 12192000"/>
              <a:gd name="connsiteY161" fmla="*/ 2107046 h 2237474"/>
              <a:gd name="connsiteX162" fmla="*/ 72352 w 12192000"/>
              <a:gd name="connsiteY162" fmla="*/ 2107991 h 2237474"/>
              <a:gd name="connsiteX163" fmla="*/ 37645 w 12192000"/>
              <a:gd name="connsiteY163" fmla="*/ 2115401 h 2237474"/>
              <a:gd name="connsiteX164" fmla="*/ 4572 w 12192000"/>
              <a:gd name="connsiteY164" fmla="*/ 2111091 h 2237474"/>
              <a:gd name="connsiteX165" fmla="*/ 0 w 12192000"/>
              <a:gd name="connsiteY165" fmla="*/ 2110468 h 2237474"/>
              <a:gd name="connsiteX166" fmla="*/ 0 w 12192000"/>
              <a:gd name="connsiteY16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1511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81987 w 12192000"/>
              <a:gd name="connsiteY140" fmla="*/ 2216757 h 2237474"/>
              <a:gd name="connsiteX141" fmla="*/ 669923 w 12192000"/>
              <a:gd name="connsiteY141" fmla="*/ 2211682 h 2237474"/>
              <a:gd name="connsiteX142" fmla="*/ 648680 w 12192000"/>
              <a:gd name="connsiteY142" fmla="*/ 2206229 h 2237474"/>
              <a:gd name="connsiteX143" fmla="*/ 597225 w 12192000"/>
              <a:gd name="connsiteY143" fmla="*/ 2180999 h 2237474"/>
              <a:gd name="connsiteX144" fmla="*/ 558449 w 12192000"/>
              <a:gd name="connsiteY144" fmla="*/ 2182346 h 2237474"/>
              <a:gd name="connsiteX145" fmla="*/ 550517 w 12192000"/>
              <a:gd name="connsiteY145" fmla="*/ 2182060 h 2237474"/>
              <a:gd name="connsiteX146" fmla="*/ 550309 w 12192000"/>
              <a:gd name="connsiteY146" fmla="*/ 2181825 h 2237474"/>
              <a:gd name="connsiteX147" fmla="*/ 541836 w 12192000"/>
              <a:gd name="connsiteY147" fmla="*/ 2181063 h 2237474"/>
              <a:gd name="connsiteX148" fmla="*/ 536057 w 12192000"/>
              <a:gd name="connsiteY148" fmla="*/ 2181537 h 2237474"/>
              <a:gd name="connsiteX149" fmla="*/ 520671 w 12192000"/>
              <a:gd name="connsiteY149" fmla="*/ 2180980 h 2237474"/>
              <a:gd name="connsiteX150" fmla="*/ 515024 w 12192000"/>
              <a:gd name="connsiteY150" fmla="*/ 2179258 h 2237474"/>
              <a:gd name="connsiteX151" fmla="*/ 512278 w 12192000"/>
              <a:gd name="connsiteY151" fmla="*/ 2176369 h 2237474"/>
              <a:gd name="connsiteX152" fmla="*/ 480419 w 12192000"/>
              <a:gd name="connsiteY152" fmla="*/ 2167807 h 2237474"/>
              <a:gd name="connsiteX153" fmla="*/ 413835 w 12192000"/>
              <a:gd name="connsiteY153" fmla="*/ 2156783 h 2237474"/>
              <a:gd name="connsiteX154" fmla="*/ 376513 w 12192000"/>
              <a:gd name="connsiteY154" fmla="*/ 2154014 h 2237474"/>
              <a:gd name="connsiteX155" fmla="*/ 273386 w 12192000"/>
              <a:gd name="connsiteY155" fmla="*/ 2142551 h 2237474"/>
              <a:gd name="connsiteX156" fmla="*/ 169207 w 12192000"/>
              <a:gd name="connsiteY156" fmla="*/ 2128100 h 2237474"/>
              <a:gd name="connsiteX157" fmla="*/ 93149 w 12192000"/>
              <a:gd name="connsiteY157" fmla="*/ 2105324 h 2237474"/>
              <a:gd name="connsiteX158" fmla="*/ 88109 w 12192000"/>
              <a:gd name="connsiteY158" fmla="*/ 2106704 h 2237474"/>
              <a:gd name="connsiteX159" fmla="*/ 80022 w 12192000"/>
              <a:gd name="connsiteY159" fmla="*/ 2107254 h 2237474"/>
              <a:gd name="connsiteX160" fmla="*/ 79717 w 12192000"/>
              <a:gd name="connsiteY160" fmla="*/ 2107046 h 2237474"/>
              <a:gd name="connsiteX161" fmla="*/ 72352 w 12192000"/>
              <a:gd name="connsiteY161" fmla="*/ 2107991 h 2237474"/>
              <a:gd name="connsiteX162" fmla="*/ 37645 w 12192000"/>
              <a:gd name="connsiteY162" fmla="*/ 2115401 h 2237474"/>
              <a:gd name="connsiteX163" fmla="*/ 4572 w 12192000"/>
              <a:gd name="connsiteY163" fmla="*/ 2111091 h 2237474"/>
              <a:gd name="connsiteX164" fmla="*/ 0 w 12192000"/>
              <a:gd name="connsiteY164" fmla="*/ 2110468 h 2237474"/>
              <a:gd name="connsiteX165" fmla="*/ 0 w 12192000"/>
              <a:gd name="connsiteY16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81987 w 12192000"/>
              <a:gd name="connsiteY140" fmla="*/ 2216757 h 2237474"/>
              <a:gd name="connsiteX141" fmla="*/ 669923 w 12192000"/>
              <a:gd name="connsiteY141" fmla="*/ 2211682 h 2237474"/>
              <a:gd name="connsiteX142" fmla="*/ 648680 w 12192000"/>
              <a:gd name="connsiteY142" fmla="*/ 2206229 h 2237474"/>
              <a:gd name="connsiteX143" fmla="*/ 597225 w 12192000"/>
              <a:gd name="connsiteY143" fmla="*/ 2180999 h 2237474"/>
              <a:gd name="connsiteX144" fmla="*/ 558449 w 12192000"/>
              <a:gd name="connsiteY144" fmla="*/ 2182346 h 2237474"/>
              <a:gd name="connsiteX145" fmla="*/ 550517 w 12192000"/>
              <a:gd name="connsiteY145" fmla="*/ 2182060 h 2237474"/>
              <a:gd name="connsiteX146" fmla="*/ 550309 w 12192000"/>
              <a:gd name="connsiteY146" fmla="*/ 2181825 h 2237474"/>
              <a:gd name="connsiteX147" fmla="*/ 541836 w 12192000"/>
              <a:gd name="connsiteY147" fmla="*/ 2181063 h 2237474"/>
              <a:gd name="connsiteX148" fmla="*/ 536057 w 12192000"/>
              <a:gd name="connsiteY148" fmla="*/ 2181537 h 2237474"/>
              <a:gd name="connsiteX149" fmla="*/ 520671 w 12192000"/>
              <a:gd name="connsiteY149" fmla="*/ 2180980 h 2237474"/>
              <a:gd name="connsiteX150" fmla="*/ 515024 w 12192000"/>
              <a:gd name="connsiteY150" fmla="*/ 2179258 h 2237474"/>
              <a:gd name="connsiteX151" fmla="*/ 512278 w 12192000"/>
              <a:gd name="connsiteY151" fmla="*/ 2176369 h 2237474"/>
              <a:gd name="connsiteX152" fmla="*/ 480419 w 12192000"/>
              <a:gd name="connsiteY152" fmla="*/ 2167807 h 2237474"/>
              <a:gd name="connsiteX153" fmla="*/ 413835 w 12192000"/>
              <a:gd name="connsiteY153" fmla="*/ 2156783 h 2237474"/>
              <a:gd name="connsiteX154" fmla="*/ 376513 w 12192000"/>
              <a:gd name="connsiteY154" fmla="*/ 2154014 h 2237474"/>
              <a:gd name="connsiteX155" fmla="*/ 273386 w 12192000"/>
              <a:gd name="connsiteY155" fmla="*/ 2142551 h 2237474"/>
              <a:gd name="connsiteX156" fmla="*/ 169207 w 12192000"/>
              <a:gd name="connsiteY156" fmla="*/ 2128100 h 2237474"/>
              <a:gd name="connsiteX157" fmla="*/ 93149 w 12192000"/>
              <a:gd name="connsiteY157" fmla="*/ 2105324 h 2237474"/>
              <a:gd name="connsiteX158" fmla="*/ 88109 w 12192000"/>
              <a:gd name="connsiteY158" fmla="*/ 2106704 h 2237474"/>
              <a:gd name="connsiteX159" fmla="*/ 80022 w 12192000"/>
              <a:gd name="connsiteY159" fmla="*/ 2107254 h 2237474"/>
              <a:gd name="connsiteX160" fmla="*/ 79717 w 12192000"/>
              <a:gd name="connsiteY160" fmla="*/ 2107046 h 2237474"/>
              <a:gd name="connsiteX161" fmla="*/ 72352 w 12192000"/>
              <a:gd name="connsiteY161" fmla="*/ 2107991 h 2237474"/>
              <a:gd name="connsiteX162" fmla="*/ 37645 w 12192000"/>
              <a:gd name="connsiteY162" fmla="*/ 2115401 h 2237474"/>
              <a:gd name="connsiteX163" fmla="*/ 4572 w 12192000"/>
              <a:gd name="connsiteY163" fmla="*/ 2111091 h 2237474"/>
              <a:gd name="connsiteX164" fmla="*/ 0 w 12192000"/>
              <a:gd name="connsiteY164" fmla="*/ 2110468 h 2237474"/>
              <a:gd name="connsiteX165" fmla="*/ 0 w 12192000"/>
              <a:gd name="connsiteY16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41836 w 12192000"/>
              <a:gd name="connsiteY146" fmla="*/ 2181063 h 2237474"/>
              <a:gd name="connsiteX147" fmla="*/ 536057 w 12192000"/>
              <a:gd name="connsiteY147" fmla="*/ 2181537 h 2237474"/>
              <a:gd name="connsiteX148" fmla="*/ 520671 w 12192000"/>
              <a:gd name="connsiteY148" fmla="*/ 2180980 h 2237474"/>
              <a:gd name="connsiteX149" fmla="*/ 515024 w 12192000"/>
              <a:gd name="connsiteY149" fmla="*/ 2179258 h 2237474"/>
              <a:gd name="connsiteX150" fmla="*/ 512278 w 12192000"/>
              <a:gd name="connsiteY150" fmla="*/ 2176369 h 2237474"/>
              <a:gd name="connsiteX151" fmla="*/ 480419 w 12192000"/>
              <a:gd name="connsiteY151" fmla="*/ 2167807 h 2237474"/>
              <a:gd name="connsiteX152" fmla="*/ 413835 w 12192000"/>
              <a:gd name="connsiteY152" fmla="*/ 2156783 h 2237474"/>
              <a:gd name="connsiteX153" fmla="*/ 376513 w 12192000"/>
              <a:gd name="connsiteY153" fmla="*/ 2154014 h 2237474"/>
              <a:gd name="connsiteX154" fmla="*/ 273386 w 12192000"/>
              <a:gd name="connsiteY154" fmla="*/ 2142551 h 2237474"/>
              <a:gd name="connsiteX155" fmla="*/ 169207 w 12192000"/>
              <a:gd name="connsiteY155" fmla="*/ 2128100 h 2237474"/>
              <a:gd name="connsiteX156" fmla="*/ 93149 w 12192000"/>
              <a:gd name="connsiteY156" fmla="*/ 2105324 h 2237474"/>
              <a:gd name="connsiteX157" fmla="*/ 88109 w 12192000"/>
              <a:gd name="connsiteY157" fmla="*/ 2106704 h 2237474"/>
              <a:gd name="connsiteX158" fmla="*/ 80022 w 12192000"/>
              <a:gd name="connsiteY158" fmla="*/ 2107254 h 2237474"/>
              <a:gd name="connsiteX159" fmla="*/ 79717 w 12192000"/>
              <a:gd name="connsiteY159" fmla="*/ 2107046 h 2237474"/>
              <a:gd name="connsiteX160" fmla="*/ 72352 w 12192000"/>
              <a:gd name="connsiteY160" fmla="*/ 2107991 h 2237474"/>
              <a:gd name="connsiteX161" fmla="*/ 37645 w 12192000"/>
              <a:gd name="connsiteY161" fmla="*/ 2115401 h 2237474"/>
              <a:gd name="connsiteX162" fmla="*/ 4572 w 12192000"/>
              <a:gd name="connsiteY162" fmla="*/ 2111091 h 2237474"/>
              <a:gd name="connsiteX163" fmla="*/ 0 w 12192000"/>
              <a:gd name="connsiteY163" fmla="*/ 2110468 h 2237474"/>
              <a:gd name="connsiteX164" fmla="*/ 0 w 12192000"/>
              <a:gd name="connsiteY16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41836 w 12192000"/>
              <a:gd name="connsiteY146" fmla="*/ 2181063 h 2237474"/>
              <a:gd name="connsiteX147" fmla="*/ 520671 w 12192000"/>
              <a:gd name="connsiteY147" fmla="*/ 2180980 h 2237474"/>
              <a:gd name="connsiteX148" fmla="*/ 515024 w 12192000"/>
              <a:gd name="connsiteY148" fmla="*/ 2179258 h 2237474"/>
              <a:gd name="connsiteX149" fmla="*/ 512278 w 12192000"/>
              <a:gd name="connsiteY149" fmla="*/ 2176369 h 2237474"/>
              <a:gd name="connsiteX150" fmla="*/ 480419 w 12192000"/>
              <a:gd name="connsiteY150" fmla="*/ 2167807 h 2237474"/>
              <a:gd name="connsiteX151" fmla="*/ 413835 w 12192000"/>
              <a:gd name="connsiteY151" fmla="*/ 2156783 h 2237474"/>
              <a:gd name="connsiteX152" fmla="*/ 376513 w 12192000"/>
              <a:gd name="connsiteY152" fmla="*/ 2154014 h 2237474"/>
              <a:gd name="connsiteX153" fmla="*/ 273386 w 12192000"/>
              <a:gd name="connsiteY153" fmla="*/ 2142551 h 2237474"/>
              <a:gd name="connsiteX154" fmla="*/ 169207 w 12192000"/>
              <a:gd name="connsiteY154" fmla="*/ 2128100 h 2237474"/>
              <a:gd name="connsiteX155" fmla="*/ 93149 w 12192000"/>
              <a:gd name="connsiteY155" fmla="*/ 2105324 h 2237474"/>
              <a:gd name="connsiteX156" fmla="*/ 88109 w 12192000"/>
              <a:gd name="connsiteY156" fmla="*/ 2106704 h 2237474"/>
              <a:gd name="connsiteX157" fmla="*/ 80022 w 12192000"/>
              <a:gd name="connsiteY157" fmla="*/ 2107254 h 2237474"/>
              <a:gd name="connsiteX158" fmla="*/ 79717 w 12192000"/>
              <a:gd name="connsiteY158" fmla="*/ 2107046 h 2237474"/>
              <a:gd name="connsiteX159" fmla="*/ 72352 w 12192000"/>
              <a:gd name="connsiteY159" fmla="*/ 2107991 h 2237474"/>
              <a:gd name="connsiteX160" fmla="*/ 37645 w 12192000"/>
              <a:gd name="connsiteY160" fmla="*/ 2115401 h 2237474"/>
              <a:gd name="connsiteX161" fmla="*/ 4572 w 12192000"/>
              <a:gd name="connsiteY161" fmla="*/ 2111091 h 2237474"/>
              <a:gd name="connsiteX162" fmla="*/ 0 w 12192000"/>
              <a:gd name="connsiteY162" fmla="*/ 2110468 h 2237474"/>
              <a:gd name="connsiteX163" fmla="*/ 0 w 12192000"/>
              <a:gd name="connsiteY16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512278 w 12192000"/>
              <a:gd name="connsiteY148" fmla="*/ 2176369 h 2237474"/>
              <a:gd name="connsiteX149" fmla="*/ 480419 w 12192000"/>
              <a:gd name="connsiteY149" fmla="*/ 2167807 h 2237474"/>
              <a:gd name="connsiteX150" fmla="*/ 413835 w 12192000"/>
              <a:gd name="connsiteY150" fmla="*/ 2156783 h 2237474"/>
              <a:gd name="connsiteX151" fmla="*/ 376513 w 12192000"/>
              <a:gd name="connsiteY151" fmla="*/ 2154014 h 2237474"/>
              <a:gd name="connsiteX152" fmla="*/ 273386 w 12192000"/>
              <a:gd name="connsiteY152" fmla="*/ 2142551 h 2237474"/>
              <a:gd name="connsiteX153" fmla="*/ 169207 w 12192000"/>
              <a:gd name="connsiteY153" fmla="*/ 2128100 h 2237474"/>
              <a:gd name="connsiteX154" fmla="*/ 93149 w 12192000"/>
              <a:gd name="connsiteY154" fmla="*/ 2105324 h 2237474"/>
              <a:gd name="connsiteX155" fmla="*/ 88109 w 12192000"/>
              <a:gd name="connsiteY155" fmla="*/ 2106704 h 2237474"/>
              <a:gd name="connsiteX156" fmla="*/ 80022 w 12192000"/>
              <a:gd name="connsiteY156" fmla="*/ 2107254 h 2237474"/>
              <a:gd name="connsiteX157" fmla="*/ 79717 w 12192000"/>
              <a:gd name="connsiteY157" fmla="*/ 2107046 h 2237474"/>
              <a:gd name="connsiteX158" fmla="*/ 72352 w 12192000"/>
              <a:gd name="connsiteY158" fmla="*/ 2107991 h 2237474"/>
              <a:gd name="connsiteX159" fmla="*/ 37645 w 12192000"/>
              <a:gd name="connsiteY159" fmla="*/ 2115401 h 2237474"/>
              <a:gd name="connsiteX160" fmla="*/ 4572 w 12192000"/>
              <a:gd name="connsiteY160" fmla="*/ 2111091 h 2237474"/>
              <a:gd name="connsiteX161" fmla="*/ 0 w 12192000"/>
              <a:gd name="connsiteY161" fmla="*/ 2110468 h 2237474"/>
              <a:gd name="connsiteX162" fmla="*/ 0 w 12192000"/>
              <a:gd name="connsiteY16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480419 w 12192000"/>
              <a:gd name="connsiteY148" fmla="*/ 2167807 h 2237474"/>
              <a:gd name="connsiteX149" fmla="*/ 413835 w 12192000"/>
              <a:gd name="connsiteY149" fmla="*/ 2156783 h 2237474"/>
              <a:gd name="connsiteX150" fmla="*/ 376513 w 12192000"/>
              <a:gd name="connsiteY150" fmla="*/ 2154014 h 2237474"/>
              <a:gd name="connsiteX151" fmla="*/ 273386 w 12192000"/>
              <a:gd name="connsiteY151" fmla="*/ 2142551 h 2237474"/>
              <a:gd name="connsiteX152" fmla="*/ 169207 w 12192000"/>
              <a:gd name="connsiteY152" fmla="*/ 2128100 h 2237474"/>
              <a:gd name="connsiteX153" fmla="*/ 93149 w 12192000"/>
              <a:gd name="connsiteY153" fmla="*/ 2105324 h 2237474"/>
              <a:gd name="connsiteX154" fmla="*/ 88109 w 12192000"/>
              <a:gd name="connsiteY154" fmla="*/ 2106704 h 2237474"/>
              <a:gd name="connsiteX155" fmla="*/ 80022 w 12192000"/>
              <a:gd name="connsiteY155" fmla="*/ 2107254 h 2237474"/>
              <a:gd name="connsiteX156" fmla="*/ 79717 w 12192000"/>
              <a:gd name="connsiteY156" fmla="*/ 2107046 h 2237474"/>
              <a:gd name="connsiteX157" fmla="*/ 72352 w 12192000"/>
              <a:gd name="connsiteY157" fmla="*/ 2107991 h 2237474"/>
              <a:gd name="connsiteX158" fmla="*/ 37645 w 12192000"/>
              <a:gd name="connsiteY158" fmla="*/ 2115401 h 2237474"/>
              <a:gd name="connsiteX159" fmla="*/ 4572 w 12192000"/>
              <a:gd name="connsiteY159" fmla="*/ 2111091 h 2237474"/>
              <a:gd name="connsiteX160" fmla="*/ 0 w 12192000"/>
              <a:gd name="connsiteY160" fmla="*/ 2110468 h 2237474"/>
              <a:gd name="connsiteX161" fmla="*/ 0 w 12192000"/>
              <a:gd name="connsiteY16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413835 w 12192000"/>
              <a:gd name="connsiteY148" fmla="*/ 2156783 h 2237474"/>
              <a:gd name="connsiteX149" fmla="*/ 376513 w 12192000"/>
              <a:gd name="connsiteY149" fmla="*/ 2154014 h 2237474"/>
              <a:gd name="connsiteX150" fmla="*/ 273386 w 12192000"/>
              <a:gd name="connsiteY150" fmla="*/ 2142551 h 2237474"/>
              <a:gd name="connsiteX151" fmla="*/ 169207 w 12192000"/>
              <a:gd name="connsiteY151" fmla="*/ 2128100 h 2237474"/>
              <a:gd name="connsiteX152" fmla="*/ 93149 w 12192000"/>
              <a:gd name="connsiteY152" fmla="*/ 2105324 h 2237474"/>
              <a:gd name="connsiteX153" fmla="*/ 88109 w 12192000"/>
              <a:gd name="connsiteY153" fmla="*/ 2106704 h 2237474"/>
              <a:gd name="connsiteX154" fmla="*/ 80022 w 12192000"/>
              <a:gd name="connsiteY154" fmla="*/ 2107254 h 2237474"/>
              <a:gd name="connsiteX155" fmla="*/ 79717 w 12192000"/>
              <a:gd name="connsiteY155" fmla="*/ 2107046 h 2237474"/>
              <a:gd name="connsiteX156" fmla="*/ 72352 w 12192000"/>
              <a:gd name="connsiteY156" fmla="*/ 2107991 h 2237474"/>
              <a:gd name="connsiteX157" fmla="*/ 37645 w 12192000"/>
              <a:gd name="connsiteY157" fmla="*/ 2115401 h 2237474"/>
              <a:gd name="connsiteX158" fmla="*/ 4572 w 12192000"/>
              <a:gd name="connsiteY158" fmla="*/ 2111091 h 2237474"/>
              <a:gd name="connsiteX159" fmla="*/ 0 w 12192000"/>
              <a:gd name="connsiteY159" fmla="*/ 2110468 h 2237474"/>
              <a:gd name="connsiteX160" fmla="*/ 0 w 12192000"/>
              <a:gd name="connsiteY16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413835 w 12192000"/>
              <a:gd name="connsiteY148" fmla="*/ 2156783 h 2237474"/>
              <a:gd name="connsiteX149" fmla="*/ 376513 w 12192000"/>
              <a:gd name="connsiteY149" fmla="*/ 2154014 h 2237474"/>
              <a:gd name="connsiteX150" fmla="*/ 273386 w 12192000"/>
              <a:gd name="connsiteY150" fmla="*/ 2142551 h 2237474"/>
              <a:gd name="connsiteX151" fmla="*/ 169207 w 12192000"/>
              <a:gd name="connsiteY151" fmla="*/ 2128100 h 2237474"/>
              <a:gd name="connsiteX152" fmla="*/ 93149 w 12192000"/>
              <a:gd name="connsiteY152" fmla="*/ 2105324 h 2237474"/>
              <a:gd name="connsiteX153" fmla="*/ 88109 w 12192000"/>
              <a:gd name="connsiteY153" fmla="*/ 2106704 h 2237474"/>
              <a:gd name="connsiteX154" fmla="*/ 80022 w 12192000"/>
              <a:gd name="connsiteY154" fmla="*/ 2107254 h 2237474"/>
              <a:gd name="connsiteX155" fmla="*/ 72352 w 12192000"/>
              <a:gd name="connsiteY155" fmla="*/ 2107991 h 2237474"/>
              <a:gd name="connsiteX156" fmla="*/ 37645 w 12192000"/>
              <a:gd name="connsiteY156" fmla="*/ 2115401 h 2237474"/>
              <a:gd name="connsiteX157" fmla="*/ 4572 w 12192000"/>
              <a:gd name="connsiteY157" fmla="*/ 2111091 h 2237474"/>
              <a:gd name="connsiteX158" fmla="*/ 0 w 12192000"/>
              <a:gd name="connsiteY158" fmla="*/ 2110468 h 2237474"/>
              <a:gd name="connsiteX159" fmla="*/ 0 w 12192000"/>
              <a:gd name="connsiteY15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413835 w 12192000"/>
              <a:gd name="connsiteY148" fmla="*/ 2156783 h 2237474"/>
              <a:gd name="connsiteX149" fmla="*/ 376513 w 12192000"/>
              <a:gd name="connsiteY149" fmla="*/ 2154014 h 2237474"/>
              <a:gd name="connsiteX150" fmla="*/ 273386 w 12192000"/>
              <a:gd name="connsiteY150" fmla="*/ 2142551 h 2237474"/>
              <a:gd name="connsiteX151" fmla="*/ 169207 w 12192000"/>
              <a:gd name="connsiteY151" fmla="*/ 2128100 h 2237474"/>
              <a:gd name="connsiteX152" fmla="*/ 93149 w 12192000"/>
              <a:gd name="connsiteY152" fmla="*/ 2105324 h 2237474"/>
              <a:gd name="connsiteX153" fmla="*/ 80022 w 12192000"/>
              <a:gd name="connsiteY153" fmla="*/ 2107254 h 2237474"/>
              <a:gd name="connsiteX154" fmla="*/ 72352 w 12192000"/>
              <a:gd name="connsiteY154" fmla="*/ 2107991 h 2237474"/>
              <a:gd name="connsiteX155" fmla="*/ 37645 w 12192000"/>
              <a:gd name="connsiteY155" fmla="*/ 2115401 h 2237474"/>
              <a:gd name="connsiteX156" fmla="*/ 4572 w 12192000"/>
              <a:gd name="connsiteY156" fmla="*/ 2111091 h 2237474"/>
              <a:gd name="connsiteX157" fmla="*/ 0 w 12192000"/>
              <a:gd name="connsiteY157" fmla="*/ 2110468 h 2237474"/>
              <a:gd name="connsiteX158" fmla="*/ 0 w 12192000"/>
              <a:gd name="connsiteY15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50309 w 12192000"/>
              <a:gd name="connsiteY145" fmla="*/ 2181825 h 2237474"/>
              <a:gd name="connsiteX146" fmla="*/ 520671 w 12192000"/>
              <a:gd name="connsiteY146" fmla="*/ 2180980 h 2237474"/>
              <a:gd name="connsiteX147" fmla="*/ 515024 w 12192000"/>
              <a:gd name="connsiteY147" fmla="*/ 2179258 h 2237474"/>
              <a:gd name="connsiteX148" fmla="*/ 413835 w 12192000"/>
              <a:gd name="connsiteY148" fmla="*/ 2156783 h 2237474"/>
              <a:gd name="connsiteX149" fmla="*/ 376513 w 12192000"/>
              <a:gd name="connsiteY149" fmla="*/ 2154014 h 2237474"/>
              <a:gd name="connsiteX150" fmla="*/ 273386 w 12192000"/>
              <a:gd name="connsiteY150" fmla="*/ 2142551 h 2237474"/>
              <a:gd name="connsiteX151" fmla="*/ 169207 w 12192000"/>
              <a:gd name="connsiteY151" fmla="*/ 2128100 h 2237474"/>
              <a:gd name="connsiteX152" fmla="*/ 80022 w 12192000"/>
              <a:gd name="connsiteY152" fmla="*/ 2107254 h 2237474"/>
              <a:gd name="connsiteX153" fmla="*/ 72352 w 12192000"/>
              <a:gd name="connsiteY153" fmla="*/ 2107991 h 2237474"/>
              <a:gd name="connsiteX154" fmla="*/ 37645 w 12192000"/>
              <a:gd name="connsiteY154" fmla="*/ 2115401 h 2237474"/>
              <a:gd name="connsiteX155" fmla="*/ 4572 w 12192000"/>
              <a:gd name="connsiteY155" fmla="*/ 2111091 h 2237474"/>
              <a:gd name="connsiteX156" fmla="*/ 0 w 12192000"/>
              <a:gd name="connsiteY156" fmla="*/ 2110468 h 2237474"/>
              <a:gd name="connsiteX157" fmla="*/ 0 w 12192000"/>
              <a:gd name="connsiteY15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50517 w 12192000"/>
              <a:gd name="connsiteY144" fmla="*/ 2182060 h 2237474"/>
              <a:gd name="connsiteX145" fmla="*/ 520671 w 12192000"/>
              <a:gd name="connsiteY145" fmla="*/ 2180980 h 2237474"/>
              <a:gd name="connsiteX146" fmla="*/ 515024 w 12192000"/>
              <a:gd name="connsiteY146" fmla="*/ 2179258 h 2237474"/>
              <a:gd name="connsiteX147" fmla="*/ 413835 w 12192000"/>
              <a:gd name="connsiteY147" fmla="*/ 2156783 h 2237474"/>
              <a:gd name="connsiteX148" fmla="*/ 376513 w 12192000"/>
              <a:gd name="connsiteY148" fmla="*/ 2154014 h 2237474"/>
              <a:gd name="connsiteX149" fmla="*/ 273386 w 12192000"/>
              <a:gd name="connsiteY149" fmla="*/ 2142551 h 2237474"/>
              <a:gd name="connsiteX150" fmla="*/ 169207 w 12192000"/>
              <a:gd name="connsiteY150" fmla="*/ 2128100 h 2237474"/>
              <a:gd name="connsiteX151" fmla="*/ 80022 w 12192000"/>
              <a:gd name="connsiteY151" fmla="*/ 2107254 h 2237474"/>
              <a:gd name="connsiteX152" fmla="*/ 72352 w 12192000"/>
              <a:gd name="connsiteY152" fmla="*/ 2107991 h 2237474"/>
              <a:gd name="connsiteX153" fmla="*/ 37645 w 12192000"/>
              <a:gd name="connsiteY153" fmla="*/ 2115401 h 2237474"/>
              <a:gd name="connsiteX154" fmla="*/ 4572 w 12192000"/>
              <a:gd name="connsiteY154" fmla="*/ 2111091 h 2237474"/>
              <a:gd name="connsiteX155" fmla="*/ 0 w 12192000"/>
              <a:gd name="connsiteY155" fmla="*/ 2110468 h 2237474"/>
              <a:gd name="connsiteX156" fmla="*/ 0 w 12192000"/>
              <a:gd name="connsiteY15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58449 w 12192000"/>
              <a:gd name="connsiteY143" fmla="*/ 2182346 h 2237474"/>
              <a:gd name="connsiteX144" fmla="*/ 520671 w 12192000"/>
              <a:gd name="connsiteY144" fmla="*/ 2180980 h 2237474"/>
              <a:gd name="connsiteX145" fmla="*/ 515024 w 12192000"/>
              <a:gd name="connsiteY145" fmla="*/ 2179258 h 2237474"/>
              <a:gd name="connsiteX146" fmla="*/ 413835 w 12192000"/>
              <a:gd name="connsiteY146" fmla="*/ 2156783 h 2237474"/>
              <a:gd name="connsiteX147" fmla="*/ 376513 w 12192000"/>
              <a:gd name="connsiteY147" fmla="*/ 2154014 h 2237474"/>
              <a:gd name="connsiteX148" fmla="*/ 273386 w 12192000"/>
              <a:gd name="connsiteY148" fmla="*/ 2142551 h 2237474"/>
              <a:gd name="connsiteX149" fmla="*/ 169207 w 12192000"/>
              <a:gd name="connsiteY149" fmla="*/ 2128100 h 2237474"/>
              <a:gd name="connsiteX150" fmla="*/ 80022 w 12192000"/>
              <a:gd name="connsiteY150" fmla="*/ 2107254 h 2237474"/>
              <a:gd name="connsiteX151" fmla="*/ 72352 w 12192000"/>
              <a:gd name="connsiteY151" fmla="*/ 2107991 h 2237474"/>
              <a:gd name="connsiteX152" fmla="*/ 37645 w 12192000"/>
              <a:gd name="connsiteY152" fmla="*/ 2115401 h 2237474"/>
              <a:gd name="connsiteX153" fmla="*/ 4572 w 12192000"/>
              <a:gd name="connsiteY153" fmla="*/ 2111091 h 2237474"/>
              <a:gd name="connsiteX154" fmla="*/ 0 w 12192000"/>
              <a:gd name="connsiteY154" fmla="*/ 2110468 h 2237474"/>
              <a:gd name="connsiteX155" fmla="*/ 0 w 12192000"/>
              <a:gd name="connsiteY15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69923 w 12192000"/>
              <a:gd name="connsiteY140" fmla="*/ 2211682 h 2237474"/>
              <a:gd name="connsiteX141" fmla="*/ 648680 w 12192000"/>
              <a:gd name="connsiteY141" fmla="*/ 2206229 h 2237474"/>
              <a:gd name="connsiteX142" fmla="*/ 597225 w 12192000"/>
              <a:gd name="connsiteY142" fmla="*/ 2180999 h 2237474"/>
              <a:gd name="connsiteX143" fmla="*/ 520671 w 12192000"/>
              <a:gd name="connsiteY143" fmla="*/ 2180980 h 2237474"/>
              <a:gd name="connsiteX144" fmla="*/ 515024 w 12192000"/>
              <a:gd name="connsiteY144" fmla="*/ 2179258 h 2237474"/>
              <a:gd name="connsiteX145" fmla="*/ 413835 w 12192000"/>
              <a:gd name="connsiteY145" fmla="*/ 2156783 h 2237474"/>
              <a:gd name="connsiteX146" fmla="*/ 376513 w 12192000"/>
              <a:gd name="connsiteY146" fmla="*/ 2154014 h 2237474"/>
              <a:gd name="connsiteX147" fmla="*/ 273386 w 12192000"/>
              <a:gd name="connsiteY147" fmla="*/ 2142551 h 2237474"/>
              <a:gd name="connsiteX148" fmla="*/ 169207 w 12192000"/>
              <a:gd name="connsiteY148" fmla="*/ 2128100 h 2237474"/>
              <a:gd name="connsiteX149" fmla="*/ 80022 w 12192000"/>
              <a:gd name="connsiteY149" fmla="*/ 2107254 h 2237474"/>
              <a:gd name="connsiteX150" fmla="*/ 72352 w 12192000"/>
              <a:gd name="connsiteY150" fmla="*/ 2107991 h 2237474"/>
              <a:gd name="connsiteX151" fmla="*/ 37645 w 12192000"/>
              <a:gd name="connsiteY151" fmla="*/ 2115401 h 2237474"/>
              <a:gd name="connsiteX152" fmla="*/ 4572 w 12192000"/>
              <a:gd name="connsiteY152" fmla="*/ 2111091 h 2237474"/>
              <a:gd name="connsiteX153" fmla="*/ 0 w 12192000"/>
              <a:gd name="connsiteY153" fmla="*/ 2110468 h 2237474"/>
              <a:gd name="connsiteX154" fmla="*/ 0 w 12192000"/>
              <a:gd name="connsiteY15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648680 w 12192000"/>
              <a:gd name="connsiteY140" fmla="*/ 2206229 h 2237474"/>
              <a:gd name="connsiteX141" fmla="*/ 597225 w 12192000"/>
              <a:gd name="connsiteY141" fmla="*/ 2180999 h 2237474"/>
              <a:gd name="connsiteX142" fmla="*/ 520671 w 12192000"/>
              <a:gd name="connsiteY142" fmla="*/ 2180980 h 2237474"/>
              <a:gd name="connsiteX143" fmla="*/ 515024 w 12192000"/>
              <a:gd name="connsiteY143" fmla="*/ 2179258 h 2237474"/>
              <a:gd name="connsiteX144" fmla="*/ 413835 w 12192000"/>
              <a:gd name="connsiteY144" fmla="*/ 2156783 h 2237474"/>
              <a:gd name="connsiteX145" fmla="*/ 376513 w 12192000"/>
              <a:gd name="connsiteY145" fmla="*/ 2154014 h 2237474"/>
              <a:gd name="connsiteX146" fmla="*/ 273386 w 12192000"/>
              <a:gd name="connsiteY146" fmla="*/ 2142551 h 2237474"/>
              <a:gd name="connsiteX147" fmla="*/ 169207 w 12192000"/>
              <a:gd name="connsiteY147" fmla="*/ 2128100 h 2237474"/>
              <a:gd name="connsiteX148" fmla="*/ 80022 w 12192000"/>
              <a:gd name="connsiteY148" fmla="*/ 2107254 h 2237474"/>
              <a:gd name="connsiteX149" fmla="*/ 72352 w 12192000"/>
              <a:gd name="connsiteY149" fmla="*/ 2107991 h 2237474"/>
              <a:gd name="connsiteX150" fmla="*/ 37645 w 12192000"/>
              <a:gd name="connsiteY150" fmla="*/ 2115401 h 2237474"/>
              <a:gd name="connsiteX151" fmla="*/ 4572 w 12192000"/>
              <a:gd name="connsiteY151" fmla="*/ 2111091 h 2237474"/>
              <a:gd name="connsiteX152" fmla="*/ 0 w 12192000"/>
              <a:gd name="connsiteY152" fmla="*/ 2110468 h 2237474"/>
              <a:gd name="connsiteX153" fmla="*/ 0 w 12192000"/>
              <a:gd name="connsiteY15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597225 w 12192000"/>
              <a:gd name="connsiteY140" fmla="*/ 2180999 h 2237474"/>
              <a:gd name="connsiteX141" fmla="*/ 520671 w 12192000"/>
              <a:gd name="connsiteY141" fmla="*/ 2180980 h 2237474"/>
              <a:gd name="connsiteX142" fmla="*/ 515024 w 12192000"/>
              <a:gd name="connsiteY142" fmla="*/ 2179258 h 2237474"/>
              <a:gd name="connsiteX143" fmla="*/ 413835 w 12192000"/>
              <a:gd name="connsiteY143" fmla="*/ 2156783 h 2237474"/>
              <a:gd name="connsiteX144" fmla="*/ 376513 w 12192000"/>
              <a:gd name="connsiteY144" fmla="*/ 2154014 h 2237474"/>
              <a:gd name="connsiteX145" fmla="*/ 273386 w 12192000"/>
              <a:gd name="connsiteY145" fmla="*/ 2142551 h 2237474"/>
              <a:gd name="connsiteX146" fmla="*/ 169207 w 12192000"/>
              <a:gd name="connsiteY146" fmla="*/ 2128100 h 2237474"/>
              <a:gd name="connsiteX147" fmla="*/ 80022 w 12192000"/>
              <a:gd name="connsiteY147" fmla="*/ 2107254 h 2237474"/>
              <a:gd name="connsiteX148" fmla="*/ 72352 w 12192000"/>
              <a:gd name="connsiteY148" fmla="*/ 2107991 h 2237474"/>
              <a:gd name="connsiteX149" fmla="*/ 37645 w 12192000"/>
              <a:gd name="connsiteY149" fmla="*/ 2115401 h 2237474"/>
              <a:gd name="connsiteX150" fmla="*/ 4572 w 12192000"/>
              <a:gd name="connsiteY150" fmla="*/ 2111091 h 2237474"/>
              <a:gd name="connsiteX151" fmla="*/ 0 w 12192000"/>
              <a:gd name="connsiteY151" fmla="*/ 2110468 h 2237474"/>
              <a:gd name="connsiteX152" fmla="*/ 0 w 12192000"/>
              <a:gd name="connsiteY15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597225 w 12192000"/>
              <a:gd name="connsiteY140" fmla="*/ 2180999 h 2237474"/>
              <a:gd name="connsiteX141" fmla="*/ 520671 w 12192000"/>
              <a:gd name="connsiteY141" fmla="*/ 2180980 h 2237474"/>
              <a:gd name="connsiteX142" fmla="*/ 515024 w 12192000"/>
              <a:gd name="connsiteY142" fmla="*/ 2179258 h 2237474"/>
              <a:gd name="connsiteX143" fmla="*/ 413835 w 12192000"/>
              <a:gd name="connsiteY143" fmla="*/ 2156783 h 2237474"/>
              <a:gd name="connsiteX144" fmla="*/ 376513 w 12192000"/>
              <a:gd name="connsiteY144" fmla="*/ 2154014 h 2237474"/>
              <a:gd name="connsiteX145" fmla="*/ 273386 w 12192000"/>
              <a:gd name="connsiteY145" fmla="*/ 2142551 h 2237474"/>
              <a:gd name="connsiteX146" fmla="*/ 169207 w 12192000"/>
              <a:gd name="connsiteY146" fmla="*/ 2128100 h 2237474"/>
              <a:gd name="connsiteX147" fmla="*/ 80022 w 12192000"/>
              <a:gd name="connsiteY147" fmla="*/ 2107254 h 2237474"/>
              <a:gd name="connsiteX148" fmla="*/ 37645 w 12192000"/>
              <a:gd name="connsiteY148" fmla="*/ 2115401 h 2237474"/>
              <a:gd name="connsiteX149" fmla="*/ 4572 w 12192000"/>
              <a:gd name="connsiteY149" fmla="*/ 2111091 h 2237474"/>
              <a:gd name="connsiteX150" fmla="*/ 0 w 12192000"/>
              <a:gd name="connsiteY150" fmla="*/ 2110468 h 2237474"/>
              <a:gd name="connsiteX151" fmla="*/ 0 w 12192000"/>
              <a:gd name="connsiteY15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784978 w 12192000"/>
              <a:gd name="connsiteY139" fmla="*/ 2212360 h 2237474"/>
              <a:gd name="connsiteX140" fmla="*/ 597225 w 12192000"/>
              <a:gd name="connsiteY140" fmla="*/ 2180999 h 2237474"/>
              <a:gd name="connsiteX141" fmla="*/ 520671 w 12192000"/>
              <a:gd name="connsiteY141" fmla="*/ 2180980 h 2237474"/>
              <a:gd name="connsiteX142" fmla="*/ 515024 w 12192000"/>
              <a:gd name="connsiteY142" fmla="*/ 2179258 h 2237474"/>
              <a:gd name="connsiteX143" fmla="*/ 413835 w 12192000"/>
              <a:gd name="connsiteY143" fmla="*/ 2156783 h 2237474"/>
              <a:gd name="connsiteX144" fmla="*/ 376513 w 12192000"/>
              <a:gd name="connsiteY144" fmla="*/ 2154014 h 2237474"/>
              <a:gd name="connsiteX145" fmla="*/ 273386 w 12192000"/>
              <a:gd name="connsiteY145" fmla="*/ 2142551 h 2237474"/>
              <a:gd name="connsiteX146" fmla="*/ 169207 w 12192000"/>
              <a:gd name="connsiteY146" fmla="*/ 2128100 h 2237474"/>
              <a:gd name="connsiteX147" fmla="*/ 77641 w 12192000"/>
              <a:gd name="connsiteY147" fmla="*/ 2126835 h 2237474"/>
              <a:gd name="connsiteX148" fmla="*/ 37645 w 12192000"/>
              <a:gd name="connsiteY148" fmla="*/ 2115401 h 2237474"/>
              <a:gd name="connsiteX149" fmla="*/ 4572 w 12192000"/>
              <a:gd name="connsiteY149" fmla="*/ 2111091 h 2237474"/>
              <a:gd name="connsiteX150" fmla="*/ 0 w 12192000"/>
              <a:gd name="connsiteY150" fmla="*/ 2110468 h 2237474"/>
              <a:gd name="connsiteX151" fmla="*/ 0 w 12192000"/>
              <a:gd name="connsiteY15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800195 w 12192000"/>
              <a:gd name="connsiteY138" fmla="*/ 2209407 h 2237474"/>
              <a:gd name="connsiteX139" fmla="*/ 597225 w 12192000"/>
              <a:gd name="connsiteY139" fmla="*/ 2180999 h 2237474"/>
              <a:gd name="connsiteX140" fmla="*/ 520671 w 12192000"/>
              <a:gd name="connsiteY140" fmla="*/ 2180980 h 2237474"/>
              <a:gd name="connsiteX141" fmla="*/ 515024 w 12192000"/>
              <a:gd name="connsiteY141" fmla="*/ 2179258 h 2237474"/>
              <a:gd name="connsiteX142" fmla="*/ 413835 w 12192000"/>
              <a:gd name="connsiteY142" fmla="*/ 2156783 h 2237474"/>
              <a:gd name="connsiteX143" fmla="*/ 376513 w 12192000"/>
              <a:gd name="connsiteY143" fmla="*/ 2154014 h 2237474"/>
              <a:gd name="connsiteX144" fmla="*/ 273386 w 12192000"/>
              <a:gd name="connsiteY144" fmla="*/ 2142551 h 2237474"/>
              <a:gd name="connsiteX145" fmla="*/ 169207 w 12192000"/>
              <a:gd name="connsiteY145" fmla="*/ 2128100 h 2237474"/>
              <a:gd name="connsiteX146" fmla="*/ 77641 w 12192000"/>
              <a:gd name="connsiteY146" fmla="*/ 2126835 h 2237474"/>
              <a:gd name="connsiteX147" fmla="*/ 37645 w 12192000"/>
              <a:gd name="connsiteY147" fmla="*/ 2115401 h 2237474"/>
              <a:gd name="connsiteX148" fmla="*/ 4572 w 12192000"/>
              <a:gd name="connsiteY148" fmla="*/ 2111091 h 2237474"/>
              <a:gd name="connsiteX149" fmla="*/ 0 w 12192000"/>
              <a:gd name="connsiteY149" fmla="*/ 2110468 h 2237474"/>
              <a:gd name="connsiteX150" fmla="*/ 0 w 12192000"/>
              <a:gd name="connsiteY15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02752 h 2237474"/>
              <a:gd name="connsiteX138" fmla="*/ 776382 w 12192000"/>
              <a:gd name="connsiteY138" fmla="*/ 2204512 h 2237474"/>
              <a:gd name="connsiteX139" fmla="*/ 597225 w 12192000"/>
              <a:gd name="connsiteY139" fmla="*/ 2180999 h 2237474"/>
              <a:gd name="connsiteX140" fmla="*/ 520671 w 12192000"/>
              <a:gd name="connsiteY140" fmla="*/ 2180980 h 2237474"/>
              <a:gd name="connsiteX141" fmla="*/ 515024 w 12192000"/>
              <a:gd name="connsiteY141" fmla="*/ 2179258 h 2237474"/>
              <a:gd name="connsiteX142" fmla="*/ 413835 w 12192000"/>
              <a:gd name="connsiteY142" fmla="*/ 2156783 h 2237474"/>
              <a:gd name="connsiteX143" fmla="*/ 376513 w 12192000"/>
              <a:gd name="connsiteY143" fmla="*/ 2154014 h 2237474"/>
              <a:gd name="connsiteX144" fmla="*/ 273386 w 12192000"/>
              <a:gd name="connsiteY144" fmla="*/ 2142551 h 2237474"/>
              <a:gd name="connsiteX145" fmla="*/ 169207 w 12192000"/>
              <a:gd name="connsiteY145" fmla="*/ 2128100 h 2237474"/>
              <a:gd name="connsiteX146" fmla="*/ 77641 w 12192000"/>
              <a:gd name="connsiteY146" fmla="*/ 2126835 h 2237474"/>
              <a:gd name="connsiteX147" fmla="*/ 37645 w 12192000"/>
              <a:gd name="connsiteY147" fmla="*/ 2115401 h 2237474"/>
              <a:gd name="connsiteX148" fmla="*/ 4572 w 12192000"/>
              <a:gd name="connsiteY148" fmla="*/ 2111091 h 2237474"/>
              <a:gd name="connsiteX149" fmla="*/ 0 w 12192000"/>
              <a:gd name="connsiteY149" fmla="*/ 2110468 h 2237474"/>
              <a:gd name="connsiteX150" fmla="*/ 0 w 12192000"/>
              <a:gd name="connsiteY15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10095 h 2237474"/>
              <a:gd name="connsiteX138" fmla="*/ 776382 w 12192000"/>
              <a:gd name="connsiteY138" fmla="*/ 2204512 h 2237474"/>
              <a:gd name="connsiteX139" fmla="*/ 597225 w 12192000"/>
              <a:gd name="connsiteY139" fmla="*/ 2180999 h 2237474"/>
              <a:gd name="connsiteX140" fmla="*/ 520671 w 12192000"/>
              <a:gd name="connsiteY140" fmla="*/ 2180980 h 2237474"/>
              <a:gd name="connsiteX141" fmla="*/ 515024 w 12192000"/>
              <a:gd name="connsiteY141" fmla="*/ 2179258 h 2237474"/>
              <a:gd name="connsiteX142" fmla="*/ 413835 w 12192000"/>
              <a:gd name="connsiteY142" fmla="*/ 2156783 h 2237474"/>
              <a:gd name="connsiteX143" fmla="*/ 376513 w 12192000"/>
              <a:gd name="connsiteY143" fmla="*/ 2154014 h 2237474"/>
              <a:gd name="connsiteX144" fmla="*/ 273386 w 12192000"/>
              <a:gd name="connsiteY144" fmla="*/ 2142551 h 2237474"/>
              <a:gd name="connsiteX145" fmla="*/ 169207 w 12192000"/>
              <a:gd name="connsiteY145" fmla="*/ 2128100 h 2237474"/>
              <a:gd name="connsiteX146" fmla="*/ 77641 w 12192000"/>
              <a:gd name="connsiteY146" fmla="*/ 2126835 h 2237474"/>
              <a:gd name="connsiteX147" fmla="*/ 37645 w 12192000"/>
              <a:gd name="connsiteY147" fmla="*/ 2115401 h 2237474"/>
              <a:gd name="connsiteX148" fmla="*/ 4572 w 12192000"/>
              <a:gd name="connsiteY148" fmla="*/ 2111091 h 2237474"/>
              <a:gd name="connsiteX149" fmla="*/ 0 w 12192000"/>
              <a:gd name="connsiteY149" fmla="*/ 2110468 h 2237474"/>
              <a:gd name="connsiteX150" fmla="*/ 0 w 12192000"/>
              <a:gd name="connsiteY15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324828 w 12192000"/>
              <a:gd name="connsiteY133" fmla="*/ 2231968 h 2237474"/>
              <a:gd name="connsiteX134" fmla="*/ 1279765 w 12192000"/>
              <a:gd name="connsiteY134" fmla="*/ 2229639 h 2237474"/>
              <a:gd name="connsiteX135" fmla="*/ 1195347 w 12192000"/>
              <a:gd name="connsiteY135" fmla="*/ 2212354 h 2237474"/>
              <a:gd name="connsiteX136" fmla="*/ 970251 w 12192000"/>
              <a:gd name="connsiteY136" fmla="*/ 2221029 h 2237474"/>
              <a:gd name="connsiteX137" fmla="*/ 812914 w 12192000"/>
              <a:gd name="connsiteY137" fmla="*/ 2210095 h 2237474"/>
              <a:gd name="connsiteX138" fmla="*/ 776382 w 12192000"/>
              <a:gd name="connsiteY138" fmla="*/ 2204512 h 2237474"/>
              <a:gd name="connsiteX139" fmla="*/ 597225 w 12192000"/>
              <a:gd name="connsiteY139" fmla="*/ 2180999 h 2237474"/>
              <a:gd name="connsiteX140" fmla="*/ 520671 w 12192000"/>
              <a:gd name="connsiteY140" fmla="*/ 2180980 h 2237474"/>
              <a:gd name="connsiteX141" fmla="*/ 515024 w 12192000"/>
              <a:gd name="connsiteY141" fmla="*/ 2179258 h 2237474"/>
              <a:gd name="connsiteX142" fmla="*/ 413835 w 12192000"/>
              <a:gd name="connsiteY142" fmla="*/ 2156783 h 2237474"/>
              <a:gd name="connsiteX143" fmla="*/ 376513 w 12192000"/>
              <a:gd name="connsiteY143" fmla="*/ 2154014 h 2237474"/>
              <a:gd name="connsiteX144" fmla="*/ 273386 w 12192000"/>
              <a:gd name="connsiteY144" fmla="*/ 2142551 h 2237474"/>
              <a:gd name="connsiteX145" fmla="*/ 169207 w 12192000"/>
              <a:gd name="connsiteY145" fmla="*/ 2128100 h 2237474"/>
              <a:gd name="connsiteX146" fmla="*/ 77641 w 12192000"/>
              <a:gd name="connsiteY146" fmla="*/ 2126835 h 2237474"/>
              <a:gd name="connsiteX147" fmla="*/ 37645 w 12192000"/>
              <a:gd name="connsiteY147" fmla="*/ 2115401 h 2237474"/>
              <a:gd name="connsiteX148" fmla="*/ 4572 w 12192000"/>
              <a:gd name="connsiteY148" fmla="*/ 2111091 h 2237474"/>
              <a:gd name="connsiteX149" fmla="*/ 0 w 12192000"/>
              <a:gd name="connsiteY149" fmla="*/ 2110468 h 2237474"/>
              <a:gd name="connsiteX150" fmla="*/ 0 w 12192000"/>
              <a:gd name="connsiteY15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123424 w 12192000"/>
              <a:gd name="connsiteY107" fmla="*/ 1952930 h 2237474"/>
              <a:gd name="connsiteX108" fmla="*/ 3009910 w 12192000"/>
              <a:gd name="connsiteY108" fmla="*/ 1957866 h 2237474"/>
              <a:gd name="connsiteX109" fmla="*/ 2995934 w 12192000"/>
              <a:gd name="connsiteY109" fmla="*/ 1967085 h 2237474"/>
              <a:gd name="connsiteX110" fmla="*/ 2942858 w 12192000"/>
              <a:gd name="connsiteY110" fmla="*/ 1981367 h 2237474"/>
              <a:gd name="connsiteX111" fmla="*/ 2875436 w 12192000"/>
              <a:gd name="connsiteY111" fmla="*/ 1996977 h 2237474"/>
              <a:gd name="connsiteX112" fmla="*/ 2874892 w 12192000"/>
              <a:gd name="connsiteY112" fmla="*/ 1996085 h 2237474"/>
              <a:gd name="connsiteX113" fmla="*/ 2843662 w 12192000"/>
              <a:gd name="connsiteY113" fmla="*/ 1992498 h 2237474"/>
              <a:gd name="connsiteX114" fmla="*/ 2718916 w 12192000"/>
              <a:gd name="connsiteY114" fmla="*/ 1990867 h 2237474"/>
              <a:gd name="connsiteX115" fmla="*/ 2713522 w 12192000"/>
              <a:gd name="connsiteY115" fmla="*/ 1990173 h 2237474"/>
              <a:gd name="connsiteX116" fmla="*/ 2578178 w 12192000"/>
              <a:gd name="connsiteY116" fmla="*/ 1990531 h 2237474"/>
              <a:gd name="connsiteX117" fmla="*/ 2476147 w 12192000"/>
              <a:gd name="connsiteY117" fmla="*/ 1998305 h 2237474"/>
              <a:gd name="connsiteX118" fmla="*/ 2373568 w 12192000"/>
              <a:gd name="connsiteY118" fmla="*/ 2003219 h 2237474"/>
              <a:gd name="connsiteX119" fmla="*/ 2287219 w 12192000"/>
              <a:gd name="connsiteY119" fmla="*/ 1998750 h 2237474"/>
              <a:gd name="connsiteX120" fmla="*/ 2243069 w 12192000"/>
              <a:gd name="connsiteY120" fmla="*/ 2005321 h 2237474"/>
              <a:gd name="connsiteX121" fmla="*/ 2164831 w 12192000"/>
              <a:gd name="connsiteY121" fmla="*/ 2010143 h 2237474"/>
              <a:gd name="connsiteX122" fmla="*/ 2085228 w 12192000"/>
              <a:gd name="connsiteY122" fmla="*/ 2046431 h 2237474"/>
              <a:gd name="connsiteX123" fmla="*/ 2058061 w 12192000"/>
              <a:gd name="connsiteY123" fmla="*/ 2047942 h 2237474"/>
              <a:gd name="connsiteX124" fmla="*/ 2042244 w 12192000"/>
              <a:gd name="connsiteY124" fmla="*/ 2055560 h 2237474"/>
              <a:gd name="connsiteX125" fmla="*/ 1877728 w 12192000"/>
              <a:gd name="connsiteY125" fmla="*/ 2101004 h 2237474"/>
              <a:gd name="connsiteX126" fmla="*/ 1759056 w 12192000"/>
              <a:gd name="connsiteY126" fmla="*/ 2125608 h 2237474"/>
              <a:gd name="connsiteX127" fmla="*/ 1637948 w 12192000"/>
              <a:gd name="connsiteY127" fmla="*/ 2172597 h 2237474"/>
              <a:gd name="connsiteX128" fmla="*/ 1434549 w 12192000"/>
              <a:gd name="connsiteY128" fmla="*/ 2234522 h 2237474"/>
              <a:gd name="connsiteX129" fmla="*/ 1398481 w 12192000"/>
              <a:gd name="connsiteY129" fmla="*/ 2237074 h 2237474"/>
              <a:gd name="connsiteX130" fmla="*/ 1398407 w 12192000"/>
              <a:gd name="connsiteY130" fmla="*/ 2237095 h 2237474"/>
              <a:gd name="connsiteX131" fmla="*/ 1370962 w 12192000"/>
              <a:gd name="connsiteY131" fmla="*/ 2237474 h 2237474"/>
              <a:gd name="connsiteX132" fmla="*/ 1356367 w 12192000"/>
              <a:gd name="connsiteY132" fmla="*/ 2235089 h 2237474"/>
              <a:gd name="connsiteX133" fmla="*/ 1279765 w 12192000"/>
              <a:gd name="connsiteY133" fmla="*/ 2229639 h 2237474"/>
              <a:gd name="connsiteX134" fmla="*/ 1195347 w 12192000"/>
              <a:gd name="connsiteY134" fmla="*/ 2212354 h 2237474"/>
              <a:gd name="connsiteX135" fmla="*/ 970251 w 12192000"/>
              <a:gd name="connsiteY135" fmla="*/ 2221029 h 2237474"/>
              <a:gd name="connsiteX136" fmla="*/ 812914 w 12192000"/>
              <a:gd name="connsiteY136" fmla="*/ 2210095 h 2237474"/>
              <a:gd name="connsiteX137" fmla="*/ 776382 w 12192000"/>
              <a:gd name="connsiteY137" fmla="*/ 2204512 h 2237474"/>
              <a:gd name="connsiteX138" fmla="*/ 597225 w 12192000"/>
              <a:gd name="connsiteY138" fmla="*/ 2180999 h 2237474"/>
              <a:gd name="connsiteX139" fmla="*/ 520671 w 12192000"/>
              <a:gd name="connsiteY139" fmla="*/ 2180980 h 2237474"/>
              <a:gd name="connsiteX140" fmla="*/ 515024 w 12192000"/>
              <a:gd name="connsiteY140" fmla="*/ 2179258 h 2237474"/>
              <a:gd name="connsiteX141" fmla="*/ 413835 w 12192000"/>
              <a:gd name="connsiteY141" fmla="*/ 2156783 h 2237474"/>
              <a:gd name="connsiteX142" fmla="*/ 376513 w 12192000"/>
              <a:gd name="connsiteY142" fmla="*/ 2154014 h 2237474"/>
              <a:gd name="connsiteX143" fmla="*/ 273386 w 12192000"/>
              <a:gd name="connsiteY143" fmla="*/ 2142551 h 2237474"/>
              <a:gd name="connsiteX144" fmla="*/ 169207 w 12192000"/>
              <a:gd name="connsiteY144" fmla="*/ 2128100 h 2237474"/>
              <a:gd name="connsiteX145" fmla="*/ 77641 w 12192000"/>
              <a:gd name="connsiteY145" fmla="*/ 2126835 h 2237474"/>
              <a:gd name="connsiteX146" fmla="*/ 37645 w 12192000"/>
              <a:gd name="connsiteY146" fmla="*/ 2115401 h 2237474"/>
              <a:gd name="connsiteX147" fmla="*/ 4572 w 12192000"/>
              <a:gd name="connsiteY147" fmla="*/ 2111091 h 2237474"/>
              <a:gd name="connsiteX148" fmla="*/ 0 w 12192000"/>
              <a:gd name="connsiteY148" fmla="*/ 2110468 h 2237474"/>
              <a:gd name="connsiteX149" fmla="*/ 0 w 12192000"/>
              <a:gd name="connsiteY14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009910 w 12192000"/>
              <a:gd name="connsiteY107" fmla="*/ 1957866 h 2237474"/>
              <a:gd name="connsiteX108" fmla="*/ 2995934 w 12192000"/>
              <a:gd name="connsiteY108" fmla="*/ 1967085 h 2237474"/>
              <a:gd name="connsiteX109" fmla="*/ 2942858 w 12192000"/>
              <a:gd name="connsiteY109" fmla="*/ 1981367 h 2237474"/>
              <a:gd name="connsiteX110" fmla="*/ 2875436 w 12192000"/>
              <a:gd name="connsiteY110" fmla="*/ 1996977 h 2237474"/>
              <a:gd name="connsiteX111" fmla="*/ 2874892 w 12192000"/>
              <a:gd name="connsiteY111" fmla="*/ 1996085 h 2237474"/>
              <a:gd name="connsiteX112" fmla="*/ 2843662 w 12192000"/>
              <a:gd name="connsiteY112" fmla="*/ 1992498 h 2237474"/>
              <a:gd name="connsiteX113" fmla="*/ 2718916 w 12192000"/>
              <a:gd name="connsiteY113" fmla="*/ 1990867 h 2237474"/>
              <a:gd name="connsiteX114" fmla="*/ 2713522 w 12192000"/>
              <a:gd name="connsiteY114" fmla="*/ 1990173 h 2237474"/>
              <a:gd name="connsiteX115" fmla="*/ 2578178 w 12192000"/>
              <a:gd name="connsiteY115" fmla="*/ 1990531 h 2237474"/>
              <a:gd name="connsiteX116" fmla="*/ 2476147 w 12192000"/>
              <a:gd name="connsiteY116" fmla="*/ 1998305 h 2237474"/>
              <a:gd name="connsiteX117" fmla="*/ 2373568 w 12192000"/>
              <a:gd name="connsiteY117" fmla="*/ 2003219 h 2237474"/>
              <a:gd name="connsiteX118" fmla="*/ 2287219 w 12192000"/>
              <a:gd name="connsiteY118" fmla="*/ 1998750 h 2237474"/>
              <a:gd name="connsiteX119" fmla="*/ 2243069 w 12192000"/>
              <a:gd name="connsiteY119" fmla="*/ 2005321 h 2237474"/>
              <a:gd name="connsiteX120" fmla="*/ 2164831 w 12192000"/>
              <a:gd name="connsiteY120" fmla="*/ 2010143 h 2237474"/>
              <a:gd name="connsiteX121" fmla="*/ 2085228 w 12192000"/>
              <a:gd name="connsiteY121" fmla="*/ 2046431 h 2237474"/>
              <a:gd name="connsiteX122" fmla="*/ 2058061 w 12192000"/>
              <a:gd name="connsiteY122" fmla="*/ 2047942 h 2237474"/>
              <a:gd name="connsiteX123" fmla="*/ 2042244 w 12192000"/>
              <a:gd name="connsiteY123" fmla="*/ 2055560 h 2237474"/>
              <a:gd name="connsiteX124" fmla="*/ 1877728 w 12192000"/>
              <a:gd name="connsiteY124" fmla="*/ 2101004 h 2237474"/>
              <a:gd name="connsiteX125" fmla="*/ 1759056 w 12192000"/>
              <a:gd name="connsiteY125" fmla="*/ 2125608 h 2237474"/>
              <a:gd name="connsiteX126" fmla="*/ 1637948 w 12192000"/>
              <a:gd name="connsiteY126" fmla="*/ 2172597 h 2237474"/>
              <a:gd name="connsiteX127" fmla="*/ 1434549 w 12192000"/>
              <a:gd name="connsiteY127" fmla="*/ 2234522 h 2237474"/>
              <a:gd name="connsiteX128" fmla="*/ 1398481 w 12192000"/>
              <a:gd name="connsiteY128" fmla="*/ 2237074 h 2237474"/>
              <a:gd name="connsiteX129" fmla="*/ 1398407 w 12192000"/>
              <a:gd name="connsiteY129" fmla="*/ 2237095 h 2237474"/>
              <a:gd name="connsiteX130" fmla="*/ 1370962 w 12192000"/>
              <a:gd name="connsiteY130" fmla="*/ 2237474 h 2237474"/>
              <a:gd name="connsiteX131" fmla="*/ 1356367 w 12192000"/>
              <a:gd name="connsiteY131" fmla="*/ 2235089 h 2237474"/>
              <a:gd name="connsiteX132" fmla="*/ 1279765 w 12192000"/>
              <a:gd name="connsiteY132" fmla="*/ 2229639 h 2237474"/>
              <a:gd name="connsiteX133" fmla="*/ 1195347 w 12192000"/>
              <a:gd name="connsiteY133" fmla="*/ 2212354 h 2237474"/>
              <a:gd name="connsiteX134" fmla="*/ 970251 w 12192000"/>
              <a:gd name="connsiteY134" fmla="*/ 2221029 h 2237474"/>
              <a:gd name="connsiteX135" fmla="*/ 812914 w 12192000"/>
              <a:gd name="connsiteY135" fmla="*/ 2210095 h 2237474"/>
              <a:gd name="connsiteX136" fmla="*/ 776382 w 12192000"/>
              <a:gd name="connsiteY136" fmla="*/ 2204512 h 2237474"/>
              <a:gd name="connsiteX137" fmla="*/ 597225 w 12192000"/>
              <a:gd name="connsiteY137" fmla="*/ 2180999 h 2237474"/>
              <a:gd name="connsiteX138" fmla="*/ 520671 w 12192000"/>
              <a:gd name="connsiteY138" fmla="*/ 2180980 h 2237474"/>
              <a:gd name="connsiteX139" fmla="*/ 515024 w 12192000"/>
              <a:gd name="connsiteY139" fmla="*/ 2179258 h 2237474"/>
              <a:gd name="connsiteX140" fmla="*/ 413835 w 12192000"/>
              <a:gd name="connsiteY140" fmla="*/ 2156783 h 2237474"/>
              <a:gd name="connsiteX141" fmla="*/ 376513 w 12192000"/>
              <a:gd name="connsiteY141" fmla="*/ 2154014 h 2237474"/>
              <a:gd name="connsiteX142" fmla="*/ 273386 w 12192000"/>
              <a:gd name="connsiteY142" fmla="*/ 2142551 h 2237474"/>
              <a:gd name="connsiteX143" fmla="*/ 169207 w 12192000"/>
              <a:gd name="connsiteY143" fmla="*/ 2128100 h 2237474"/>
              <a:gd name="connsiteX144" fmla="*/ 77641 w 12192000"/>
              <a:gd name="connsiteY144" fmla="*/ 2126835 h 2237474"/>
              <a:gd name="connsiteX145" fmla="*/ 37645 w 12192000"/>
              <a:gd name="connsiteY145" fmla="*/ 2115401 h 2237474"/>
              <a:gd name="connsiteX146" fmla="*/ 4572 w 12192000"/>
              <a:gd name="connsiteY146" fmla="*/ 2111091 h 2237474"/>
              <a:gd name="connsiteX147" fmla="*/ 0 w 12192000"/>
              <a:gd name="connsiteY147" fmla="*/ 2110468 h 2237474"/>
              <a:gd name="connsiteX148" fmla="*/ 0 w 12192000"/>
              <a:gd name="connsiteY14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009910 w 12192000"/>
              <a:gd name="connsiteY107" fmla="*/ 1957866 h 2237474"/>
              <a:gd name="connsiteX108" fmla="*/ 2995934 w 12192000"/>
              <a:gd name="connsiteY108" fmla="*/ 1967085 h 2237474"/>
              <a:gd name="connsiteX109" fmla="*/ 2942858 w 12192000"/>
              <a:gd name="connsiteY109" fmla="*/ 1981367 h 2237474"/>
              <a:gd name="connsiteX110" fmla="*/ 2875436 w 12192000"/>
              <a:gd name="connsiteY110" fmla="*/ 1996977 h 2237474"/>
              <a:gd name="connsiteX111" fmla="*/ 2874892 w 12192000"/>
              <a:gd name="connsiteY111" fmla="*/ 1996085 h 2237474"/>
              <a:gd name="connsiteX112" fmla="*/ 2843662 w 12192000"/>
              <a:gd name="connsiteY112" fmla="*/ 1992498 h 2237474"/>
              <a:gd name="connsiteX113" fmla="*/ 2718916 w 12192000"/>
              <a:gd name="connsiteY113" fmla="*/ 1990867 h 2237474"/>
              <a:gd name="connsiteX114" fmla="*/ 2713522 w 12192000"/>
              <a:gd name="connsiteY114" fmla="*/ 1990173 h 2237474"/>
              <a:gd name="connsiteX115" fmla="*/ 2578178 w 12192000"/>
              <a:gd name="connsiteY115" fmla="*/ 1990531 h 2237474"/>
              <a:gd name="connsiteX116" fmla="*/ 2476147 w 12192000"/>
              <a:gd name="connsiteY116" fmla="*/ 1998305 h 2237474"/>
              <a:gd name="connsiteX117" fmla="*/ 2373568 w 12192000"/>
              <a:gd name="connsiteY117" fmla="*/ 2003219 h 2237474"/>
              <a:gd name="connsiteX118" fmla="*/ 2287219 w 12192000"/>
              <a:gd name="connsiteY118" fmla="*/ 1998750 h 2237474"/>
              <a:gd name="connsiteX119" fmla="*/ 2243069 w 12192000"/>
              <a:gd name="connsiteY119" fmla="*/ 2005321 h 2237474"/>
              <a:gd name="connsiteX120" fmla="*/ 2164831 w 12192000"/>
              <a:gd name="connsiteY120" fmla="*/ 2010143 h 2237474"/>
              <a:gd name="connsiteX121" fmla="*/ 2085228 w 12192000"/>
              <a:gd name="connsiteY121" fmla="*/ 2046431 h 2237474"/>
              <a:gd name="connsiteX122" fmla="*/ 2058061 w 12192000"/>
              <a:gd name="connsiteY122" fmla="*/ 2047942 h 2237474"/>
              <a:gd name="connsiteX123" fmla="*/ 2042244 w 12192000"/>
              <a:gd name="connsiteY123" fmla="*/ 2055560 h 2237474"/>
              <a:gd name="connsiteX124" fmla="*/ 1877728 w 12192000"/>
              <a:gd name="connsiteY124" fmla="*/ 2101004 h 2237474"/>
              <a:gd name="connsiteX125" fmla="*/ 1759056 w 12192000"/>
              <a:gd name="connsiteY125" fmla="*/ 2125608 h 2237474"/>
              <a:gd name="connsiteX126" fmla="*/ 1637948 w 12192000"/>
              <a:gd name="connsiteY126" fmla="*/ 2172597 h 2237474"/>
              <a:gd name="connsiteX127" fmla="*/ 1434549 w 12192000"/>
              <a:gd name="connsiteY127" fmla="*/ 2234522 h 2237474"/>
              <a:gd name="connsiteX128" fmla="*/ 1398481 w 12192000"/>
              <a:gd name="connsiteY128" fmla="*/ 2237074 h 2237474"/>
              <a:gd name="connsiteX129" fmla="*/ 1398407 w 12192000"/>
              <a:gd name="connsiteY129" fmla="*/ 2237095 h 2237474"/>
              <a:gd name="connsiteX130" fmla="*/ 1370962 w 12192000"/>
              <a:gd name="connsiteY130" fmla="*/ 2237474 h 2237474"/>
              <a:gd name="connsiteX131" fmla="*/ 1356367 w 12192000"/>
              <a:gd name="connsiteY131" fmla="*/ 2235089 h 2237474"/>
              <a:gd name="connsiteX132" fmla="*/ 1279765 w 12192000"/>
              <a:gd name="connsiteY132" fmla="*/ 2229639 h 2237474"/>
              <a:gd name="connsiteX133" fmla="*/ 1195347 w 12192000"/>
              <a:gd name="connsiteY133" fmla="*/ 2212354 h 2237474"/>
              <a:gd name="connsiteX134" fmla="*/ 970251 w 12192000"/>
              <a:gd name="connsiteY134" fmla="*/ 2221029 h 2237474"/>
              <a:gd name="connsiteX135" fmla="*/ 812914 w 12192000"/>
              <a:gd name="connsiteY135" fmla="*/ 2210095 h 2237474"/>
              <a:gd name="connsiteX136" fmla="*/ 776382 w 12192000"/>
              <a:gd name="connsiteY136" fmla="*/ 2204512 h 2237474"/>
              <a:gd name="connsiteX137" fmla="*/ 597225 w 12192000"/>
              <a:gd name="connsiteY137" fmla="*/ 2180999 h 2237474"/>
              <a:gd name="connsiteX138" fmla="*/ 520671 w 12192000"/>
              <a:gd name="connsiteY138" fmla="*/ 2180980 h 2237474"/>
              <a:gd name="connsiteX139" fmla="*/ 515024 w 12192000"/>
              <a:gd name="connsiteY139" fmla="*/ 2179258 h 2237474"/>
              <a:gd name="connsiteX140" fmla="*/ 413835 w 12192000"/>
              <a:gd name="connsiteY140" fmla="*/ 2156783 h 2237474"/>
              <a:gd name="connsiteX141" fmla="*/ 376513 w 12192000"/>
              <a:gd name="connsiteY141" fmla="*/ 2154014 h 2237474"/>
              <a:gd name="connsiteX142" fmla="*/ 273386 w 12192000"/>
              <a:gd name="connsiteY142" fmla="*/ 2142551 h 2237474"/>
              <a:gd name="connsiteX143" fmla="*/ 169207 w 12192000"/>
              <a:gd name="connsiteY143" fmla="*/ 2128100 h 2237474"/>
              <a:gd name="connsiteX144" fmla="*/ 77641 w 12192000"/>
              <a:gd name="connsiteY144" fmla="*/ 2126835 h 2237474"/>
              <a:gd name="connsiteX145" fmla="*/ 37645 w 12192000"/>
              <a:gd name="connsiteY145" fmla="*/ 2115401 h 2237474"/>
              <a:gd name="connsiteX146" fmla="*/ 4572 w 12192000"/>
              <a:gd name="connsiteY146" fmla="*/ 2111091 h 2237474"/>
              <a:gd name="connsiteX147" fmla="*/ 0 w 12192000"/>
              <a:gd name="connsiteY147" fmla="*/ 2110468 h 2237474"/>
              <a:gd name="connsiteX148" fmla="*/ 0 w 12192000"/>
              <a:gd name="connsiteY14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009910 w 12192000"/>
              <a:gd name="connsiteY107" fmla="*/ 1957866 h 2237474"/>
              <a:gd name="connsiteX108" fmla="*/ 2995934 w 12192000"/>
              <a:gd name="connsiteY108" fmla="*/ 1967085 h 2237474"/>
              <a:gd name="connsiteX109" fmla="*/ 2942858 w 12192000"/>
              <a:gd name="connsiteY109" fmla="*/ 1981367 h 2237474"/>
              <a:gd name="connsiteX110" fmla="*/ 2875436 w 12192000"/>
              <a:gd name="connsiteY110" fmla="*/ 1996977 h 2237474"/>
              <a:gd name="connsiteX111" fmla="*/ 2874892 w 12192000"/>
              <a:gd name="connsiteY111" fmla="*/ 1996085 h 2237474"/>
              <a:gd name="connsiteX112" fmla="*/ 2843662 w 12192000"/>
              <a:gd name="connsiteY112" fmla="*/ 1992498 h 2237474"/>
              <a:gd name="connsiteX113" fmla="*/ 2718916 w 12192000"/>
              <a:gd name="connsiteY113" fmla="*/ 1990867 h 2237474"/>
              <a:gd name="connsiteX114" fmla="*/ 2713522 w 12192000"/>
              <a:gd name="connsiteY114" fmla="*/ 1990173 h 2237474"/>
              <a:gd name="connsiteX115" fmla="*/ 2578178 w 12192000"/>
              <a:gd name="connsiteY115" fmla="*/ 1990531 h 2237474"/>
              <a:gd name="connsiteX116" fmla="*/ 2476147 w 12192000"/>
              <a:gd name="connsiteY116" fmla="*/ 1998305 h 2237474"/>
              <a:gd name="connsiteX117" fmla="*/ 2373568 w 12192000"/>
              <a:gd name="connsiteY117" fmla="*/ 2003219 h 2237474"/>
              <a:gd name="connsiteX118" fmla="*/ 2287219 w 12192000"/>
              <a:gd name="connsiteY118" fmla="*/ 1998750 h 2237474"/>
              <a:gd name="connsiteX119" fmla="*/ 2243069 w 12192000"/>
              <a:gd name="connsiteY119" fmla="*/ 2005321 h 2237474"/>
              <a:gd name="connsiteX120" fmla="*/ 2164831 w 12192000"/>
              <a:gd name="connsiteY120" fmla="*/ 2010143 h 2237474"/>
              <a:gd name="connsiteX121" fmla="*/ 2085228 w 12192000"/>
              <a:gd name="connsiteY121" fmla="*/ 2046431 h 2237474"/>
              <a:gd name="connsiteX122" fmla="*/ 2058061 w 12192000"/>
              <a:gd name="connsiteY122" fmla="*/ 2047942 h 2237474"/>
              <a:gd name="connsiteX123" fmla="*/ 2042244 w 12192000"/>
              <a:gd name="connsiteY123" fmla="*/ 2055560 h 2237474"/>
              <a:gd name="connsiteX124" fmla="*/ 1877728 w 12192000"/>
              <a:gd name="connsiteY124" fmla="*/ 2101004 h 2237474"/>
              <a:gd name="connsiteX125" fmla="*/ 1759056 w 12192000"/>
              <a:gd name="connsiteY125" fmla="*/ 2125608 h 2237474"/>
              <a:gd name="connsiteX126" fmla="*/ 1637948 w 12192000"/>
              <a:gd name="connsiteY126" fmla="*/ 2172597 h 2237474"/>
              <a:gd name="connsiteX127" fmla="*/ 1434549 w 12192000"/>
              <a:gd name="connsiteY127" fmla="*/ 2234522 h 2237474"/>
              <a:gd name="connsiteX128" fmla="*/ 1398481 w 12192000"/>
              <a:gd name="connsiteY128" fmla="*/ 2237074 h 2237474"/>
              <a:gd name="connsiteX129" fmla="*/ 1398407 w 12192000"/>
              <a:gd name="connsiteY129" fmla="*/ 2237095 h 2237474"/>
              <a:gd name="connsiteX130" fmla="*/ 1370962 w 12192000"/>
              <a:gd name="connsiteY130" fmla="*/ 2237474 h 2237474"/>
              <a:gd name="connsiteX131" fmla="*/ 1356367 w 12192000"/>
              <a:gd name="connsiteY131" fmla="*/ 2235089 h 2237474"/>
              <a:gd name="connsiteX132" fmla="*/ 1279765 w 12192000"/>
              <a:gd name="connsiteY132" fmla="*/ 2229639 h 2237474"/>
              <a:gd name="connsiteX133" fmla="*/ 1195347 w 12192000"/>
              <a:gd name="connsiteY133" fmla="*/ 2212354 h 2237474"/>
              <a:gd name="connsiteX134" fmla="*/ 970251 w 12192000"/>
              <a:gd name="connsiteY134" fmla="*/ 2221029 h 2237474"/>
              <a:gd name="connsiteX135" fmla="*/ 812914 w 12192000"/>
              <a:gd name="connsiteY135" fmla="*/ 2210095 h 2237474"/>
              <a:gd name="connsiteX136" fmla="*/ 776382 w 12192000"/>
              <a:gd name="connsiteY136" fmla="*/ 2204512 h 2237474"/>
              <a:gd name="connsiteX137" fmla="*/ 597225 w 12192000"/>
              <a:gd name="connsiteY137" fmla="*/ 2180999 h 2237474"/>
              <a:gd name="connsiteX138" fmla="*/ 520671 w 12192000"/>
              <a:gd name="connsiteY138" fmla="*/ 2180980 h 2237474"/>
              <a:gd name="connsiteX139" fmla="*/ 515024 w 12192000"/>
              <a:gd name="connsiteY139" fmla="*/ 2179258 h 2237474"/>
              <a:gd name="connsiteX140" fmla="*/ 413835 w 12192000"/>
              <a:gd name="connsiteY140" fmla="*/ 2156783 h 2237474"/>
              <a:gd name="connsiteX141" fmla="*/ 376513 w 12192000"/>
              <a:gd name="connsiteY141" fmla="*/ 2154014 h 2237474"/>
              <a:gd name="connsiteX142" fmla="*/ 273386 w 12192000"/>
              <a:gd name="connsiteY142" fmla="*/ 2142551 h 2237474"/>
              <a:gd name="connsiteX143" fmla="*/ 169207 w 12192000"/>
              <a:gd name="connsiteY143" fmla="*/ 2128100 h 2237474"/>
              <a:gd name="connsiteX144" fmla="*/ 77641 w 12192000"/>
              <a:gd name="connsiteY144" fmla="*/ 2126835 h 2237474"/>
              <a:gd name="connsiteX145" fmla="*/ 37645 w 12192000"/>
              <a:gd name="connsiteY145" fmla="*/ 2115401 h 2237474"/>
              <a:gd name="connsiteX146" fmla="*/ 4572 w 12192000"/>
              <a:gd name="connsiteY146" fmla="*/ 2111091 h 2237474"/>
              <a:gd name="connsiteX147" fmla="*/ 0 w 12192000"/>
              <a:gd name="connsiteY147" fmla="*/ 2110468 h 2237474"/>
              <a:gd name="connsiteX148" fmla="*/ 0 w 12192000"/>
              <a:gd name="connsiteY148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7031309 w 12192000"/>
              <a:gd name="connsiteY58" fmla="*/ 1619451 h 2237474"/>
              <a:gd name="connsiteX59" fmla="*/ 6900177 w 12192000"/>
              <a:gd name="connsiteY59" fmla="*/ 1636016 h 2237474"/>
              <a:gd name="connsiteX60" fmla="*/ 6795372 w 12192000"/>
              <a:gd name="connsiteY60" fmla="*/ 1644845 h 2237474"/>
              <a:gd name="connsiteX61" fmla="*/ 6692251 w 12192000"/>
              <a:gd name="connsiteY61" fmla="*/ 1656357 h 2237474"/>
              <a:gd name="connsiteX62" fmla="*/ 6655235 w 12192000"/>
              <a:gd name="connsiteY62" fmla="*/ 1661869 h 2237474"/>
              <a:gd name="connsiteX63" fmla="*/ 6554894 w 12192000"/>
              <a:gd name="connsiteY63" fmla="*/ 1664428 h 2237474"/>
              <a:gd name="connsiteX64" fmla="*/ 6516595 w 12192000"/>
              <a:gd name="connsiteY64" fmla="*/ 1667475 h 2237474"/>
              <a:gd name="connsiteX65" fmla="*/ 6508541 w 12192000"/>
              <a:gd name="connsiteY65" fmla="*/ 1668757 h 2237474"/>
              <a:gd name="connsiteX66" fmla="*/ 6471012 w 12192000"/>
              <a:gd name="connsiteY66" fmla="*/ 1678604 h 2237474"/>
              <a:gd name="connsiteX67" fmla="*/ 6364035 w 12192000"/>
              <a:gd name="connsiteY67" fmla="*/ 1667683 h 2237474"/>
              <a:gd name="connsiteX68" fmla="*/ 6280959 w 12192000"/>
              <a:gd name="connsiteY68" fmla="*/ 1689329 h 2237474"/>
              <a:gd name="connsiteX69" fmla="*/ 6243319 w 12192000"/>
              <a:gd name="connsiteY69" fmla="*/ 1695560 h 2237474"/>
              <a:gd name="connsiteX70" fmla="*/ 6098321 w 12192000"/>
              <a:gd name="connsiteY70" fmla="*/ 1721646 h 2237474"/>
              <a:gd name="connsiteX71" fmla="*/ 5880652 w 12192000"/>
              <a:gd name="connsiteY71" fmla="*/ 1779643 h 2237474"/>
              <a:gd name="connsiteX72" fmla="*/ 5785959 w 12192000"/>
              <a:gd name="connsiteY72" fmla="*/ 1775307 h 2237474"/>
              <a:gd name="connsiteX73" fmla="*/ 5643534 w 12192000"/>
              <a:gd name="connsiteY73" fmla="*/ 1802919 h 2237474"/>
              <a:gd name="connsiteX74" fmla="*/ 5518799 w 12192000"/>
              <a:gd name="connsiteY74" fmla="*/ 1818312 h 2237474"/>
              <a:gd name="connsiteX75" fmla="*/ 5505014 w 12192000"/>
              <a:gd name="connsiteY75" fmla="*/ 1819259 h 2237474"/>
              <a:gd name="connsiteX76" fmla="*/ 5453307 w 12192000"/>
              <a:gd name="connsiteY76" fmla="*/ 1815450 h 2237474"/>
              <a:gd name="connsiteX77" fmla="*/ 5221533 w 12192000"/>
              <a:gd name="connsiteY77" fmla="*/ 1846950 h 2237474"/>
              <a:gd name="connsiteX78" fmla="*/ 5149802 w 12192000"/>
              <a:gd name="connsiteY78" fmla="*/ 1844846 h 2237474"/>
              <a:gd name="connsiteX79" fmla="*/ 5114927 w 12192000"/>
              <a:gd name="connsiteY79" fmla="*/ 1847827 h 2237474"/>
              <a:gd name="connsiteX80" fmla="*/ 5108970 w 12192000"/>
              <a:gd name="connsiteY80" fmla="*/ 1847935 h 2237474"/>
              <a:gd name="connsiteX81" fmla="*/ 5067961 w 12192000"/>
              <a:gd name="connsiteY81" fmla="*/ 1845917 h 2237474"/>
              <a:gd name="connsiteX82" fmla="*/ 5007075 w 12192000"/>
              <a:gd name="connsiteY82" fmla="*/ 1838626 h 2237474"/>
              <a:gd name="connsiteX83" fmla="*/ 4944087 w 12192000"/>
              <a:gd name="connsiteY83" fmla="*/ 1823332 h 2237474"/>
              <a:gd name="connsiteX84" fmla="*/ 4907662 w 12192000"/>
              <a:gd name="connsiteY84" fmla="*/ 1816900 h 2237474"/>
              <a:gd name="connsiteX85" fmla="*/ 4882386 w 12192000"/>
              <a:gd name="connsiteY85" fmla="*/ 1809844 h 2237474"/>
              <a:gd name="connsiteX86" fmla="*/ 4811440 w 12192000"/>
              <a:gd name="connsiteY86" fmla="*/ 1804655 h 2237474"/>
              <a:gd name="connsiteX87" fmla="*/ 4691075 w 12192000"/>
              <a:gd name="connsiteY87" fmla="*/ 1801389 h 2237474"/>
              <a:gd name="connsiteX88" fmla="*/ 4640313 w 12192000"/>
              <a:gd name="connsiteY88" fmla="*/ 1784307 h 2237474"/>
              <a:gd name="connsiteX89" fmla="*/ 4536503 w 12192000"/>
              <a:gd name="connsiteY89" fmla="*/ 1785334 h 2237474"/>
              <a:gd name="connsiteX90" fmla="*/ 4513724 w 12192000"/>
              <a:gd name="connsiteY90" fmla="*/ 1791996 h 2237474"/>
              <a:gd name="connsiteX91" fmla="*/ 4459810 w 12192000"/>
              <a:gd name="connsiteY91" fmla="*/ 1797886 h 2237474"/>
              <a:gd name="connsiteX92" fmla="*/ 4379064 w 12192000"/>
              <a:gd name="connsiteY92" fmla="*/ 1817177 h 2237474"/>
              <a:gd name="connsiteX93" fmla="*/ 4290981 w 12192000"/>
              <a:gd name="connsiteY93" fmla="*/ 1839677 h 2237474"/>
              <a:gd name="connsiteX94" fmla="*/ 4238372 w 12192000"/>
              <a:gd name="connsiteY94" fmla="*/ 1851480 h 2237474"/>
              <a:gd name="connsiteX95" fmla="*/ 4232517 w 12192000"/>
              <a:gd name="connsiteY95" fmla="*/ 1852567 h 2237474"/>
              <a:gd name="connsiteX96" fmla="*/ 4191732 w 12192000"/>
              <a:gd name="connsiteY96" fmla="*/ 1857328 h 2237474"/>
              <a:gd name="connsiteX97" fmla="*/ 4065532 w 12192000"/>
              <a:gd name="connsiteY97" fmla="*/ 1855477 h 2237474"/>
              <a:gd name="connsiteX98" fmla="*/ 4028460 w 12192000"/>
              <a:gd name="connsiteY98" fmla="*/ 1855137 h 2237474"/>
              <a:gd name="connsiteX99" fmla="*/ 4002267 w 12192000"/>
              <a:gd name="connsiteY99" fmla="*/ 1852352 h 2237474"/>
              <a:gd name="connsiteX100" fmla="*/ 3931396 w 12192000"/>
              <a:gd name="connsiteY100" fmla="*/ 1858915 h 2237474"/>
              <a:gd name="connsiteX101" fmla="*/ 3812162 w 12192000"/>
              <a:gd name="connsiteY101" fmla="*/ 1875501 h 2237474"/>
              <a:gd name="connsiteX102" fmla="*/ 3758105 w 12192000"/>
              <a:gd name="connsiteY102" fmla="*/ 1871856 h 2237474"/>
              <a:gd name="connsiteX103" fmla="*/ 3715896 w 12192000"/>
              <a:gd name="connsiteY103" fmla="*/ 1881552 h 2237474"/>
              <a:gd name="connsiteX104" fmla="*/ 3567259 w 12192000"/>
              <a:gd name="connsiteY104" fmla="*/ 1893482 h 2237474"/>
              <a:gd name="connsiteX105" fmla="*/ 3405770 w 12192000"/>
              <a:gd name="connsiteY105" fmla="*/ 1904591 h 2237474"/>
              <a:gd name="connsiteX106" fmla="*/ 3280097 w 12192000"/>
              <a:gd name="connsiteY106" fmla="*/ 1919610 h 2237474"/>
              <a:gd name="connsiteX107" fmla="*/ 3009910 w 12192000"/>
              <a:gd name="connsiteY107" fmla="*/ 1957866 h 2237474"/>
              <a:gd name="connsiteX108" fmla="*/ 2995934 w 12192000"/>
              <a:gd name="connsiteY108" fmla="*/ 1967085 h 2237474"/>
              <a:gd name="connsiteX109" fmla="*/ 2942858 w 12192000"/>
              <a:gd name="connsiteY109" fmla="*/ 1981367 h 2237474"/>
              <a:gd name="connsiteX110" fmla="*/ 2875436 w 12192000"/>
              <a:gd name="connsiteY110" fmla="*/ 1996977 h 2237474"/>
              <a:gd name="connsiteX111" fmla="*/ 2874892 w 12192000"/>
              <a:gd name="connsiteY111" fmla="*/ 1996085 h 2237474"/>
              <a:gd name="connsiteX112" fmla="*/ 2843662 w 12192000"/>
              <a:gd name="connsiteY112" fmla="*/ 1992498 h 2237474"/>
              <a:gd name="connsiteX113" fmla="*/ 2718916 w 12192000"/>
              <a:gd name="connsiteY113" fmla="*/ 1990867 h 2237474"/>
              <a:gd name="connsiteX114" fmla="*/ 2713522 w 12192000"/>
              <a:gd name="connsiteY114" fmla="*/ 1990173 h 2237474"/>
              <a:gd name="connsiteX115" fmla="*/ 2476147 w 12192000"/>
              <a:gd name="connsiteY115" fmla="*/ 1998305 h 2237474"/>
              <a:gd name="connsiteX116" fmla="*/ 2373568 w 12192000"/>
              <a:gd name="connsiteY116" fmla="*/ 2003219 h 2237474"/>
              <a:gd name="connsiteX117" fmla="*/ 2287219 w 12192000"/>
              <a:gd name="connsiteY117" fmla="*/ 1998750 h 2237474"/>
              <a:gd name="connsiteX118" fmla="*/ 2243069 w 12192000"/>
              <a:gd name="connsiteY118" fmla="*/ 2005321 h 2237474"/>
              <a:gd name="connsiteX119" fmla="*/ 2164831 w 12192000"/>
              <a:gd name="connsiteY119" fmla="*/ 2010143 h 2237474"/>
              <a:gd name="connsiteX120" fmla="*/ 2085228 w 12192000"/>
              <a:gd name="connsiteY120" fmla="*/ 2046431 h 2237474"/>
              <a:gd name="connsiteX121" fmla="*/ 2058061 w 12192000"/>
              <a:gd name="connsiteY121" fmla="*/ 2047942 h 2237474"/>
              <a:gd name="connsiteX122" fmla="*/ 2042244 w 12192000"/>
              <a:gd name="connsiteY122" fmla="*/ 2055560 h 2237474"/>
              <a:gd name="connsiteX123" fmla="*/ 1877728 w 12192000"/>
              <a:gd name="connsiteY123" fmla="*/ 2101004 h 2237474"/>
              <a:gd name="connsiteX124" fmla="*/ 1759056 w 12192000"/>
              <a:gd name="connsiteY124" fmla="*/ 2125608 h 2237474"/>
              <a:gd name="connsiteX125" fmla="*/ 1637948 w 12192000"/>
              <a:gd name="connsiteY125" fmla="*/ 2172597 h 2237474"/>
              <a:gd name="connsiteX126" fmla="*/ 1434549 w 12192000"/>
              <a:gd name="connsiteY126" fmla="*/ 2234522 h 2237474"/>
              <a:gd name="connsiteX127" fmla="*/ 1398481 w 12192000"/>
              <a:gd name="connsiteY127" fmla="*/ 2237074 h 2237474"/>
              <a:gd name="connsiteX128" fmla="*/ 1398407 w 12192000"/>
              <a:gd name="connsiteY128" fmla="*/ 2237095 h 2237474"/>
              <a:gd name="connsiteX129" fmla="*/ 1370962 w 12192000"/>
              <a:gd name="connsiteY129" fmla="*/ 2237474 h 2237474"/>
              <a:gd name="connsiteX130" fmla="*/ 1356367 w 12192000"/>
              <a:gd name="connsiteY130" fmla="*/ 2235089 h 2237474"/>
              <a:gd name="connsiteX131" fmla="*/ 1279765 w 12192000"/>
              <a:gd name="connsiteY131" fmla="*/ 2229639 h 2237474"/>
              <a:gd name="connsiteX132" fmla="*/ 1195347 w 12192000"/>
              <a:gd name="connsiteY132" fmla="*/ 2212354 h 2237474"/>
              <a:gd name="connsiteX133" fmla="*/ 970251 w 12192000"/>
              <a:gd name="connsiteY133" fmla="*/ 2221029 h 2237474"/>
              <a:gd name="connsiteX134" fmla="*/ 812914 w 12192000"/>
              <a:gd name="connsiteY134" fmla="*/ 2210095 h 2237474"/>
              <a:gd name="connsiteX135" fmla="*/ 776382 w 12192000"/>
              <a:gd name="connsiteY135" fmla="*/ 2204512 h 2237474"/>
              <a:gd name="connsiteX136" fmla="*/ 597225 w 12192000"/>
              <a:gd name="connsiteY136" fmla="*/ 2180999 h 2237474"/>
              <a:gd name="connsiteX137" fmla="*/ 520671 w 12192000"/>
              <a:gd name="connsiteY137" fmla="*/ 2180980 h 2237474"/>
              <a:gd name="connsiteX138" fmla="*/ 515024 w 12192000"/>
              <a:gd name="connsiteY138" fmla="*/ 2179258 h 2237474"/>
              <a:gd name="connsiteX139" fmla="*/ 413835 w 12192000"/>
              <a:gd name="connsiteY139" fmla="*/ 2156783 h 2237474"/>
              <a:gd name="connsiteX140" fmla="*/ 376513 w 12192000"/>
              <a:gd name="connsiteY140" fmla="*/ 2154014 h 2237474"/>
              <a:gd name="connsiteX141" fmla="*/ 273386 w 12192000"/>
              <a:gd name="connsiteY141" fmla="*/ 2142551 h 2237474"/>
              <a:gd name="connsiteX142" fmla="*/ 169207 w 12192000"/>
              <a:gd name="connsiteY142" fmla="*/ 2128100 h 2237474"/>
              <a:gd name="connsiteX143" fmla="*/ 77641 w 12192000"/>
              <a:gd name="connsiteY143" fmla="*/ 2126835 h 2237474"/>
              <a:gd name="connsiteX144" fmla="*/ 37645 w 12192000"/>
              <a:gd name="connsiteY144" fmla="*/ 2115401 h 2237474"/>
              <a:gd name="connsiteX145" fmla="*/ 4572 w 12192000"/>
              <a:gd name="connsiteY145" fmla="*/ 2111091 h 2237474"/>
              <a:gd name="connsiteX146" fmla="*/ 0 w 12192000"/>
              <a:gd name="connsiteY146" fmla="*/ 2110468 h 2237474"/>
              <a:gd name="connsiteX147" fmla="*/ 0 w 12192000"/>
              <a:gd name="connsiteY147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139997 w 12192000"/>
              <a:gd name="connsiteY45" fmla="*/ 1282713 h 2237474"/>
              <a:gd name="connsiteX46" fmla="*/ 8074238 w 12192000"/>
              <a:gd name="connsiteY46" fmla="*/ 1301895 h 2237474"/>
              <a:gd name="connsiteX47" fmla="*/ 7942099 w 12192000"/>
              <a:gd name="connsiteY47" fmla="*/ 1336332 h 2237474"/>
              <a:gd name="connsiteX48" fmla="*/ 7902328 w 12192000"/>
              <a:gd name="connsiteY48" fmla="*/ 1345865 h 2237474"/>
              <a:gd name="connsiteX49" fmla="*/ 7840612 w 12192000"/>
              <a:gd name="connsiteY49" fmla="*/ 1369373 h 2237474"/>
              <a:gd name="connsiteX50" fmla="*/ 7786819 w 12192000"/>
              <a:gd name="connsiteY50" fmla="*/ 1378970 h 2237474"/>
              <a:gd name="connsiteX51" fmla="*/ 7548172 w 12192000"/>
              <a:gd name="connsiteY51" fmla="*/ 1417460 h 2237474"/>
              <a:gd name="connsiteX52" fmla="*/ 7483437 w 12192000"/>
              <a:gd name="connsiteY52" fmla="*/ 1478152 h 2237474"/>
              <a:gd name="connsiteX53" fmla="*/ 7377870 w 12192000"/>
              <a:gd name="connsiteY53" fmla="*/ 1523319 h 2237474"/>
              <a:gd name="connsiteX54" fmla="*/ 7230737 w 12192000"/>
              <a:gd name="connsiteY54" fmla="*/ 1562633 h 2237474"/>
              <a:gd name="connsiteX55" fmla="*/ 7224458 w 12192000"/>
              <a:gd name="connsiteY55" fmla="*/ 1573008 h 2237474"/>
              <a:gd name="connsiteX56" fmla="*/ 7183121 w 12192000"/>
              <a:gd name="connsiteY56" fmla="*/ 1595162 h 2237474"/>
              <a:gd name="connsiteX57" fmla="*/ 7164601 w 12192000"/>
              <a:gd name="connsiteY57" fmla="*/ 1606490 h 2237474"/>
              <a:gd name="connsiteX58" fmla="*/ 6900177 w 12192000"/>
              <a:gd name="connsiteY58" fmla="*/ 1636016 h 2237474"/>
              <a:gd name="connsiteX59" fmla="*/ 6795372 w 12192000"/>
              <a:gd name="connsiteY59" fmla="*/ 1644845 h 2237474"/>
              <a:gd name="connsiteX60" fmla="*/ 6692251 w 12192000"/>
              <a:gd name="connsiteY60" fmla="*/ 1656357 h 2237474"/>
              <a:gd name="connsiteX61" fmla="*/ 6655235 w 12192000"/>
              <a:gd name="connsiteY61" fmla="*/ 1661869 h 2237474"/>
              <a:gd name="connsiteX62" fmla="*/ 6554894 w 12192000"/>
              <a:gd name="connsiteY62" fmla="*/ 1664428 h 2237474"/>
              <a:gd name="connsiteX63" fmla="*/ 6516595 w 12192000"/>
              <a:gd name="connsiteY63" fmla="*/ 1667475 h 2237474"/>
              <a:gd name="connsiteX64" fmla="*/ 6508541 w 12192000"/>
              <a:gd name="connsiteY64" fmla="*/ 1668757 h 2237474"/>
              <a:gd name="connsiteX65" fmla="*/ 6471012 w 12192000"/>
              <a:gd name="connsiteY65" fmla="*/ 1678604 h 2237474"/>
              <a:gd name="connsiteX66" fmla="*/ 6364035 w 12192000"/>
              <a:gd name="connsiteY66" fmla="*/ 1667683 h 2237474"/>
              <a:gd name="connsiteX67" fmla="*/ 6280959 w 12192000"/>
              <a:gd name="connsiteY67" fmla="*/ 1689329 h 2237474"/>
              <a:gd name="connsiteX68" fmla="*/ 6243319 w 12192000"/>
              <a:gd name="connsiteY68" fmla="*/ 1695560 h 2237474"/>
              <a:gd name="connsiteX69" fmla="*/ 6098321 w 12192000"/>
              <a:gd name="connsiteY69" fmla="*/ 1721646 h 2237474"/>
              <a:gd name="connsiteX70" fmla="*/ 5880652 w 12192000"/>
              <a:gd name="connsiteY70" fmla="*/ 1779643 h 2237474"/>
              <a:gd name="connsiteX71" fmla="*/ 5785959 w 12192000"/>
              <a:gd name="connsiteY71" fmla="*/ 1775307 h 2237474"/>
              <a:gd name="connsiteX72" fmla="*/ 5643534 w 12192000"/>
              <a:gd name="connsiteY72" fmla="*/ 1802919 h 2237474"/>
              <a:gd name="connsiteX73" fmla="*/ 5518799 w 12192000"/>
              <a:gd name="connsiteY73" fmla="*/ 1818312 h 2237474"/>
              <a:gd name="connsiteX74" fmla="*/ 5505014 w 12192000"/>
              <a:gd name="connsiteY74" fmla="*/ 1819259 h 2237474"/>
              <a:gd name="connsiteX75" fmla="*/ 5453307 w 12192000"/>
              <a:gd name="connsiteY75" fmla="*/ 1815450 h 2237474"/>
              <a:gd name="connsiteX76" fmla="*/ 5221533 w 12192000"/>
              <a:gd name="connsiteY76" fmla="*/ 1846950 h 2237474"/>
              <a:gd name="connsiteX77" fmla="*/ 5149802 w 12192000"/>
              <a:gd name="connsiteY77" fmla="*/ 1844846 h 2237474"/>
              <a:gd name="connsiteX78" fmla="*/ 5114927 w 12192000"/>
              <a:gd name="connsiteY78" fmla="*/ 1847827 h 2237474"/>
              <a:gd name="connsiteX79" fmla="*/ 5108970 w 12192000"/>
              <a:gd name="connsiteY79" fmla="*/ 1847935 h 2237474"/>
              <a:gd name="connsiteX80" fmla="*/ 5067961 w 12192000"/>
              <a:gd name="connsiteY80" fmla="*/ 1845917 h 2237474"/>
              <a:gd name="connsiteX81" fmla="*/ 5007075 w 12192000"/>
              <a:gd name="connsiteY81" fmla="*/ 1838626 h 2237474"/>
              <a:gd name="connsiteX82" fmla="*/ 4944087 w 12192000"/>
              <a:gd name="connsiteY82" fmla="*/ 1823332 h 2237474"/>
              <a:gd name="connsiteX83" fmla="*/ 4907662 w 12192000"/>
              <a:gd name="connsiteY83" fmla="*/ 1816900 h 2237474"/>
              <a:gd name="connsiteX84" fmla="*/ 4882386 w 12192000"/>
              <a:gd name="connsiteY84" fmla="*/ 1809844 h 2237474"/>
              <a:gd name="connsiteX85" fmla="*/ 4811440 w 12192000"/>
              <a:gd name="connsiteY85" fmla="*/ 1804655 h 2237474"/>
              <a:gd name="connsiteX86" fmla="*/ 4691075 w 12192000"/>
              <a:gd name="connsiteY86" fmla="*/ 1801389 h 2237474"/>
              <a:gd name="connsiteX87" fmla="*/ 4640313 w 12192000"/>
              <a:gd name="connsiteY87" fmla="*/ 1784307 h 2237474"/>
              <a:gd name="connsiteX88" fmla="*/ 4536503 w 12192000"/>
              <a:gd name="connsiteY88" fmla="*/ 1785334 h 2237474"/>
              <a:gd name="connsiteX89" fmla="*/ 4513724 w 12192000"/>
              <a:gd name="connsiteY89" fmla="*/ 1791996 h 2237474"/>
              <a:gd name="connsiteX90" fmla="*/ 4459810 w 12192000"/>
              <a:gd name="connsiteY90" fmla="*/ 1797886 h 2237474"/>
              <a:gd name="connsiteX91" fmla="*/ 4379064 w 12192000"/>
              <a:gd name="connsiteY91" fmla="*/ 1817177 h 2237474"/>
              <a:gd name="connsiteX92" fmla="*/ 4290981 w 12192000"/>
              <a:gd name="connsiteY92" fmla="*/ 1839677 h 2237474"/>
              <a:gd name="connsiteX93" fmla="*/ 4238372 w 12192000"/>
              <a:gd name="connsiteY93" fmla="*/ 1851480 h 2237474"/>
              <a:gd name="connsiteX94" fmla="*/ 4232517 w 12192000"/>
              <a:gd name="connsiteY94" fmla="*/ 1852567 h 2237474"/>
              <a:gd name="connsiteX95" fmla="*/ 4191732 w 12192000"/>
              <a:gd name="connsiteY95" fmla="*/ 1857328 h 2237474"/>
              <a:gd name="connsiteX96" fmla="*/ 4065532 w 12192000"/>
              <a:gd name="connsiteY96" fmla="*/ 1855477 h 2237474"/>
              <a:gd name="connsiteX97" fmla="*/ 4028460 w 12192000"/>
              <a:gd name="connsiteY97" fmla="*/ 1855137 h 2237474"/>
              <a:gd name="connsiteX98" fmla="*/ 4002267 w 12192000"/>
              <a:gd name="connsiteY98" fmla="*/ 1852352 h 2237474"/>
              <a:gd name="connsiteX99" fmla="*/ 3931396 w 12192000"/>
              <a:gd name="connsiteY99" fmla="*/ 1858915 h 2237474"/>
              <a:gd name="connsiteX100" fmla="*/ 3812162 w 12192000"/>
              <a:gd name="connsiteY100" fmla="*/ 1875501 h 2237474"/>
              <a:gd name="connsiteX101" fmla="*/ 3758105 w 12192000"/>
              <a:gd name="connsiteY101" fmla="*/ 1871856 h 2237474"/>
              <a:gd name="connsiteX102" fmla="*/ 3715896 w 12192000"/>
              <a:gd name="connsiteY102" fmla="*/ 1881552 h 2237474"/>
              <a:gd name="connsiteX103" fmla="*/ 3567259 w 12192000"/>
              <a:gd name="connsiteY103" fmla="*/ 1893482 h 2237474"/>
              <a:gd name="connsiteX104" fmla="*/ 3405770 w 12192000"/>
              <a:gd name="connsiteY104" fmla="*/ 1904591 h 2237474"/>
              <a:gd name="connsiteX105" fmla="*/ 3280097 w 12192000"/>
              <a:gd name="connsiteY105" fmla="*/ 1919610 h 2237474"/>
              <a:gd name="connsiteX106" fmla="*/ 3009910 w 12192000"/>
              <a:gd name="connsiteY106" fmla="*/ 1957866 h 2237474"/>
              <a:gd name="connsiteX107" fmla="*/ 2995934 w 12192000"/>
              <a:gd name="connsiteY107" fmla="*/ 1967085 h 2237474"/>
              <a:gd name="connsiteX108" fmla="*/ 2942858 w 12192000"/>
              <a:gd name="connsiteY108" fmla="*/ 1981367 h 2237474"/>
              <a:gd name="connsiteX109" fmla="*/ 2875436 w 12192000"/>
              <a:gd name="connsiteY109" fmla="*/ 1996977 h 2237474"/>
              <a:gd name="connsiteX110" fmla="*/ 2874892 w 12192000"/>
              <a:gd name="connsiteY110" fmla="*/ 1996085 h 2237474"/>
              <a:gd name="connsiteX111" fmla="*/ 2843662 w 12192000"/>
              <a:gd name="connsiteY111" fmla="*/ 1992498 h 2237474"/>
              <a:gd name="connsiteX112" fmla="*/ 2718916 w 12192000"/>
              <a:gd name="connsiteY112" fmla="*/ 1990867 h 2237474"/>
              <a:gd name="connsiteX113" fmla="*/ 2713522 w 12192000"/>
              <a:gd name="connsiteY113" fmla="*/ 1990173 h 2237474"/>
              <a:gd name="connsiteX114" fmla="*/ 2476147 w 12192000"/>
              <a:gd name="connsiteY114" fmla="*/ 1998305 h 2237474"/>
              <a:gd name="connsiteX115" fmla="*/ 2373568 w 12192000"/>
              <a:gd name="connsiteY115" fmla="*/ 2003219 h 2237474"/>
              <a:gd name="connsiteX116" fmla="*/ 2287219 w 12192000"/>
              <a:gd name="connsiteY116" fmla="*/ 1998750 h 2237474"/>
              <a:gd name="connsiteX117" fmla="*/ 2243069 w 12192000"/>
              <a:gd name="connsiteY117" fmla="*/ 2005321 h 2237474"/>
              <a:gd name="connsiteX118" fmla="*/ 2164831 w 12192000"/>
              <a:gd name="connsiteY118" fmla="*/ 2010143 h 2237474"/>
              <a:gd name="connsiteX119" fmla="*/ 2085228 w 12192000"/>
              <a:gd name="connsiteY119" fmla="*/ 2046431 h 2237474"/>
              <a:gd name="connsiteX120" fmla="*/ 2058061 w 12192000"/>
              <a:gd name="connsiteY120" fmla="*/ 2047942 h 2237474"/>
              <a:gd name="connsiteX121" fmla="*/ 2042244 w 12192000"/>
              <a:gd name="connsiteY121" fmla="*/ 2055560 h 2237474"/>
              <a:gd name="connsiteX122" fmla="*/ 1877728 w 12192000"/>
              <a:gd name="connsiteY122" fmla="*/ 2101004 h 2237474"/>
              <a:gd name="connsiteX123" fmla="*/ 1759056 w 12192000"/>
              <a:gd name="connsiteY123" fmla="*/ 2125608 h 2237474"/>
              <a:gd name="connsiteX124" fmla="*/ 1637948 w 12192000"/>
              <a:gd name="connsiteY124" fmla="*/ 2172597 h 2237474"/>
              <a:gd name="connsiteX125" fmla="*/ 1434549 w 12192000"/>
              <a:gd name="connsiteY125" fmla="*/ 2234522 h 2237474"/>
              <a:gd name="connsiteX126" fmla="*/ 1398481 w 12192000"/>
              <a:gd name="connsiteY126" fmla="*/ 2237074 h 2237474"/>
              <a:gd name="connsiteX127" fmla="*/ 1398407 w 12192000"/>
              <a:gd name="connsiteY127" fmla="*/ 2237095 h 2237474"/>
              <a:gd name="connsiteX128" fmla="*/ 1370962 w 12192000"/>
              <a:gd name="connsiteY128" fmla="*/ 2237474 h 2237474"/>
              <a:gd name="connsiteX129" fmla="*/ 1356367 w 12192000"/>
              <a:gd name="connsiteY129" fmla="*/ 2235089 h 2237474"/>
              <a:gd name="connsiteX130" fmla="*/ 1279765 w 12192000"/>
              <a:gd name="connsiteY130" fmla="*/ 2229639 h 2237474"/>
              <a:gd name="connsiteX131" fmla="*/ 1195347 w 12192000"/>
              <a:gd name="connsiteY131" fmla="*/ 2212354 h 2237474"/>
              <a:gd name="connsiteX132" fmla="*/ 970251 w 12192000"/>
              <a:gd name="connsiteY132" fmla="*/ 2221029 h 2237474"/>
              <a:gd name="connsiteX133" fmla="*/ 812914 w 12192000"/>
              <a:gd name="connsiteY133" fmla="*/ 2210095 h 2237474"/>
              <a:gd name="connsiteX134" fmla="*/ 776382 w 12192000"/>
              <a:gd name="connsiteY134" fmla="*/ 2204512 h 2237474"/>
              <a:gd name="connsiteX135" fmla="*/ 597225 w 12192000"/>
              <a:gd name="connsiteY135" fmla="*/ 2180999 h 2237474"/>
              <a:gd name="connsiteX136" fmla="*/ 520671 w 12192000"/>
              <a:gd name="connsiteY136" fmla="*/ 2180980 h 2237474"/>
              <a:gd name="connsiteX137" fmla="*/ 515024 w 12192000"/>
              <a:gd name="connsiteY137" fmla="*/ 2179258 h 2237474"/>
              <a:gd name="connsiteX138" fmla="*/ 413835 w 12192000"/>
              <a:gd name="connsiteY138" fmla="*/ 2156783 h 2237474"/>
              <a:gd name="connsiteX139" fmla="*/ 376513 w 12192000"/>
              <a:gd name="connsiteY139" fmla="*/ 2154014 h 2237474"/>
              <a:gd name="connsiteX140" fmla="*/ 273386 w 12192000"/>
              <a:gd name="connsiteY140" fmla="*/ 2142551 h 2237474"/>
              <a:gd name="connsiteX141" fmla="*/ 169207 w 12192000"/>
              <a:gd name="connsiteY141" fmla="*/ 2128100 h 2237474"/>
              <a:gd name="connsiteX142" fmla="*/ 77641 w 12192000"/>
              <a:gd name="connsiteY142" fmla="*/ 2126835 h 2237474"/>
              <a:gd name="connsiteX143" fmla="*/ 37645 w 12192000"/>
              <a:gd name="connsiteY143" fmla="*/ 2115401 h 2237474"/>
              <a:gd name="connsiteX144" fmla="*/ 4572 w 12192000"/>
              <a:gd name="connsiteY144" fmla="*/ 2111091 h 2237474"/>
              <a:gd name="connsiteX145" fmla="*/ 0 w 12192000"/>
              <a:gd name="connsiteY145" fmla="*/ 2110468 h 2237474"/>
              <a:gd name="connsiteX146" fmla="*/ 0 w 12192000"/>
              <a:gd name="connsiteY146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206287 w 12192000"/>
              <a:gd name="connsiteY44" fmla="*/ 1273060 h 2237474"/>
              <a:gd name="connsiteX45" fmla="*/ 8074238 w 12192000"/>
              <a:gd name="connsiteY45" fmla="*/ 1301895 h 2237474"/>
              <a:gd name="connsiteX46" fmla="*/ 7942099 w 12192000"/>
              <a:gd name="connsiteY46" fmla="*/ 1336332 h 2237474"/>
              <a:gd name="connsiteX47" fmla="*/ 7902328 w 12192000"/>
              <a:gd name="connsiteY47" fmla="*/ 1345865 h 2237474"/>
              <a:gd name="connsiteX48" fmla="*/ 7840612 w 12192000"/>
              <a:gd name="connsiteY48" fmla="*/ 1369373 h 2237474"/>
              <a:gd name="connsiteX49" fmla="*/ 7786819 w 12192000"/>
              <a:gd name="connsiteY49" fmla="*/ 1378970 h 2237474"/>
              <a:gd name="connsiteX50" fmla="*/ 7548172 w 12192000"/>
              <a:gd name="connsiteY50" fmla="*/ 1417460 h 2237474"/>
              <a:gd name="connsiteX51" fmla="*/ 7483437 w 12192000"/>
              <a:gd name="connsiteY51" fmla="*/ 1478152 h 2237474"/>
              <a:gd name="connsiteX52" fmla="*/ 7377870 w 12192000"/>
              <a:gd name="connsiteY52" fmla="*/ 1523319 h 2237474"/>
              <a:gd name="connsiteX53" fmla="*/ 7230737 w 12192000"/>
              <a:gd name="connsiteY53" fmla="*/ 1562633 h 2237474"/>
              <a:gd name="connsiteX54" fmla="*/ 7224458 w 12192000"/>
              <a:gd name="connsiteY54" fmla="*/ 1573008 h 2237474"/>
              <a:gd name="connsiteX55" fmla="*/ 7183121 w 12192000"/>
              <a:gd name="connsiteY55" fmla="*/ 1595162 h 2237474"/>
              <a:gd name="connsiteX56" fmla="*/ 7164601 w 12192000"/>
              <a:gd name="connsiteY56" fmla="*/ 1606490 h 2237474"/>
              <a:gd name="connsiteX57" fmla="*/ 6900177 w 12192000"/>
              <a:gd name="connsiteY57" fmla="*/ 1636016 h 2237474"/>
              <a:gd name="connsiteX58" fmla="*/ 6795372 w 12192000"/>
              <a:gd name="connsiteY58" fmla="*/ 1644845 h 2237474"/>
              <a:gd name="connsiteX59" fmla="*/ 6692251 w 12192000"/>
              <a:gd name="connsiteY59" fmla="*/ 1656357 h 2237474"/>
              <a:gd name="connsiteX60" fmla="*/ 6655235 w 12192000"/>
              <a:gd name="connsiteY60" fmla="*/ 1661869 h 2237474"/>
              <a:gd name="connsiteX61" fmla="*/ 6554894 w 12192000"/>
              <a:gd name="connsiteY61" fmla="*/ 1664428 h 2237474"/>
              <a:gd name="connsiteX62" fmla="*/ 6516595 w 12192000"/>
              <a:gd name="connsiteY62" fmla="*/ 1667475 h 2237474"/>
              <a:gd name="connsiteX63" fmla="*/ 6508541 w 12192000"/>
              <a:gd name="connsiteY63" fmla="*/ 1668757 h 2237474"/>
              <a:gd name="connsiteX64" fmla="*/ 6471012 w 12192000"/>
              <a:gd name="connsiteY64" fmla="*/ 1678604 h 2237474"/>
              <a:gd name="connsiteX65" fmla="*/ 6364035 w 12192000"/>
              <a:gd name="connsiteY65" fmla="*/ 1667683 h 2237474"/>
              <a:gd name="connsiteX66" fmla="*/ 6280959 w 12192000"/>
              <a:gd name="connsiteY66" fmla="*/ 1689329 h 2237474"/>
              <a:gd name="connsiteX67" fmla="*/ 6243319 w 12192000"/>
              <a:gd name="connsiteY67" fmla="*/ 1695560 h 2237474"/>
              <a:gd name="connsiteX68" fmla="*/ 6098321 w 12192000"/>
              <a:gd name="connsiteY68" fmla="*/ 1721646 h 2237474"/>
              <a:gd name="connsiteX69" fmla="*/ 5880652 w 12192000"/>
              <a:gd name="connsiteY69" fmla="*/ 1779643 h 2237474"/>
              <a:gd name="connsiteX70" fmla="*/ 5785959 w 12192000"/>
              <a:gd name="connsiteY70" fmla="*/ 1775307 h 2237474"/>
              <a:gd name="connsiteX71" fmla="*/ 5643534 w 12192000"/>
              <a:gd name="connsiteY71" fmla="*/ 1802919 h 2237474"/>
              <a:gd name="connsiteX72" fmla="*/ 5518799 w 12192000"/>
              <a:gd name="connsiteY72" fmla="*/ 1818312 h 2237474"/>
              <a:gd name="connsiteX73" fmla="*/ 5505014 w 12192000"/>
              <a:gd name="connsiteY73" fmla="*/ 1819259 h 2237474"/>
              <a:gd name="connsiteX74" fmla="*/ 5453307 w 12192000"/>
              <a:gd name="connsiteY74" fmla="*/ 1815450 h 2237474"/>
              <a:gd name="connsiteX75" fmla="*/ 5221533 w 12192000"/>
              <a:gd name="connsiteY75" fmla="*/ 1846950 h 2237474"/>
              <a:gd name="connsiteX76" fmla="*/ 5149802 w 12192000"/>
              <a:gd name="connsiteY76" fmla="*/ 1844846 h 2237474"/>
              <a:gd name="connsiteX77" fmla="*/ 5114927 w 12192000"/>
              <a:gd name="connsiteY77" fmla="*/ 1847827 h 2237474"/>
              <a:gd name="connsiteX78" fmla="*/ 5108970 w 12192000"/>
              <a:gd name="connsiteY78" fmla="*/ 1847935 h 2237474"/>
              <a:gd name="connsiteX79" fmla="*/ 5067961 w 12192000"/>
              <a:gd name="connsiteY79" fmla="*/ 1845917 h 2237474"/>
              <a:gd name="connsiteX80" fmla="*/ 5007075 w 12192000"/>
              <a:gd name="connsiteY80" fmla="*/ 1838626 h 2237474"/>
              <a:gd name="connsiteX81" fmla="*/ 4944087 w 12192000"/>
              <a:gd name="connsiteY81" fmla="*/ 1823332 h 2237474"/>
              <a:gd name="connsiteX82" fmla="*/ 4907662 w 12192000"/>
              <a:gd name="connsiteY82" fmla="*/ 1816900 h 2237474"/>
              <a:gd name="connsiteX83" fmla="*/ 4882386 w 12192000"/>
              <a:gd name="connsiteY83" fmla="*/ 1809844 h 2237474"/>
              <a:gd name="connsiteX84" fmla="*/ 4811440 w 12192000"/>
              <a:gd name="connsiteY84" fmla="*/ 1804655 h 2237474"/>
              <a:gd name="connsiteX85" fmla="*/ 4691075 w 12192000"/>
              <a:gd name="connsiteY85" fmla="*/ 1801389 h 2237474"/>
              <a:gd name="connsiteX86" fmla="*/ 4640313 w 12192000"/>
              <a:gd name="connsiteY86" fmla="*/ 1784307 h 2237474"/>
              <a:gd name="connsiteX87" fmla="*/ 4536503 w 12192000"/>
              <a:gd name="connsiteY87" fmla="*/ 1785334 h 2237474"/>
              <a:gd name="connsiteX88" fmla="*/ 4513724 w 12192000"/>
              <a:gd name="connsiteY88" fmla="*/ 1791996 h 2237474"/>
              <a:gd name="connsiteX89" fmla="*/ 4459810 w 12192000"/>
              <a:gd name="connsiteY89" fmla="*/ 1797886 h 2237474"/>
              <a:gd name="connsiteX90" fmla="*/ 4379064 w 12192000"/>
              <a:gd name="connsiteY90" fmla="*/ 1817177 h 2237474"/>
              <a:gd name="connsiteX91" fmla="*/ 4290981 w 12192000"/>
              <a:gd name="connsiteY91" fmla="*/ 1839677 h 2237474"/>
              <a:gd name="connsiteX92" fmla="*/ 4238372 w 12192000"/>
              <a:gd name="connsiteY92" fmla="*/ 1851480 h 2237474"/>
              <a:gd name="connsiteX93" fmla="*/ 4232517 w 12192000"/>
              <a:gd name="connsiteY93" fmla="*/ 1852567 h 2237474"/>
              <a:gd name="connsiteX94" fmla="*/ 4191732 w 12192000"/>
              <a:gd name="connsiteY94" fmla="*/ 1857328 h 2237474"/>
              <a:gd name="connsiteX95" fmla="*/ 4065532 w 12192000"/>
              <a:gd name="connsiteY95" fmla="*/ 1855477 h 2237474"/>
              <a:gd name="connsiteX96" fmla="*/ 4028460 w 12192000"/>
              <a:gd name="connsiteY96" fmla="*/ 1855137 h 2237474"/>
              <a:gd name="connsiteX97" fmla="*/ 4002267 w 12192000"/>
              <a:gd name="connsiteY97" fmla="*/ 1852352 h 2237474"/>
              <a:gd name="connsiteX98" fmla="*/ 3931396 w 12192000"/>
              <a:gd name="connsiteY98" fmla="*/ 1858915 h 2237474"/>
              <a:gd name="connsiteX99" fmla="*/ 3812162 w 12192000"/>
              <a:gd name="connsiteY99" fmla="*/ 1875501 h 2237474"/>
              <a:gd name="connsiteX100" fmla="*/ 3758105 w 12192000"/>
              <a:gd name="connsiteY100" fmla="*/ 1871856 h 2237474"/>
              <a:gd name="connsiteX101" fmla="*/ 3715896 w 12192000"/>
              <a:gd name="connsiteY101" fmla="*/ 1881552 h 2237474"/>
              <a:gd name="connsiteX102" fmla="*/ 3567259 w 12192000"/>
              <a:gd name="connsiteY102" fmla="*/ 1893482 h 2237474"/>
              <a:gd name="connsiteX103" fmla="*/ 3405770 w 12192000"/>
              <a:gd name="connsiteY103" fmla="*/ 1904591 h 2237474"/>
              <a:gd name="connsiteX104" fmla="*/ 3280097 w 12192000"/>
              <a:gd name="connsiteY104" fmla="*/ 1919610 h 2237474"/>
              <a:gd name="connsiteX105" fmla="*/ 3009910 w 12192000"/>
              <a:gd name="connsiteY105" fmla="*/ 1957866 h 2237474"/>
              <a:gd name="connsiteX106" fmla="*/ 2995934 w 12192000"/>
              <a:gd name="connsiteY106" fmla="*/ 1967085 h 2237474"/>
              <a:gd name="connsiteX107" fmla="*/ 2942858 w 12192000"/>
              <a:gd name="connsiteY107" fmla="*/ 1981367 h 2237474"/>
              <a:gd name="connsiteX108" fmla="*/ 2875436 w 12192000"/>
              <a:gd name="connsiteY108" fmla="*/ 1996977 h 2237474"/>
              <a:gd name="connsiteX109" fmla="*/ 2874892 w 12192000"/>
              <a:gd name="connsiteY109" fmla="*/ 1996085 h 2237474"/>
              <a:gd name="connsiteX110" fmla="*/ 2843662 w 12192000"/>
              <a:gd name="connsiteY110" fmla="*/ 1992498 h 2237474"/>
              <a:gd name="connsiteX111" fmla="*/ 2718916 w 12192000"/>
              <a:gd name="connsiteY111" fmla="*/ 1990867 h 2237474"/>
              <a:gd name="connsiteX112" fmla="*/ 2713522 w 12192000"/>
              <a:gd name="connsiteY112" fmla="*/ 1990173 h 2237474"/>
              <a:gd name="connsiteX113" fmla="*/ 2476147 w 12192000"/>
              <a:gd name="connsiteY113" fmla="*/ 1998305 h 2237474"/>
              <a:gd name="connsiteX114" fmla="*/ 2373568 w 12192000"/>
              <a:gd name="connsiteY114" fmla="*/ 2003219 h 2237474"/>
              <a:gd name="connsiteX115" fmla="*/ 2287219 w 12192000"/>
              <a:gd name="connsiteY115" fmla="*/ 1998750 h 2237474"/>
              <a:gd name="connsiteX116" fmla="*/ 2243069 w 12192000"/>
              <a:gd name="connsiteY116" fmla="*/ 2005321 h 2237474"/>
              <a:gd name="connsiteX117" fmla="*/ 2164831 w 12192000"/>
              <a:gd name="connsiteY117" fmla="*/ 2010143 h 2237474"/>
              <a:gd name="connsiteX118" fmla="*/ 2085228 w 12192000"/>
              <a:gd name="connsiteY118" fmla="*/ 2046431 h 2237474"/>
              <a:gd name="connsiteX119" fmla="*/ 2058061 w 12192000"/>
              <a:gd name="connsiteY119" fmla="*/ 2047942 h 2237474"/>
              <a:gd name="connsiteX120" fmla="*/ 2042244 w 12192000"/>
              <a:gd name="connsiteY120" fmla="*/ 2055560 h 2237474"/>
              <a:gd name="connsiteX121" fmla="*/ 1877728 w 12192000"/>
              <a:gd name="connsiteY121" fmla="*/ 2101004 h 2237474"/>
              <a:gd name="connsiteX122" fmla="*/ 1759056 w 12192000"/>
              <a:gd name="connsiteY122" fmla="*/ 2125608 h 2237474"/>
              <a:gd name="connsiteX123" fmla="*/ 1637948 w 12192000"/>
              <a:gd name="connsiteY123" fmla="*/ 2172597 h 2237474"/>
              <a:gd name="connsiteX124" fmla="*/ 1434549 w 12192000"/>
              <a:gd name="connsiteY124" fmla="*/ 2234522 h 2237474"/>
              <a:gd name="connsiteX125" fmla="*/ 1398481 w 12192000"/>
              <a:gd name="connsiteY125" fmla="*/ 2237074 h 2237474"/>
              <a:gd name="connsiteX126" fmla="*/ 1398407 w 12192000"/>
              <a:gd name="connsiteY126" fmla="*/ 2237095 h 2237474"/>
              <a:gd name="connsiteX127" fmla="*/ 1370962 w 12192000"/>
              <a:gd name="connsiteY127" fmla="*/ 2237474 h 2237474"/>
              <a:gd name="connsiteX128" fmla="*/ 1356367 w 12192000"/>
              <a:gd name="connsiteY128" fmla="*/ 2235089 h 2237474"/>
              <a:gd name="connsiteX129" fmla="*/ 1279765 w 12192000"/>
              <a:gd name="connsiteY129" fmla="*/ 2229639 h 2237474"/>
              <a:gd name="connsiteX130" fmla="*/ 1195347 w 12192000"/>
              <a:gd name="connsiteY130" fmla="*/ 2212354 h 2237474"/>
              <a:gd name="connsiteX131" fmla="*/ 970251 w 12192000"/>
              <a:gd name="connsiteY131" fmla="*/ 2221029 h 2237474"/>
              <a:gd name="connsiteX132" fmla="*/ 812914 w 12192000"/>
              <a:gd name="connsiteY132" fmla="*/ 2210095 h 2237474"/>
              <a:gd name="connsiteX133" fmla="*/ 776382 w 12192000"/>
              <a:gd name="connsiteY133" fmla="*/ 2204512 h 2237474"/>
              <a:gd name="connsiteX134" fmla="*/ 597225 w 12192000"/>
              <a:gd name="connsiteY134" fmla="*/ 2180999 h 2237474"/>
              <a:gd name="connsiteX135" fmla="*/ 520671 w 12192000"/>
              <a:gd name="connsiteY135" fmla="*/ 2180980 h 2237474"/>
              <a:gd name="connsiteX136" fmla="*/ 515024 w 12192000"/>
              <a:gd name="connsiteY136" fmla="*/ 2179258 h 2237474"/>
              <a:gd name="connsiteX137" fmla="*/ 413835 w 12192000"/>
              <a:gd name="connsiteY137" fmla="*/ 2156783 h 2237474"/>
              <a:gd name="connsiteX138" fmla="*/ 376513 w 12192000"/>
              <a:gd name="connsiteY138" fmla="*/ 2154014 h 2237474"/>
              <a:gd name="connsiteX139" fmla="*/ 273386 w 12192000"/>
              <a:gd name="connsiteY139" fmla="*/ 2142551 h 2237474"/>
              <a:gd name="connsiteX140" fmla="*/ 169207 w 12192000"/>
              <a:gd name="connsiteY140" fmla="*/ 2128100 h 2237474"/>
              <a:gd name="connsiteX141" fmla="*/ 77641 w 12192000"/>
              <a:gd name="connsiteY141" fmla="*/ 2126835 h 2237474"/>
              <a:gd name="connsiteX142" fmla="*/ 37645 w 12192000"/>
              <a:gd name="connsiteY142" fmla="*/ 2115401 h 2237474"/>
              <a:gd name="connsiteX143" fmla="*/ 4572 w 12192000"/>
              <a:gd name="connsiteY143" fmla="*/ 2111091 h 2237474"/>
              <a:gd name="connsiteX144" fmla="*/ 0 w 12192000"/>
              <a:gd name="connsiteY144" fmla="*/ 2110468 h 2237474"/>
              <a:gd name="connsiteX145" fmla="*/ 0 w 12192000"/>
              <a:gd name="connsiteY145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074238 w 12192000"/>
              <a:gd name="connsiteY44" fmla="*/ 1301895 h 2237474"/>
              <a:gd name="connsiteX45" fmla="*/ 7942099 w 12192000"/>
              <a:gd name="connsiteY45" fmla="*/ 1336332 h 2237474"/>
              <a:gd name="connsiteX46" fmla="*/ 7902328 w 12192000"/>
              <a:gd name="connsiteY46" fmla="*/ 1345865 h 2237474"/>
              <a:gd name="connsiteX47" fmla="*/ 7840612 w 12192000"/>
              <a:gd name="connsiteY47" fmla="*/ 1369373 h 2237474"/>
              <a:gd name="connsiteX48" fmla="*/ 7786819 w 12192000"/>
              <a:gd name="connsiteY48" fmla="*/ 1378970 h 2237474"/>
              <a:gd name="connsiteX49" fmla="*/ 7548172 w 12192000"/>
              <a:gd name="connsiteY49" fmla="*/ 1417460 h 2237474"/>
              <a:gd name="connsiteX50" fmla="*/ 7483437 w 12192000"/>
              <a:gd name="connsiteY50" fmla="*/ 1478152 h 2237474"/>
              <a:gd name="connsiteX51" fmla="*/ 7377870 w 12192000"/>
              <a:gd name="connsiteY51" fmla="*/ 1523319 h 2237474"/>
              <a:gd name="connsiteX52" fmla="*/ 7230737 w 12192000"/>
              <a:gd name="connsiteY52" fmla="*/ 1562633 h 2237474"/>
              <a:gd name="connsiteX53" fmla="*/ 7224458 w 12192000"/>
              <a:gd name="connsiteY53" fmla="*/ 1573008 h 2237474"/>
              <a:gd name="connsiteX54" fmla="*/ 7183121 w 12192000"/>
              <a:gd name="connsiteY54" fmla="*/ 1595162 h 2237474"/>
              <a:gd name="connsiteX55" fmla="*/ 7164601 w 12192000"/>
              <a:gd name="connsiteY55" fmla="*/ 1606490 h 2237474"/>
              <a:gd name="connsiteX56" fmla="*/ 6900177 w 12192000"/>
              <a:gd name="connsiteY56" fmla="*/ 1636016 h 2237474"/>
              <a:gd name="connsiteX57" fmla="*/ 6795372 w 12192000"/>
              <a:gd name="connsiteY57" fmla="*/ 1644845 h 2237474"/>
              <a:gd name="connsiteX58" fmla="*/ 6692251 w 12192000"/>
              <a:gd name="connsiteY58" fmla="*/ 1656357 h 2237474"/>
              <a:gd name="connsiteX59" fmla="*/ 6655235 w 12192000"/>
              <a:gd name="connsiteY59" fmla="*/ 1661869 h 2237474"/>
              <a:gd name="connsiteX60" fmla="*/ 6554894 w 12192000"/>
              <a:gd name="connsiteY60" fmla="*/ 1664428 h 2237474"/>
              <a:gd name="connsiteX61" fmla="*/ 6516595 w 12192000"/>
              <a:gd name="connsiteY61" fmla="*/ 1667475 h 2237474"/>
              <a:gd name="connsiteX62" fmla="*/ 6508541 w 12192000"/>
              <a:gd name="connsiteY62" fmla="*/ 1668757 h 2237474"/>
              <a:gd name="connsiteX63" fmla="*/ 6471012 w 12192000"/>
              <a:gd name="connsiteY63" fmla="*/ 1678604 h 2237474"/>
              <a:gd name="connsiteX64" fmla="*/ 6364035 w 12192000"/>
              <a:gd name="connsiteY64" fmla="*/ 1667683 h 2237474"/>
              <a:gd name="connsiteX65" fmla="*/ 6280959 w 12192000"/>
              <a:gd name="connsiteY65" fmla="*/ 1689329 h 2237474"/>
              <a:gd name="connsiteX66" fmla="*/ 6243319 w 12192000"/>
              <a:gd name="connsiteY66" fmla="*/ 1695560 h 2237474"/>
              <a:gd name="connsiteX67" fmla="*/ 6098321 w 12192000"/>
              <a:gd name="connsiteY67" fmla="*/ 1721646 h 2237474"/>
              <a:gd name="connsiteX68" fmla="*/ 5880652 w 12192000"/>
              <a:gd name="connsiteY68" fmla="*/ 1779643 h 2237474"/>
              <a:gd name="connsiteX69" fmla="*/ 5785959 w 12192000"/>
              <a:gd name="connsiteY69" fmla="*/ 1775307 h 2237474"/>
              <a:gd name="connsiteX70" fmla="*/ 5643534 w 12192000"/>
              <a:gd name="connsiteY70" fmla="*/ 1802919 h 2237474"/>
              <a:gd name="connsiteX71" fmla="*/ 5518799 w 12192000"/>
              <a:gd name="connsiteY71" fmla="*/ 1818312 h 2237474"/>
              <a:gd name="connsiteX72" fmla="*/ 5505014 w 12192000"/>
              <a:gd name="connsiteY72" fmla="*/ 1819259 h 2237474"/>
              <a:gd name="connsiteX73" fmla="*/ 5453307 w 12192000"/>
              <a:gd name="connsiteY73" fmla="*/ 1815450 h 2237474"/>
              <a:gd name="connsiteX74" fmla="*/ 5221533 w 12192000"/>
              <a:gd name="connsiteY74" fmla="*/ 1846950 h 2237474"/>
              <a:gd name="connsiteX75" fmla="*/ 5149802 w 12192000"/>
              <a:gd name="connsiteY75" fmla="*/ 1844846 h 2237474"/>
              <a:gd name="connsiteX76" fmla="*/ 5114927 w 12192000"/>
              <a:gd name="connsiteY76" fmla="*/ 1847827 h 2237474"/>
              <a:gd name="connsiteX77" fmla="*/ 5108970 w 12192000"/>
              <a:gd name="connsiteY77" fmla="*/ 1847935 h 2237474"/>
              <a:gd name="connsiteX78" fmla="*/ 5067961 w 12192000"/>
              <a:gd name="connsiteY78" fmla="*/ 1845917 h 2237474"/>
              <a:gd name="connsiteX79" fmla="*/ 5007075 w 12192000"/>
              <a:gd name="connsiteY79" fmla="*/ 1838626 h 2237474"/>
              <a:gd name="connsiteX80" fmla="*/ 4944087 w 12192000"/>
              <a:gd name="connsiteY80" fmla="*/ 1823332 h 2237474"/>
              <a:gd name="connsiteX81" fmla="*/ 4907662 w 12192000"/>
              <a:gd name="connsiteY81" fmla="*/ 1816900 h 2237474"/>
              <a:gd name="connsiteX82" fmla="*/ 4882386 w 12192000"/>
              <a:gd name="connsiteY82" fmla="*/ 1809844 h 2237474"/>
              <a:gd name="connsiteX83" fmla="*/ 4811440 w 12192000"/>
              <a:gd name="connsiteY83" fmla="*/ 1804655 h 2237474"/>
              <a:gd name="connsiteX84" fmla="*/ 4691075 w 12192000"/>
              <a:gd name="connsiteY84" fmla="*/ 1801389 h 2237474"/>
              <a:gd name="connsiteX85" fmla="*/ 4640313 w 12192000"/>
              <a:gd name="connsiteY85" fmla="*/ 1784307 h 2237474"/>
              <a:gd name="connsiteX86" fmla="*/ 4536503 w 12192000"/>
              <a:gd name="connsiteY86" fmla="*/ 1785334 h 2237474"/>
              <a:gd name="connsiteX87" fmla="*/ 4513724 w 12192000"/>
              <a:gd name="connsiteY87" fmla="*/ 1791996 h 2237474"/>
              <a:gd name="connsiteX88" fmla="*/ 4459810 w 12192000"/>
              <a:gd name="connsiteY88" fmla="*/ 1797886 h 2237474"/>
              <a:gd name="connsiteX89" fmla="*/ 4379064 w 12192000"/>
              <a:gd name="connsiteY89" fmla="*/ 1817177 h 2237474"/>
              <a:gd name="connsiteX90" fmla="*/ 4290981 w 12192000"/>
              <a:gd name="connsiteY90" fmla="*/ 1839677 h 2237474"/>
              <a:gd name="connsiteX91" fmla="*/ 4238372 w 12192000"/>
              <a:gd name="connsiteY91" fmla="*/ 1851480 h 2237474"/>
              <a:gd name="connsiteX92" fmla="*/ 4232517 w 12192000"/>
              <a:gd name="connsiteY92" fmla="*/ 1852567 h 2237474"/>
              <a:gd name="connsiteX93" fmla="*/ 4191732 w 12192000"/>
              <a:gd name="connsiteY93" fmla="*/ 1857328 h 2237474"/>
              <a:gd name="connsiteX94" fmla="*/ 4065532 w 12192000"/>
              <a:gd name="connsiteY94" fmla="*/ 1855477 h 2237474"/>
              <a:gd name="connsiteX95" fmla="*/ 4028460 w 12192000"/>
              <a:gd name="connsiteY95" fmla="*/ 1855137 h 2237474"/>
              <a:gd name="connsiteX96" fmla="*/ 4002267 w 12192000"/>
              <a:gd name="connsiteY96" fmla="*/ 1852352 h 2237474"/>
              <a:gd name="connsiteX97" fmla="*/ 3931396 w 12192000"/>
              <a:gd name="connsiteY97" fmla="*/ 1858915 h 2237474"/>
              <a:gd name="connsiteX98" fmla="*/ 3812162 w 12192000"/>
              <a:gd name="connsiteY98" fmla="*/ 1875501 h 2237474"/>
              <a:gd name="connsiteX99" fmla="*/ 3758105 w 12192000"/>
              <a:gd name="connsiteY99" fmla="*/ 1871856 h 2237474"/>
              <a:gd name="connsiteX100" fmla="*/ 3715896 w 12192000"/>
              <a:gd name="connsiteY100" fmla="*/ 1881552 h 2237474"/>
              <a:gd name="connsiteX101" fmla="*/ 3567259 w 12192000"/>
              <a:gd name="connsiteY101" fmla="*/ 1893482 h 2237474"/>
              <a:gd name="connsiteX102" fmla="*/ 3405770 w 12192000"/>
              <a:gd name="connsiteY102" fmla="*/ 1904591 h 2237474"/>
              <a:gd name="connsiteX103" fmla="*/ 3280097 w 12192000"/>
              <a:gd name="connsiteY103" fmla="*/ 1919610 h 2237474"/>
              <a:gd name="connsiteX104" fmla="*/ 3009910 w 12192000"/>
              <a:gd name="connsiteY104" fmla="*/ 1957866 h 2237474"/>
              <a:gd name="connsiteX105" fmla="*/ 2995934 w 12192000"/>
              <a:gd name="connsiteY105" fmla="*/ 1967085 h 2237474"/>
              <a:gd name="connsiteX106" fmla="*/ 2942858 w 12192000"/>
              <a:gd name="connsiteY106" fmla="*/ 1981367 h 2237474"/>
              <a:gd name="connsiteX107" fmla="*/ 2875436 w 12192000"/>
              <a:gd name="connsiteY107" fmla="*/ 1996977 h 2237474"/>
              <a:gd name="connsiteX108" fmla="*/ 2874892 w 12192000"/>
              <a:gd name="connsiteY108" fmla="*/ 1996085 h 2237474"/>
              <a:gd name="connsiteX109" fmla="*/ 2843662 w 12192000"/>
              <a:gd name="connsiteY109" fmla="*/ 1992498 h 2237474"/>
              <a:gd name="connsiteX110" fmla="*/ 2718916 w 12192000"/>
              <a:gd name="connsiteY110" fmla="*/ 1990867 h 2237474"/>
              <a:gd name="connsiteX111" fmla="*/ 2713522 w 12192000"/>
              <a:gd name="connsiteY111" fmla="*/ 1990173 h 2237474"/>
              <a:gd name="connsiteX112" fmla="*/ 2476147 w 12192000"/>
              <a:gd name="connsiteY112" fmla="*/ 1998305 h 2237474"/>
              <a:gd name="connsiteX113" fmla="*/ 2373568 w 12192000"/>
              <a:gd name="connsiteY113" fmla="*/ 2003219 h 2237474"/>
              <a:gd name="connsiteX114" fmla="*/ 2287219 w 12192000"/>
              <a:gd name="connsiteY114" fmla="*/ 1998750 h 2237474"/>
              <a:gd name="connsiteX115" fmla="*/ 2243069 w 12192000"/>
              <a:gd name="connsiteY115" fmla="*/ 2005321 h 2237474"/>
              <a:gd name="connsiteX116" fmla="*/ 2164831 w 12192000"/>
              <a:gd name="connsiteY116" fmla="*/ 2010143 h 2237474"/>
              <a:gd name="connsiteX117" fmla="*/ 2085228 w 12192000"/>
              <a:gd name="connsiteY117" fmla="*/ 2046431 h 2237474"/>
              <a:gd name="connsiteX118" fmla="*/ 2058061 w 12192000"/>
              <a:gd name="connsiteY118" fmla="*/ 2047942 h 2237474"/>
              <a:gd name="connsiteX119" fmla="*/ 2042244 w 12192000"/>
              <a:gd name="connsiteY119" fmla="*/ 2055560 h 2237474"/>
              <a:gd name="connsiteX120" fmla="*/ 1877728 w 12192000"/>
              <a:gd name="connsiteY120" fmla="*/ 2101004 h 2237474"/>
              <a:gd name="connsiteX121" fmla="*/ 1759056 w 12192000"/>
              <a:gd name="connsiteY121" fmla="*/ 2125608 h 2237474"/>
              <a:gd name="connsiteX122" fmla="*/ 1637948 w 12192000"/>
              <a:gd name="connsiteY122" fmla="*/ 2172597 h 2237474"/>
              <a:gd name="connsiteX123" fmla="*/ 1434549 w 12192000"/>
              <a:gd name="connsiteY123" fmla="*/ 2234522 h 2237474"/>
              <a:gd name="connsiteX124" fmla="*/ 1398481 w 12192000"/>
              <a:gd name="connsiteY124" fmla="*/ 2237074 h 2237474"/>
              <a:gd name="connsiteX125" fmla="*/ 1398407 w 12192000"/>
              <a:gd name="connsiteY125" fmla="*/ 2237095 h 2237474"/>
              <a:gd name="connsiteX126" fmla="*/ 1370962 w 12192000"/>
              <a:gd name="connsiteY126" fmla="*/ 2237474 h 2237474"/>
              <a:gd name="connsiteX127" fmla="*/ 1356367 w 12192000"/>
              <a:gd name="connsiteY127" fmla="*/ 2235089 h 2237474"/>
              <a:gd name="connsiteX128" fmla="*/ 1279765 w 12192000"/>
              <a:gd name="connsiteY128" fmla="*/ 2229639 h 2237474"/>
              <a:gd name="connsiteX129" fmla="*/ 1195347 w 12192000"/>
              <a:gd name="connsiteY129" fmla="*/ 2212354 h 2237474"/>
              <a:gd name="connsiteX130" fmla="*/ 970251 w 12192000"/>
              <a:gd name="connsiteY130" fmla="*/ 2221029 h 2237474"/>
              <a:gd name="connsiteX131" fmla="*/ 812914 w 12192000"/>
              <a:gd name="connsiteY131" fmla="*/ 2210095 h 2237474"/>
              <a:gd name="connsiteX132" fmla="*/ 776382 w 12192000"/>
              <a:gd name="connsiteY132" fmla="*/ 2204512 h 2237474"/>
              <a:gd name="connsiteX133" fmla="*/ 597225 w 12192000"/>
              <a:gd name="connsiteY133" fmla="*/ 2180999 h 2237474"/>
              <a:gd name="connsiteX134" fmla="*/ 520671 w 12192000"/>
              <a:gd name="connsiteY134" fmla="*/ 2180980 h 2237474"/>
              <a:gd name="connsiteX135" fmla="*/ 515024 w 12192000"/>
              <a:gd name="connsiteY135" fmla="*/ 2179258 h 2237474"/>
              <a:gd name="connsiteX136" fmla="*/ 413835 w 12192000"/>
              <a:gd name="connsiteY136" fmla="*/ 2156783 h 2237474"/>
              <a:gd name="connsiteX137" fmla="*/ 376513 w 12192000"/>
              <a:gd name="connsiteY137" fmla="*/ 2154014 h 2237474"/>
              <a:gd name="connsiteX138" fmla="*/ 273386 w 12192000"/>
              <a:gd name="connsiteY138" fmla="*/ 2142551 h 2237474"/>
              <a:gd name="connsiteX139" fmla="*/ 169207 w 12192000"/>
              <a:gd name="connsiteY139" fmla="*/ 2128100 h 2237474"/>
              <a:gd name="connsiteX140" fmla="*/ 77641 w 12192000"/>
              <a:gd name="connsiteY140" fmla="*/ 2126835 h 2237474"/>
              <a:gd name="connsiteX141" fmla="*/ 37645 w 12192000"/>
              <a:gd name="connsiteY141" fmla="*/ 2115401 h 2237474"/>
              <a:gd name="connsiteX142" fmla="*/ 4572 w 12192000"/>
              <a:gd name="connsiteY142" fmla="*/ 2111091 h 2237474"/>
              <a:gd name="connsiteX143" fmla="*/ 0 w 12192000"/>
              <a:gd name="connsiteY143" fmla="*/ 2110468 h 2237474"/>
              <a:gd name="connsiteX144" fmla="*/ 0 w 12192000"/>
              <a:gd name="connsiteY14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28195 w 12192000"/>
              <a:gd name="connsiteY25" fmla="*/ 986225 h 2237474"/>
              <a:gd name="connsiteX26" fmla="*/ 9410017 w 12192000"/>
              <a:gd name="connsiteY26" fmla="*/ 993931 h 2237474"/>
              <a:gd name="connsiteX27" fmla="*/ 9392919 w 12192000"/>
              <a:gd name="connsiteY27" fmla="*/ 994656 h 2237474"/>
              <a:gd name="connsiteX28" fmla="*/ 9268019 w 12192000"/>
              <a:gd name="connsiteY28" fmla="*/ 1007442 h 2237474"/>
              <a:gd name="connsiteX29" fmla="*/ 9234662 w 12192000"/>
              <a:gd name="connsiteY29" fmla="*/ 1023056 h 2237474"/>
              <a:gd name="connsiteX30" fmla="*/ 9181033 w 12192000"/>
              <a:gd name="connsiteY30" fmla="*/ 1037921 h 2237474"/>
              <a:gd name="connsiteX31" fmla="*/ 9155969 w 12192000"/>
              <a:gd name="connsiteY31" fmla="*/ 1046804 h 2237474"/>
              <a:gd name="connsiteX32" fmla="*/ 9133985 w 12192000"/>
              <a:gd name="connsiteY32" fmla="*/ 1046450 h 2237474"/>
              <a:gd name="connsiteX33" fmla="*/ 9003462 w 12192000"/>
              <a:gd name="connsiteY33" fmla="*/ 1042406 h 2237474"/>
              <a:gd name="connsiteX34" fmla="*/ 8968445 w 12192000"/>
              <a:gd name="connsiteY34" fmla="*/ 1052169 h 2237474"/>
              <a:gd name="connsiteX35" fmla="*/ 8886001 w 12192000"/>
              <a:gd name="connsiteY35" fmla="*/ 1067468 h 2237474"/>
              <a:gd name="connsiteX36" fmla="*/ 8838610 w 12192000"/>
              <a:gd name="connsiteY36" fmla="*/ 1075091 h 2237474"/>
              <a:gd name="connsiteX37" fmla="*/ 8750383 w 12192000"/>
              <a:gd name="connsiteY37" fmla="*/ 1097387 h 2237474"/>
              <a:gd name="connsiteX38" fmla="*/ 8665605 w 12192000"/>
              <a:gd name="connsiteY38" fmla="*/ 1110791 h 2237474"/>
              <a:gd name="connsiteX39" fmla="*/ 8584946 w 12192000"/>
              <a:gd name="connsiteY39" fmla="*/ 1135226 h 2237474"/>
              <a:gd name="connsiteX40" fmla="*/ 8419755 w 12192000"/>
              <a:gd name="connsiteY40" fmla="*/ 1216260 h 2237474"/>
              <a:gd name="connsiteX41" fmla="*/ 8411626 w 12192000"/>
              <a:gd name="connsiteY41" fmla="*/ 1214397 h 2237474"/>
              <a:gd name="connsiteX42" fmla="*/ 8363469 w 12192000"/>
              <a:gd name="connsiteY42" fmla="*/ 1246658 h 2237474"/>
              <a:gd name="connsiteX43" fmla="*/ 8275497 w 12192000"/>
              <a:gd name="connsiteY43" fmla="*/ 1264396 h 2237474"/>
              <a:gd name="connsiteX44" fmla="*/ 8074238 w 12192000"/>
              <a:gd name="connsiteY44" fmla="*/ 1301895 h 2237474"/>
              <a:gd name="connsiteX45" fmla="*/ 7942099 w 12192000"/>
              <a:gd name="connsiteY45" fmla="*/ 1336332 h 2237474"/>
              <a:gd name="connsiteX46" fmla="*/ 7902328 w 12192000"/>
              <a:gd name="connsiteY46" fmla="*/ 1345865 h 2237474"/>
              <a:gd name="connsiteX47" fmla="*/ 7840612 w 12192000"/>
              <a:gd name="connsiteY47" fmla="*/ 1369373 h 2237474"/>
              <a:gd name="connsiteX48" fmla="*/ 7786819 w 12192000"/>
              <a:gd name="connsiteY48" fmla="*/ 1378970 h 2237474"/>
              <a:gd name="connsiteX49" fmla="*/ 7548172 w 12192000"/>
              <a:gd name="connsiteY49" fmla="*/ 1417460 h 2237474"/>
              <a:gd name="connsiteX50" fmla="*/ 7483437 w 12192000"/>
              <a:gd name="connsiteY50" fmla="*/ 1478152 h 2237474"/>
              <a:gd name="connsiteX51" fmla="*/ 7377870 w 12192000"/>
              <a:gd name="connsiteY51" fmla="*/ 1523319 h 2237474"/>
              <a:gd name="connsiteX52" fmla="*/ 7230737 w 12192000"/>
              <a:gd name="connsiteY52" fmla="*/ 1562633 h 2237474"/>
              <a:gd name="connsiteX53" fmla="*/ 7224458 w 12192000"/>
              <a:gd name="connsiteY53" fmla="*/ 1573008 h 2237474"/>
              <a:gd name="connsiteX54" fmla="*/ 7183121 w 12192000"/>
              <a:gd name="connsiteY54" fmla="*/ 1595162 h 2237474"/>
              <a:gd name="connsiteX55" fmla="*/ 7164601 w 12192000"/>
              <a:gd name="connsiteY55" fmla="*/ 1606490 h 2237474"/>
              <a:gd name="connsiteX56" fmla="*/ 6900177 w 12192000"/>
              <a:gd name="connsiteY56" fmla="*/ 1636016 h 2237474"/>
              <a:gd name="connsiteX57" fmla="*/ 6795372 w 12192000"/>
              <a:gd name="connsiteY57" fmla="*/ 1644845 h 2237474"/>
              <a:gd name="connsiteX58" fmla="*/ 6692251 w 12192000"/>
              <a:gd name="connsiteY58" fmla="*/ 1656357 h 2237474"/>
              <a:gd name="connsiteX59" fmla="*/ 6655235 w 12192000"/>
              <a:gd name="connsiteY59" fmla="*/ 1661869 h 2237474"/>
              <a:gd name="connsiteX60" fmla="*/ 6554894 w 12192000"/>
              <a:gd name="connsiteY60" fmla="*/ 1664428 h 2237474"/>
              <a:gd name="connsiteX61" fmla="*/ 6516595 w 12192000"/>
              <a:gd name="connsiteY61" fmla="*/ 1667475 h 2237474"/>
              <a:gd name="connsiteX62" fmla="*/ 6508541 w 12192000"/>
              <a:gd name="connsiteY62" fmla="*/ 1668757 h 2237474"/>
              <a:gd name="connsiteX63" fmla="*/ 6471012 w 12192000"/>
              <a:gd name="connsiteY63" fmla="*/ 1678604 h 2237474"/>
              <a:gd name="connsiteX64" fmla="*/ 6364035 w 12192000"/>
              <a:gd name="connsiteY64" fmla="*/ 1667683 h 2237474"/>
              <a:gd name="connsiteX65" fmla="*/ 6280959 w 12192000"/>
              <a:gd name="connsiteY65" fmla="*/ 1689329 h 2237474"/>
              <a:gd name="connsiteX66" fmla="*/ 6243319 w 12192000"/>
              <a:gd name="connsiteY66" fmla="*/ 1695560 h 2237474"/>
              <a:gd name="connsiteX67" fmla="*/ 6098321 w 12192000"/>
              <a:gd name="connsiteY67" fmla="*/ 1721646 h 2237474"/>
              <a:gd name="connsiteX68" fmla="*/ 5880652 w 12192000"/>
              <a:gd name="connsiteY68" fmla="*/ 1779643 h 2237474"/>
              <a:gd name="connsiteX69" fmla="*/ 5785959 w 12192000"/>
              <a:gd name="connsiteY69" fmla="*/ 1775307 h 2237474"/>
              <a:gd name="connsiteX70" fmla="*/ 5643534 w 12192000"/>
              <a:gd name="connsiteY70" fmla="*/ 1802919 h 2237474"/>
              <a:gd name="connsiteX71" fmla="*/ 5518799 w 12192000"/>
              <a:gd name="connsiteY71" fmla="*/ 1818312 h 2237474"/>
              <a:gd name="connsiteX72" fmla="*/ 5505014 w 12192000"/>
              <a:gd name="connsiteY72" fmla="*/ 1819259 h 2237474"/>
              <a:gd name="connsiteX73" fmla="*/ 5453307 w 12192000"/>
              <a:gd name="connsiteY73" fmla="*/ 1815450 h 2237474"/>
              <a:gd name="connsiteX74" fmla="*/ 5221533 w 12192000"/>
              <a:gd name="connsiteY74" fmla="*/ 1846950 h 2237474"/>
              <a:gd name="connsiteX75" fmla="*/ 5149802 w 12192000"/>
              <a:gd name="connsiteY75" fmla="*/ 1844846 h 2237474"/>
              <a:gd name="connsiteX76" fmla="*/ 5114927 w 12192000"/>
              <a:gd name="connsiteY76" fmla="*/ 1847827 h 2237474"/>
              <a:gd name="connsiteX77" fmla="*/ 5108970 w 12192000"/>
              <a:gd name="connsiteY77" fmla="*/ 1847935 h 2237474"/>
              <a:gd name="connsiteX78" fmla="*/ 5067961 w 12192000"/>
              <a:gd name="connsiteY78" fmla="*/ 1845917 h 2237474"/>
              <a:gd name="connsiteX79" fmla="*/ 5007075 w 12192000"/>
              <a:gd name="connsiteY79" fmla="*/ 1838626 h 2237474"/>
              <a:gd name="connsiteX80" fmla="*/ 4944087 w 12192000"/>
              <a:gd name="connsiteY80" fmla="*/ 1823332 h 2237474"/>
              <a:gd name="connsiteX81" fmla="*/ 4907662 w 12192000"/>
              <a:gd name="connsiteY81" fmla="*/ 1816900 h 2237474"/>
              <a:gd name="connsiteX82" fmla="*/ 4882386 w 12192000"/>
              <a:gd name="connsiteY82" fmla="*/ 1809844 h 2237474"/>
              <a:gd name="connsiteX83" fmla="*/ 4811440 w 12192000"/>
              <a:gd name="connsiteY83" fmla="*/ 1804655 h 2237474"/>
              <a:gd name="connsiteX84" fmla="*/ 4691075 w 12192000"/>
              <a:gd name="connsiteY84" fmla="*/ 1801389 h 2237474"/>
              <a:gd name="connsiteX85" fmla="*/ 4640313 w 12192000"/>
              <a:gd name="connsiteY85" fmla="*/ 1784307 h 2237474"/>
              <a:gd name="connsiteX86" fmla="*/ 4536503 w 12192000"/>
              <a:gd name="connsiteY86" fmla="*/ 1785334 h 2237474"/>
              <a:gd name="connsiteX87" fmla="*/ 4513724 w 12192000"/>
              <a:gd name="connsiteY87" fmla="*/ 1791996 h 2237474"/>
              <a:gd name="connsiteX88" fmla="*/ 4459810 w 12192000"/>
              <a:gd name="connsiteY88" fmla="*/ 1797886 h 2237474"/>
              <a:gd name="connsiteX89" fmla="*/ 4379064 w 12192000"/>
              <a:gd name="connsiteY89" fmla="*/ 1817177 h 2237474"/>
              <a:gd name="connsiteX90" fmla="*/ 4290981 w 12192000"/>
              <a:gd name="connsiteY90" fmla="*/ 1839677 h 2237474"/>
              <a:gd name="connsiteX91" fmla="*/ 4238372 w 12192000"/>
              <a:gd name="connsiteY91" fmla="*/ 1851480 h 2237474"/>
              <a:gd name="connsiteX92" fmla="*/ 4232517 w 12192000"/>
              <a:gd name="connsiteY92" fmla="*/ 1852567 h 2237474"/>
              <a:gd name="connsiteX93" fmla="*/ 4191732 w 12192000"/>
              <a:gd name="connsiteY93" fmla="*/ 1857328 h 2237474"/>
              <a:gd name="connsiteX94" fmla="*/ 4065532 w 12192000"/>
              <a:gd name="connsiteY94" fmla="*/ 1855477 h 2237474"/>
              <a:gd name="connsiteX95" fmla="*/ 4028460 w 12192000"/>
              <a:gd name="connsiteY95" fmla="*/ 1855137 h 2237474"/>
              <a:gd name="connsiteX96" fmla="*/ 4002267 w 12192000"/>
              <a:gd name="connsiteY96" fmla="*/ 1852352 h 2237474"/>
              <a:gd name="connsiteX97" fmla="*/ 3931396 w 12192000"/>
              <a:gd name="connsiteY97" fmla="*/ 1858915 h 2237474"/>
              <a:gd name="connsiteX98" fmla="*/ 3812162 w 12192000"/>
              <a:gd name="connsiteY98" fmla="*/ 1875501 h 2237474"/>
              <a:gd name="connsiteX99" fmla="*/ 3758105 w 12192000"/>
              <a:gd name="connsiteY99" fmla="*/ 1871856 h 2237474"/>
              <a:gd name="connsiteX100" fmla="*/ 3715896 w 12192000"/>
              <a:gd name="connsiteY100" fmla="*/ 1881552 h 2237474"/>
              <a:gd name="connsiteX101" fmla="*/ 3567259 w 12192000"/>
              <a:gd name="connsiteY101" fmla="*/ 1893482 h 2237474"/>
              <a:gd name="connsiteX102" fmla="*/ 3405770 w 12192000"/>
              <a:gd name="connsiteY102" fmla="*/ 1904591 h 2237474"/>
              <a:gd name="connsiteX103" fmla="*/ 3280097 w 12192000"/>
              <a:gd name="connsiteY103" fmla="*/ 1919610 h 2237474"/>
              <a:gd name="connsiteX104" fmla="*/ 3009910 w 12192000"/>
              <a:gd name="connsiteY104" fmla="*/ 1957866 h 2237474"/>
              <a:gd name="connsiteX105" fmla="*/ 2995934 w 12192000"/>
              <a:gd name="connsiteY105" fmla="*/ 1967085 h 2237474"/>
              <a:gd name="connsiteX106" fmla="*/ 2942858 w 12192000"/>
              <a:gd name="connsiteY106" fmla="*/ 1981367 h 2237474"/>
              <a:gd name="connsiteX107" fmla="*/ 2875436 w 12192000"/>
              <a:gd name="connsiteY107" fmla="*/ 1996977 h 2237474"/>
              <a:gd name="connsiteX108" fmla="*/ 2874892 w 12192000"/>
              <a:gd name="connsiteY108" fmla="*/ 1996085 h 2237474"/>
              <a:gd name="connsiteX109" fmla="*/ 2843662 w 12192000"/>
              <a:gd name="connsiteY109" fmla="*/ 1992498 h 2237474"/>
              <a:gd name="connsiteX110" fmla="*/ 2718916 w 12192000"/>
              <a:gd name="connsiteY110" fmla="*/ 1990867 h 2237474"/>
              <a:gd name="connsiteX111" fmla="*/ 2713522 w 12192000"/>
              <a:gd name="connsiteY111" fmla="*/ 1990173 h 2237474"/>
              <a:gd name="connsiteX112" fmla="*/ 2476147 w 12192000"/>
              <a:gd name="connsiteY112" fmla="*/ 1998305 h 2237474"/>
              <a:gd name="connsiteX113" fmla="*/ 2373568 w 12192000"/>
              <a:gd name="connsiteY113" fmla="*/ 2003219 h 2237474"/>
              <a:gd name="connsiteX114" fmla="*/ 2287219 w 12192000"/>
              <a:gd name="connsiteY114" fmla="*/ 1998750 h 2237474"/>
              <a:gd name="connsiteX115" fmla="*/ 2243069 w 12192000"/>
              <a:gd name="connsiteY115" fmla="*/ 2005321 h 2237474"/>
              <a:gd name="connsiteX116" fmla="*/ 2164831 w 12192000"/>
              <a:gd name="connsiteY116" fmla="*/ 2010143 h 2237474"/>
              <a:gd name="connsiteX117" fmla="*/ 2085228 w 12192000"/>
              <a:gd name="connsiteY117" fmla="*/ 2046431 h 2237474"/>
              <a:gd name="connsiteX118" fmla="*/ 2058061 w 12192000"/>
              <a:gd name="connsiteY118" fmla="*/ 2047942 h 2237474"/>
              <a:gd name="connsiteX119" fmla="*/ 2042244 w 12192000"/>
              <a:gd name="connsiteY119" fmla="*/ 2055560 h 2237474"/>
              <a:gd name="connsiteX120" fmla="*/ 1877728 w 12192000"/>
              <a:gd name="connsiteY120" fmla="*/ 2101004 h 2237474"/>
              <a:gd name="connsiteX121" fmla="*/ 1759056 w 12192000"/>
              <a:gd name="connsiteY121" fmla="*/ 2125608 h 2237474"/>
              <a:gd name="connsiteX122" fmla="*/ 1637948 w 12192000"/>
              <a:gd name="connsiteY122" fmla="*/ 2172597 h 2237474"/>
              <a:gd name="connsiteX123" fmla="*/ 1434549 w 12192000"/>
              <a:gd name="connsiteY123" fmla="*/ 2234522 h 2237474"/>
              <a:gd name="connsiteX124" fmla="*/ 1398481 w 12192000"/>
              <a:gd name="connsiteY124" fmla="*/ 2237074 h 2237474"/>
              <a:gd name="connsiteX125" fmla="*/ 1398407 w 12192000"/>
              <a:gd name="connsiteY125" fmla="*/ 2237095 h 2237474"/>
              <a:gd name="connsiteX126" fmla="*/ 1370962 w 12192000"/>
              <a:gd name="connsiteY126" fmla="*/ 2237474 h 2237474"/>
              <a:gd name="connsiteX127" fmla="*/ 1356367 w 12192000"/>
              <a:gd name="connsiteY127" fmla="*/ 2235089 h 2237474"/>
              <a:gd name="connsiteX128" fmla="*/ 1279765 w 12192000"/>
              <a:gd name="connsiteY128" fmla="*/ 2229639 h 2237474"/>
              <a:gd name="connsiteX129" fmla="*/ 1195347 w 12192000"/>
              <a:gd name="connsiteY129" fmla="*/ 2212354 h 2237474"/>
              <a:gd name="connsiteX130" fmla="*/ 970251 w 12192000"/>
              <a:gd name="connsiteY130" fmla="*/ 2221029 h 2237474"/>
              <a:gd name="connsiteX131" fmla="*/ 812914 w 12192000"/>
              <a:gd name="connsiteY131" fmla="*/ 2210095 h 2237474"/>
              <a:gd name="connsiteX132" fmla="*/ 776382 w 12192000"/>
              <a:gd name="connsiteY132" fmla="*/ 2204512 h 2237474"/>
              <a:gd name="connsiteX133" fmla="*/ 597225 w 12192000"/>
              <a:gd name="connsiteY133" fmla="*/ 2180999 h 2237474"/>
              <a:gd name="connsiteX134" fmla="*/ 520671 w 12192000"/>
              <a:gd name="connsiteY134" fmla="*/ 2180980 h 2237474"/>
              <a:gd name="connsiteX135" fmla="*/ 515024 w 12192000"/>
              <a:gd name="connsiteY135" fmla="*/ 2179258 h 2237474"/>
              <a:gd name="connsiteX136" fmla="*/ 413835 w 12192000"/>
              <a:gd name="connsiteY136" fmla="*/ 2156783 h 2237474"/>
              <a:gd name="connsiteX137" fmla="*/ 376513 w 12192000"/>
              <a:gd name="connsiteY137" fmla="*/ 2154014 h 2237474"/>
              <a:gd name="connsiteX138" fmla="*/ 273386 w 12192000"/>
              <a:gd name="connsiteY138" fmla="*/ 2142551 h 2237474"/>
              <a:gd name="connsiteX139" fmla="*/ 169207 w 12192000"/>
              <a:gd name="connsiteY139" fmla="*/ 2128100 h 2237474"/>
              <a:gd name="connsiteX140" fmla="*/ 77641 w 12192000"/>
              <a:gd name="connsiteY140" fmla="*/ 2126835 h 2237474"/>
              <a:gd name="connsiteX141" fmla="*/ 37645 w 12192000"/>
              <a:gd name="connsiteY141" fmla="*/ 2115401 h 2237474"/>
              <a:gd name="connsiteX142" fmla="*/ 4572 w 12192000"/>
              <a:gd name="connsiteY142" fmla="*/ 2111091 h 2237474"/>
              <a:gd name="connsiteX143" fmla="*/ 0 w 12192000"/>
              <a:gd name="connsiteY143" fmla="*/ 2110468 h 2237474"/>
              <a:gd name="connsiteX144" fmla="*/ 0 w 12192000"/>
              <a:gd name="connsiteY144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10017 w 12192000"/>
              <a:gd name="connsiteY25" fmla="*/ 993931 h 2237474"/>
              <a:gd name="connsiteX26" fmla="*/ 9392919 w 12192000"/>
              <a:gd name="connsiteY26" fmla="*/ 994656 h 2237474"/>
              <a:gd name="connsiteX27" fmla="*/ 9268019 w 12192000"/>
              <a:gd name="connsiteY27" fmla="*/ 1007442 h 2237474"/>
              <a:gd name="connsiteX28" fmla="*/ 9234662 w 12192000"/>
              <a:gd name="connsiteY28" fmla="*/ 1023056 h 2237474"/>
              <a:gd name="connsiteX29" fmla="*/ 9181033 w 12192000"/>
              <a:gd name="connsiteY29" fmla="*/ 1037921 h 2237474"/>
              <a:gd name="connsiteX30" fmla="*/ 9155969 w 12192000"/>
              <a:gd name="connsiteY30" fmla="*/ 1046804 h 2237474"/>
              <a:gd name="connsiteX31" fmla="*/ 9133985 w 12192000"/>
              <a:gd name="connsiteY31" fmla="*/ 1046450 h 2237474"/>
              <a:gd name="connsiteX32" fmla="*/ 9003462 w 12192000"/>
              <a:gd name="connsiteY32" fmla="*/ 1042406 h 2237474"/>
              <a:gd name="connsiteX33" fmla="*/ 8968445 w 12192000"/>
              <a:gd name="connsiteY33" fmla="*/ 1052169 h 2237474"/>
              <a:gd name="connsiteX34" fmla="*/ 8886001 w 12192000"/>
              <a:gd name="connsiteY34" fmla="*/ 1067468 h 2237474"/>
              <a:gd name="connsiteX35" fmla="*/ 8838610 w 12192000"/>
              <a:gd name="connsiteY35" fmla="*/ 1075091 h 2237474"/>
              <a:gd name="connsiteX36" fmla="*/ 8750383 w 12192000"/>
              <a:gd name="connsiteY36" fmla="*/ 1097387 h 2237474"/>
              <a:gd name="connsiteX37" fmla="*/ 8665605 w 12192000"/>
              <a:gd name="connsiteY37" fmla="*/ 1110791 h 2237474"/>
              <a:gd name="connsiteX38" fmla="*/ 8584946 w 12192000"/>
              <a:gd name="connsiteY38" fmla="*/ 1135226 h 2237474"/>
              <a:gd name="connsiteX39" fmla="*/ 8419755 w 12192000"/>
              <a:gd name="connsiteY39" fmla="*/ 1216260 h 2237474"/>
              <a:gd name="connsiteX40" fmla="*/ 8411626 w 12192000"/>
              <a:gd name="connsiteY40" fmla="*/ 1214397 h 2237474"/>
              <a:gd name="connsiteX41" fmla="*/ 8363469 w 12192000"/>
              <a:gd name="connsiteY41" fmla="*/ 1246658 h 2237474"/>
              <a:gd name="connsiteX42" fmla="*/ 8275497 w 12192000"/>
              <a:gd name="connsiteY42" fmla="*/ 1264396 h 2237474"/>
              <a:gd name="connsiteX43" fmla="*/ 8074238 w 12192000"/>
              <a:gd name="connsiteY43" fmla="*/ 1301895 h 2237474"/>
              <a:gd name="connsiteX44" fmla="*/ 7942099 w 12192000"/>
              <a:gd name="connsiteY44" fmla="*/ 1336332 h 2237474"/>
              <a:gd name="connsiteX45" fmla="*/ 7902328 w 12192000"/>
              <a:gd name="connsiteY45" fmla="*/ 1345865 h 2237474"/>
              <a:gd name="connsiteX46" fmla="*/ 7840612 w 12192000"/>
              <a:gd name="connsiteY46" fmla="*/ 1369373 h 2237474"/>
              <a:gd name="connsiteX47" fmla="*/ 7786819 w 12192000"/>
              <a:gd name="connsiteY47" fmla="*/ 1378970 h 2237474"/>
              <a:gd name="connsiteX48" fmla="*/ 7548172 w 12192000"/>
              <a:gd name="connsiteY48" fmla="*/ 1417460 h 2237474"/>
              <a:gd name="connsiteX49" fmla="*/ 7483437 w 12192000"/>
              <a:gd name="connsiteY49" fmla="*/ 1478152 h 2237474"/>
              <a:gd name="connsiteX50" fmla="*/ 7377870 w 12192000"/>
              <a:gd name="connsiteY50" fmla="*/ 1523319 h 2237474"/>
              <a:gd name="connsiteX51" fmla="*/ 7230737 w 12192000"/>
              <a:gd name="connsiteY51" fmla="*/ 1562633 h 2237474"/>
              <a:gd name="connsiteX52" fmla="*/ 7224458 w 12192000"/>
              <a:gd name="connsiteY52" fmla="*/ 1573008 h 2237474"/>
              <a:gd name="connsiteX53" fmla="*/ 7183121 w 12192000"/>
              <a:gd name="connsiteY53" fmla="*/ 1595162 h 2237474"/>
              <a:gd name="connsiteX54" fmla="*/ 7164601 w 12192000"/>
              <a:gd name="connsiteY54" fmla="*/ 1606490 h 2237474"/>
              <a:gd name="connsiteX55" fmla="*/ 6900177 w 12192000"/>
              <a:gd name="connsiteY55" fmla="*/ 1636016 h 2237474"/>
              <a:gd name="connsiteX56" fmla="*/ 6795372 w 12192000"/>
              <a:gd name="connsiteY56" fmla="*/ 1644845 h 2237474"/>
              <a:gd name="connsiteX57" fmla="*/ 6692251 w 12192000"/>
              <a:gd name="connsiteY57" fmla="*/ 1656357 h 2237474"/>
              <a:gd name="connsiteX58" fmla="*/ 6655235 w 12192000"/>
              <a:gd name="connsiteY58" fmla="*/ 1661869 h 2237474"/>
              <a:gd name="connsiteX59" fmla="*/ 6554894 w 12192000"/>
              <a:gd name="connsiteY59" fmla="*/ 1664428 h 2237474"/>
              <a:gd name="connsiteX60" fmla="*/ 6516595 w 12192000"/>
              <a:gd name="connsiteY60" fmla="*/ 1667475 h 2237474"/>
              <a:gd name="connsiteX61" fmla="*/ 6508541 w 12192000"/>
              <a:gd name="connsiteY61" fmla="*/ 1668757 h 2237474"/>
              <a:gd name="connsiteX62" fmla="*/ 6471012 w 12192000"/>
              <a:gd name="connsiteY62" fmla="*/ 1678604 h 2237474"/>
              <a:gd name="connsiteX63" fmla="*/ 6364035 w 12192000"/>
              <a:gd name="connsiteY63" fmla="*/ 1667683 h 2237474"/>
              <a:gd name="connsiteX64" fmla="*/ 6280959 w 12192000"/>
              <a:gd name="connsiteY64" fmla="*/ 1689329 h 2237474"/>
              <a:gd name="connsiteX65" fmla="*/ 6243319 w 12192000"/>
              <a:gd name="connsiteY65" fmla="*/ 1695560 h 2237474"/>
              <a:gd name="connsiteX66" fmla="*/ 6098321 w 12192000"/>
              <a:gd name="connsiteY66" fmla="*/ 1721646 h 2237474"/>
              <a:gd name="connsiteX67" fmla="*/ 5880652 w 12192000"/>
              <a:gd name="connsiteY67" fmla="*/ 1779643 h 2237474"/>
              <a:gd name="connsiteX68" fmla="*/ 5785959 w 12192000"/>
              <a:gd name="connsiteY68" fmla="*/ 1775307 h 2237474"/>
              <a:gd name="connsiteX69" fmla="*/ 5643534 w 12192000"/>
              <a:gd name="connsiteY69" fmla="*/ 1802919 h 2237474"/>
              <a:gd name="connsiteX70" fmla="*/ 5518799 w 12192000"/>
              <a:gd name="connsiteY70" fmla="*/ 1818312 h 2237474"/>
              <a:gd name="connsiteX71" fmla="*/ 5505014 w 12192000"/>
              <a:gd name="connsiteY71" fmla="*/ 1819259 h 2237474"/>
              <a:gd name="connsiteX72" fmla="*/ 5453307 w 12192000"/>
              <a:gd name="connsiteY72" fmla="*/ 1815450 h 2237474"/>
              <a:gd name="connsiteX73" fmla="*/ 5221533 w 12192000"/>
              <a:gd name="connsiteY73" fmla="*/ 1846950 h 2237474"/>
              <a:gd name="connsiteX74" fmla="*/ 5149802 w 12192000"/>
              <a:gd name="connsiteY74" fmla="*/ 1844846 h 2237474"/>
              <a:gd name="connsiteX75" fmla="*/ 5114927 w 12192000"/>
              <a:gd name="connsiteY75" fmla="*/ 1847827 h 2237474"/>
              <a:gd name="connsiteX76" fmla="*/ 5108970 w 12192000"/>
              <a:gd name="connsiteY76" fmla="*/ 1847935 h 2237474"/>
              <a:gd name="connsiteX77" fmla="*/ 5067961 w 12192000"/>
              <a:gd name="connsiteY77" fmla="*/ 1845917 h 2237474"/>
              <a:gd name="connsiteX78" fmla="*/ 5007075 w 12192000"/>
              <a:gd name="connsiteY78" fmla="*/ 1838626 h 2237474"/>
              <a:gd name="connsiteX79" fmla="*/ 4944087 w 12192000"/>
              <a:gd name="connsiteY79" fmla="*/ 1823332 h 2237474"/>
              <a:gd name="connsiteX80" fmla="*/ 4907662 w 12192000"/>
              <a:gd name="connsiteY80" fmla="*/ 1816900 h 2237474"/>
              <a:gd name="connsiteX81" fmla="*/ 4882386 w 12192000"/>
              <a:gd name="connsiteY81" fmla="*/ 1809844 h 2237474"/>
              <a:gd name="connsiteX82" fmla="*/ 4811440 w 12192000"/>
              <a:gd name="connsiteY82" fmla="*/ 1804655 h 2237474"/>
              <a:gd name="connsiteX83" fmla="*/ 4691075 w 12192000"/>
              <a:gd name="connsiteY83" fmla="*/ 1801389 h 2237474"/>
              <a:gd name="connsiteX84" fmla="*/ 4640313 w 12192000"/>
              <a:gd name="connsiteY84" fmla="*/ 1784307 h 2237474"/>
              <a:gd name="connsiteX85" fmla="*/ 4536503 w 12192000"/>
              <a:gd name="connsiteY85" fmla="*/ 1785334 h 2237474"/>
              <a:gd name="connsiteX86" fmla="*/ 4513724 w 12192000"/>
              <a:gd name="connsiteY86" fmla="*/ 1791996 h 2237474"/>
              <a:gd name="connsiteX87" fmla="*/ 4459810 w 12192000"/>
              <a:gd name="connsiteY87" fmla="*/ 1797886 h 2237474"/>
              <a:gd name="connsiteX88" fmla="*/ 4379064 w 12192000"/>
              <a:gd name="connsiteY88" fmla="*/ 1817177 h 2237474"/>
              <a:gd name="connsiteX89" fmla="*/ 4290981 w 12192000"/>
              <a:gd name="connsiteY89" fmla="*/ 1839677 h 2237474"/>
              <a:gd name="connsiteX90" fmla="*/ 4238372 w 12192000"/>
              <a:gd name="connsiteY90" fmla="*/ 1851480 h 2237474"/>
              <a:gd name="connsiteX91" fmla="*/ 4232517 w 12192000"/>
              <a:gd name="connsiteY91" fmla="*/ 1852567 h 2237474"/>
              <a:gd name="connsiteX92" fmla="*/ 4191732 w 12192000"/>
              <a:gd name="connsiteY92" fmla="*/ 1857328 h 2237474"/>
              <a:gd name="connsiteX93" fmla="*/ 4065532 w 12192000"/>
              <a:gd name="connsiteY93" fmla="*/ 1855477 h 2237474"/>
              <a:gd name="connsiteX94" fmla="*/ 4028460 w 12192000"/>
              <a:gd name="connsiteY94" fmla="*/ 1855137 h 2237474"/>
              <a:gd name="connsiteX95" fmla="*/ 4002267 w 12192000"/>
              <a:gd name="connsiteY95" fmla="*/ 1852352 h 2237474"/>
              <a:gd name="connsiteX96" fmla="*/ 3931396 w 12192000"/>
              <a:gd name="connsiteY96" fmla="*/ 1858915 h 2237474"/>
              <a:gd name="connsiteX97" fmla="*/ 3812162 w 12192000"/>
              <a:gd name="connsiteY97" fmla="*/ 1875501 h 2237474"/>
              <a:gd name="connsiteX98" fmla="*/ 3758105 w 12192000"/>
              <a:gd name="connsiteY98" fmla="*/ 1871856 h 2237474"/>
              <a:gd name="connsiteX99" fmla="*/ 3715896 w 12192000"/>
              <a:gd name="connsiteY99" fmla="*/ 1881552 h 2237474"/>
              <a:gd name="connsiteX100" fmla="*/ 3567259 w 12192000"/>
              <a:gd name="connsiteY100" fmla="*/ 1893482 h 2237474"/>
              <a:gd name="connsiteX101" fmla="*/ 3405770 w 12192000"/>
              <a:gd name="connsiteY101" fmla="*/ 1904591 h 2237474"/>
              <a:gd name="connsiteX102" fmla="*/ 3280097 w 12192000"/>
              <a:gd name="connsiteY102" fmla="*/ 1919610 h 2237474"/>
              <a:gd name="connsiteX103" fmla="*/ 3009910 w 12192000"/>
              <a:gd name="connsiteY103" fmla="*/ 1957866 h 2237474"/>
              <a:gd name="connsiteX104" fmla="*/ 2995934 w 12192000"/>
              <a:gd name="connsiteY104" fmla="*/ 1967085 h 2237474"/>
              <a:gd name="connsiteX105" fmla="*/ 2942858 w 12192000"/>
              <a:gd name="connsiteY105" fmla="*/ 1981367 h 2237474"/>
              <a:gd name="connsiteX106" fmla="*/ 2875436 w 12192000"/>
              <a:gd name="connsiteY106" fmla="*/ 1996977 h 2237474"/>
              <a:gd name="connsiteX107" fmla="*/ 2874892 w 12192000"/>
              <a:gd name="connsiteY107" fmla="*/ 1996085 h 2237474"/>
              <a:gd name="connsiteX108" fmla="*/ 2843662 w 12192000"/>
              <a:gd name="connsiteY108" fmla="*/ 1992498 h 2237474"/>
              <a:gd name="connsiteX109" fmla="*/ 2718916 w 12192000"/>
              <a:gd name="connsiteY109" fmla="*/ 1990867 h 2237474"/>
              <a:gd name="connsiteX110" fmla="*/ 2713522 w 12192000"/>
              <a:gd name="connsiteY110" fmla="*/ 1990173 h 2237474"/>
              <a:gd name="connsiteX111" fmla="*/ 2476147 w 12192000"/>
              <a:gd name="connsiteY111" fmla="*/ 1998305 h 2237474"/>
              <a:gd name="connsiteX112" fmla="*/ 2373568 w 12192000"/>
              <a:gd name="connsiteY112" fmla="*/ 2003219 h 2237474"/>
              <a:gd name="connsiteX113" fmla="*/ 2287219 w 12192000"/>
              <a:gd name="connsiteY113" fmla="*/ 1998750 h 2237474"/>
              <a:gd name="connsiteX114" fmla="*/ 2243069 w 12192000"/>
              <a:gd name="connsiteY114" fmla="*/ 2005321 h 2237474"/>
              <a:gd name="connsiteX115" fmla="*/ 2164831 w 12192000"/>
              <a:gd name="connsiteY115" fmla="*/ 2010143 h 2237474"/>
              <a:gd name="connsiteX116" fmla="*/ 2085228 w 12192000"/>
              <a:gd name="connsiteY116" fmla="*/ 2046431 h 2237474"/>
              <a:gd name="connsiteX117" fmla="*/ 2058061 w 12192000"/>
              <a:gd name="connsiteY117" fmla="*/ 2047942 h 2237474"/>
              <a:gd name="connsiteX118" fmla="*/ 2042244 w 12192000"/>
              <a:gd name="connsiteY118" fmla="*/ 2055560 h 2237474"/>
              <a:gd name="connsiteX119" fmla="*/ 1877728 w 12192000"/>
              <a:gd name="connsiteY119" fmla="*/ 2101004 h 2237474"/>
              <a:gd name="connsiteX120" fmla="*/ 1759056 w 12192000"/>
              <a:gd name="connsiteY120" fmla="*/ 2125608 h 2237474"/>
              <a:gd name="connsiteX121" fmla="*/ 1637948 w 12192000"/>
              <a:gd name="connsiteY121" fmla="*/ 2172597 h 2237474"/>
              <a:gd name="connsiteX122" fmla="*/ 1434549 w 12192000"/>
              <a:gd name="connsiteY122" fmla="*/ 2234522 h 2237474"/>
              <a:gd name="connsiteX123" fmla="*/ 1398481 w 12192000"/>
              <a:gd name="connsiteY123" fmla="*/ 2237074 h 2237474"/>
              <a:gd name="connsiteX124" fmla="*/ 1398407 w 12192000"/>
              <a:gd name="connsiteY124" fmla="*/ 2237095 h 2237474"/>
              <a:gd name="connsiteX125" fmla="*/ 1370962 w 12192000"/>
              <a:gd name="connsiteY125" fmla="*/ 2237474 h 2237474"/>
              <a:gd name="connsiteX126" fmla="*/ 1356367 w 12192000"/>
              <a:gd name="connsiteY126" fmla="*/ 2235089 h 2237474"/>
              <a:gd name="connsiteX127" fmla="*/ 1279765 w 12192000"/>
              <a:gd name="connsiteY127" fmla="*/ 2229639 h 2237474"/>
              <a:gd name="connsiteX128" fmla="*/ 1195347 w 12192000"/>
              <a:gd name="connsiteY128" fmla="*/ 2212354 h 2237474"/>
              <a:gd name="connsiteX129" fmla="*/ 970251 w 12192000"/>
              <a:gd name="connsiteY129" fmla="*/ 2221029 h 2237474"/>
              <a:gd name="connsiteX130" fmla="*/ 812914 w 12192000"/>
              <a:gd name="connsiteY130" fmla="*/ 2210095 h 2237474"/>
              <a:gd name="connsiteX131" fmla="*/ 776382 w 12192000"/>
              <a:gd name="connsiteY131" fmla="*/ 2204512 h 2237474"/>
              <a:gd name="connsiteX132" fmla="*/ 597225 w 12192000"/>
              <a:gd name="connsiteY132" fmla="*/ 2180999 h 2237474"/>
              <a:gd name="connsiteX133" fmla="*/ 520671 w 12192000"/>
              <a:gd name="connsiteY133" fmla="*/ 2180980 h 2237474"/>
              <a:gd name="connsiteX134" fmla="*/ 515024 w 12192000"/>
              <a:gd name="connsiteY134" fmla="*/ 2179258 h 2237474"/>
              <a:gd name="connsiteX135" fmla="*/ 413835 w 12192000"/>
              <a:gd name="connsiteY135" fmla="*/ 2156783 h 2237474"/>
              <a:gd name="connsiteX136" fmla="*/ 376513 w 12192000"/>
              <a:gd name="connsiteY136" fmla="*/ 2154014 h 2237474"/>
              <a:gd name="connsiteX137" fmla="*/ 273386 w 12192000"/>
              <a:gd name="connsiteY137" fmla="*/ 2142551 h 2237474"/>
              <a:gd name="connsiteX138" fmla="*/ 169207 w 12192000"/>
              <a:gd name="connsiteY138" fmla="*/ 2128100 h 2237474"/>
              <a:gd name="connsiteX139" fmla="*/ 77641 w 12192000"/>
              <a:gd name="connsiteY139" fmla="*/ 2126835 h 2237474"/>
              <a:gd name="connsiteX140" fmla="*/ 37645 w 12192000"/>
              <a:gd name="connsiteY140" fmla="*/ 2115401 h 2237474"/>
              <a:gd name="connsiteX141" fmla="*/ 4572 w 12192000"/>
              <a:gd name="connsiteY141" fmla="*/ 2111091 h 2237474"/>
              <a:gd name="connsiteX142" fmla="*/ 0 w 12192000"/>
              <a:gd name="connsiteY142" fmla="*/ 2110468 h 2237474"/>
              <a:gd name="connsiteX143" fmla="*/ 0 w 12192000"/>
              <a:gd name="connsiteY14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10017 w 12192000"/>
              <a:gd name="connsiteY25" fmla="*/ 993931 h 2237474"/>
              <a:gd name="connsiteX26" fmla="*/ 9392919 w 12192000"/>
              <a:gd name="connsiteY26" fmla="*/ 994656 h 2237474"/>
              <a:gd name="connsiteX27" fmla="*/ 9268019 w 12192000"/>
              <a:gd name="connsiteY27" fmla="*/ 1007442 h 2237474"/>
              <a:gd name="connsiteX28" fmla="*/ 9234662 w 12192000"/>
              <a:gd name="connsiteY28" fmla="*/ 1023056 h 2237474"/>
              <a:gd name="connsiteX29" fmla="*/ 9181033 w 12192000"/>
              <a:gd name="connsiteY29" fmla="*/ 1037921 h 2237474"/>
              <a:gd name="connsiteX30" fmla="*/ 9155969 w 12192000"/>
              <a:gd name="connsiteY30" fmla="*/ 1046804 h 2237474"/>
              <a:gd name="connsiteX31" fmla="*/ 9133985 w 12192000"/>
              <a:gd name="connsiteY31" fmla="*/ 1046450 h 2237474"/>
              <a:gd name="connsiteX32" fmla="*/ 9003462 w 12192000"/>
              <a:gd name="connsiteY32" fmla="*/ 1042406 h 2237474"/>
              <a:gd name="connsiteX33" fmla="*/ 8968445 w 12192000"/>
              <a:gd name="connsiteY33" fmla="*/ 1052169 h 2237474"/>
              <a:gd name="connsiteX34" fmla="*/ 8886001 w 12192000"/>
              <a:gd name="connsiteY34" fmla="*/ 1067468 h 2237474"/>
              <a:gd name="connsiteX35" fmla="*/ 8838610 w 12192000"/>
              <a:gd name="connsiteY35" fmla="*/ 1075091 h 2237474"/>
              <a:gd name="connsiteX36" fmla="*/ 8750383 w 12192000"/>
              <a:gd name="connsiteY36" fmla="*/ 1097387 h 2237474"/>
              <a:gd name="connsiteX37" fmla="*/ 8665605 w 12192000"/>
              <a:gd name="connsiteY37" fmla="*/ 1110791 h 2237474"/>
              <a:gd name="connsiteX38" fmla="*/ 8584946 w 12192000"/>
              <a:gd name="connsiteY38" fmla="*/ 1135226 h 2237474"/>
              <a:gd name="connsiteX39" fmla="*/ 8419755 w 12192000"/>
              <a:gd name="connsiteY39" fmla="*/ 1216260 h 2237474"/>
              <a:gd name="connsiteX40" fmla="*/ 8411626 w 12192000"/>
              <a:gd name="connsiteY40" fmla="*/ 1214397 h 2237474"/>
              <a:gd name="connsiteX41" fmla="*/ 8363469 w 12192000"/>
              <a:gd name="connsiteY41" fmla="*/ 1246658 h 2237474"/>
              <a:gd name="connsiteX42" fmla="*/ 8275497 w 12192000"/>
              <a:gd name="connsiteY42" fmla="*/ 1264396 h 2237474"/>
              <a:gd name="connsiteX43" fmla="*/ 8074238 w 12192000"/>
              <a:gd name="connsiteY43" fmla="*/ 1301895 h 2237474"/>
              <a:gd name="connsiteX44" fmla="*/ 7942099 w 12192000"/>
              <a:gd name="connsiteY44" fmla="*/ 1336332 h 2237474"/>
              <a:gd name="connsiteX45" fmla="*/ 7902328 w 12192000"/>
              <a:gd name="connsiteY45" fmla="*/ 1345865 h 2237474"/>
              <a:gd name="connsiteX46" fmla="*/ 7840612 w 12192000"/>
              <a:gd name="connsiteY46" fmla="*/ 1369373 h 2237474"/>
              <a:gd name="connsiteX47" fmla="*/ 7786819 w 12192000"/>
              <a:gd name="connsiteY47" fmla="*/ 1378970 h 2237474"/>
              <a:gd name="connsiteX48" fmla="*/ 7548172 w 12192000"/>
              <a:gd name="connsiteY48" fmla="*/ 1417460 h 2237474"/>
              <a:gd name="connsiteX49" fmla="*/ 7483437 w 12192000"/>
              <a:gd name="connsiteY49" fmla="*/ 1478152 h 2237474"/>
              <a:gd name="connsiteX50" fmla="*/ 7377870 w 12192000"/>
              <a:gd name="connsiteY50" fmla="*/ 1523319 h 2237474"/>
              <a:gd name="connsiteX51" fmla="*/ 7230737 w 12192000"/>
              <a:gd name="connsiteY51" fmla="*/ 1562633 h 2237474"/>
              <a:gd name="connsiteX52" fmla="*/ 7224458 w 12192000"/>
              <a:gd name="connsiteY52" fmla="*/ 1573008 h 2237474"/>
              <a:gd name="connsiteX53" fmla="*/ 7183121 w 12192000"/>
              <a:gd name="connsiteY53" fmla="*/ 1595162 h 2237474"/>
              <a:gd name="connsiteX54" fmla="*/ 7164601 w 12192000"/>
              <a:gd name="connsiteY54" fmla="*/ 1606490 h 2237474"/>
              <a:gd name="connsiteX55" fmla="*/ 6900177 w 12192000"/>
              <a:gd name="connsiteY55" fmla="*/ 1636016 h 2237474"/>
              <a:gd name="connsiteX56" fmla="*/ 6795372 w 12192000"/>
              <a:gd name="connsiteY56" fmla="*/ 1644845 h 2237474"/>
              <a:gd name="connsiteX57" fmla="*/ 6692251 w 12192000"/>
              <a:gd name="connsiteY57" fmla="*/ 1656357 h 2237474"/>
              <a:gd name="connsiteX58" fmla="*/ 6655235 w 12192000"/>
              <a:gd name="connsiteY58" fmla="*/ 1661869 h 2237474"/>
              <a:gd name="connsiteX59" fmla="*/ 6554894 w 12192000"/>
              <a:gd name="connsiteY59" fmla="*/ 1664428 h 2237474"/>
              <a:gd name="connsiteX60" fmla="*/ 6516595 w 12192000"/>
              <a:gd name="connsiteY60" fmla="*/ 1667475 h 2237474"/>
              <a:gd name="connsiteX61" fmla="*/ 6508541 w 12192000"/>
              <a:gd name="connsiteY61" fmla="*/ 1668757 h 2237474"/>
              <a:gd name="connsiteX62" fmla="*/ 6471012 w 12192000"/>
              <a:gd name="connsiteY62" fmla="*/ 1678604 h 2237474"/>
              <a:gd name="connsiteX63" fmla="*/ 6364035 w 12192000"/>
              <a:gd name="connsiteY63" fmla="*/ 1667683 h 2237474"/>
              <a:gd name="connsiteX64" fmla="*/ 6280959 w 12192000"/>
              <a:gd name="connsiteY64" fmla="*/ 1689329 h 2237474"/>
              <a:gd name="connsiteX65" fmla="*/ 6243319 w 12192000"/>
              <a:gd name="connsiteY65" fmla="*/ 1695560 h 2237474"/>
              <a:gd name="connsiteX66" fmla="*/ 6098321 w 12192000"/>
              <a:gd name="connsiteY66" fmla="*/ 1721646 h 2237474"/>
              <a:gd name="connsiteX67" fmla="*/ 5880652 w 12192000"/>
              <a:gd name="connsiteY67" fmla="*/ 1779643 h 2237474"/>
              <a:gd name="connsiteX68" fmla="*/ 5785959 w 12192000"/>
              <a:gd name="connsiteY68" fmla="*/ 1775307 h 2237474"/>
              <a:gd name="connsiteX69" fmla="*/ 5643534 w 12192000"/>
              <a:gd name="connsiteY69" fmla="*/ 1802919 h 2237474"/>
              <a:gd name="connsiteX70" fmla="*/ 5518799 w 12192000"/>
              <a:gd name="connsiteY70" fmla="*/ 1818312 h 2237474"/>
              <a:gd name="connsiteX71" fmla="*/ 5505014 w 12192000"/>
              <a:gd name="connsiteY71" fmla="*/ 1819259 h 2237474"/>
              <a:gd name="connsiteX72" fmla="*/ 5453307 w 12192000"/>
              <a:gd name="connsiteY72" fmla="*/ 1815450 h 2237474"/>
              <a:gd name="connsiteX73" fmla="*/ 5221533 w 12192000"/>
              <a:gd name="connsiteY73" fmla="*/ 1846950 h 2237474"/>
              <a:gd name="connsiteX74" fmla="*/ 5149802 w 12192000"/>
              <a:gd name="connsiteY74" fmla="*/ 1844846 h 2237474"/>
              <a:gd name="connsiteX75" fmla="*/ 5114927 w 12192000"/>
              <a:gd name="connsiteY75" fmla="*/ 1847827 h 2237474"/>
              <a:gd name="connsiteX76" fmla="*/ 5108970 w 12192000"/>
              <a:gd name="connsiteY76" fmla="*/ 1847935 h 2237474"/>
              <a:gd name="connsiteX77" fmla="*/ 5067961 w 12192000"/>
              <a:gd name="connsiteY77" fmla="*/ 1845917 h 2237474"/>
              <a:gd name="connsiteX78" fmla="*/ 5007075 w 12192000"/>
              <a:gd name="connsiteY78" fmla="*/ 1838626 h 2237474"/>
              <a:gd name="connsiteX79" fmla="*/ 4944087 w 12192000"/>
              <a:gd name="connsiteY79" fmla="*/ 1823332 h 2237474"/>
              <a:gd name="connsiteX80" fmla="*/ 4907662 w 12192000"/>
              <a:gd name="connsiteY80" fmla="*/ 1816900 h 2237474"/>
              <a:gd name="connsiteX81" fmla="*/ 4882386 w 12192000"/>
              <a:gd name="connsiteY81" fmla="*/ 1809844 h 2237474"/>
              <a:gd name="connsiteX82" fmla="*/ 4811440 w 12192000"/>
              <a:gd name="connsiteY82" fmla="*/ 1804655 h 2237474"/>
              <a:gd name="connsiteX83" fmla="*/ 4691075 w 12192000"/>
              <a:gd name="connsiteY83" fmla="*/ 1801389 h 2237474"/>
              <a:gd name="connsiteX84" fmla="*/ 4640313 w 12192000"/>
              <a:gd name="connsiteY84" fmla="*/ 1784307 h 2237474"/>
              <a:gd name="connsiteX85" fmla="*/ 4536503 w 12192000"/>
              <a:gd name="connsiteY85" fmla="*/ 1785334 h 2237474"/>
              <a:gd name="connsiteX86" fmla="*/ 4513724 w 12192000"/>
              <a:gd name="connsiteY86" fmla="*/ 1791996 h 2237474"/>
              <a:gd name="connsiteX87" fmla="*/ 4459810 w 12192000"/>
              <a:gd name="connsiteY87" fmla="*/ 1797886 h 2237474"/>
              <a:gd name="connsiteX88" fmla="*/ 4379064 w 12192000"/>
              <a:gd name="connsiteY88" fmla="*/ 1817177 h 2237474"/>
              <a:gd name="connsiteX89" fmla="*/ 4290981 w 12192000"/>
              <a:gd name="connsiteY89" fmla="*/ 1839677 h 2237474"/>
              <a:gd name="connsiteX90" fmla="*/ 4238372 w 12192000"/>
              <a:gd name="connsiteY90" fmla="*/ 1851480 h 2237474"/>
              <a:gd name="connsiteX91" fmla="*/ 4232517 w 12192000"/>
              <a:gd name="connsiteY91" fmla="*/ 1852567 h 2237474"/>
              <a:gd name="connsiteX92" fmla="*/ 4191732 w 12192000"/>
              <a:gd name="connsiteY92" fmla="*/ 1857328 h 2237474"/>
              <a:gd name="connsiteX93" fmla="*/ 4065532 w 12192000"/>
              <a:gd name="connsiteY93" fmla="*/ 1855477 h 2237474"/>
              <a:gd name="connsiteX94" fmla="*/ 4028460 w 12192000"/>
              <a:gd name="connsiteY94" fmla="*/ 1855137 h 2237474"/>
              <a:gd name="connsiteX95" fmla="*/ 4002267 w 12192000"/>
              <a:gd name="connsiteY95" fmla="*/ 1852352 h 2237474"/>
              <a:gd name="connsiteX96" fmla="*/ 3931396 w 12192000"/>
              <a:gd name="connsiteY96" fmla="*/ 1858915 h 2237474"/>
              <a:gd name="connsiteX97" fmla="*/ 3812162 w 12192000"/>
              <a:gd name="connsiteY97" fmla="*/ 1875501 h 2237474"/>
              <a:gd name="connsiteX98" fmla="*/ 3758105 w 12192000"/>
              <a:gd name="connsiteY98" fmla="*/ 1871856 h 2237474"/>
              <a:gd name="connsiteX99" fmla="*/ 3715896 w 12192000"/>
              <a:gd name="connsiteY99" fmla="*/ 1881552 h 2237474"/>
              <a:gd name="connsiteX100" fmla="*/ 3567259 w 12192000"/>
              <a:gd name="connsiteY100" fmla="*/ 1893482 h 2237474"/>
              <a:gd name="connsiteX101" fmla="*/ 3405770 w 12192000"/>
              <a:gd name="connsiteY101" fmla="*/ 1904591 h 2237474"/>
              <a:gd name="connsiteX102" fmla="*/ 3280097 w 12192000"/>
              <a:gd name="connsiteY102" fmla="*/ 1919610 h 2237474"/>
              <a:gd name="connsiteX103" fmla="*/ 3009910 w 12192000"/>
              <a:gd name="connsiteY103" fmla="*/ 1957866 h 2237474"/>
              <a:gd name="connsiteX104" fmla="*/ 2995934 w 12192000"/>
              <a:gd name="connsiteY104" fmla="*/ 1967085 h 2237474"/>
              <a:gd name="connsiteX105" fmla="*/ 2942858 w 12192000"/>
              <a:gd name="connsiteY105" fmla="*/ 1981367 h 2237474"/>
              <a:gd name="connsiteX106" fmla="*/ 2875436 w 12192000"/>
              <a:gd name="connsiteY106" fmla="*/ 1996977 h 2237474"/>
              <a:gd name="connsiteX107" fmla="*/ 2874892 w 12192000"/>
              <a:gd name="connsiteY107" fmla="*/ 1996085 h 2237474"/>
              <a:gd name="connsiteX108" fmla="*/ 2843662 w 12192000"/>
              <a:gd name="connsiteY108" fmla="*/ 1992498 h 2237474"/>
              <a:gd name="connsiteX109" fmla="*/ 2718916 w 12192000"/>
              <a:gd name="connsiteY109" fmla="*/ 1990867 h 2237474"/>
              <a:gd name="connsiteX110" fmla="*/ 2713522 w 12192000"/>
              <a:gd name="connsiteY110" fmla="*/ 1990173 h 2237474"/>
              <a:gd name="connsiteX111" fmla="*/ 2476147 w 12192000"/>
              <a:gd name="connsiteY111" fmla="*/ 1998305 h 2237474"/>
              <a:gd name="connsiteX112" fmla="*/ 2373568 w 12192000"/>
              <a:gd name="connsiteY112" fmla="*/ 2003219 h 2237474"/>
              <a:gd name="connsiteX113" fmla="*/ 2287219 w 12192000"/>
              <a:gd name="connsiteY113" fmla="*/ 1998750 h 2237474"/>
              <a:gd name="connsiteX114" fmla="*/ 2243069 w 12192000"/>
              <a:gd name="connsiteY114" fmla="*/ 2005321 h 2237474"/>
              <a:gd name="connsiteX115" fmla="*/ 2164831 w 12192000"/>
              <a:gd name="connsiteY115" fmla="*/ 2010143 h 2237474"/>
              <a:gd name="connsiteX116" fmla="*/ 2085228 w 12192000"/>
              <a:gd name="connsiteY116" fmla="*/ 2046431 h 2237474"/>
              <a:gd name="connsiteX117" fmla="*/ 2058061 w 12192000"/>
              <a:gd name="connsiteY117" fmla="*/ 2047942 h 2237474"/>
              <a:gd name="connsiteX118" fmla="*/ 2042244 w 12192000"/>
              <a:gd name="connsiteY118" fmla="*/ 2055560 h 2237474"/>
              <a:gd name="connsiteX119" fmla="*/ 1877728 w 12192000"/>
              <a:gd name="connsiteY119" fmla="*/ 2101004 h 2237474"/>
              <a:gd name="connsiteX120" fmla="*/ 1759056 w 12192000"/>
              <a:gd name="connsiteY120" fmla="*/ 2125608 h 2237474"/>
              <a:gd name="connsiteX121" fmla="*/ 1637948 w 12192000"/>
              <a:gd name="connsiteY121" fmla="*/ 2172597 h 2237474"/>
              <a:gd name="connsiteX122" fmla="*/ 1434549 w 12192000"/>
              <a:gd name="connsiteY122" fmla="*/ 2234522 h 2237474"/>
              <a:gd name="connsiteX123" fmla="*/ 1398481 w 12192000"/>
              <a:gd name="connsiteY123" fmla="*/ 2237074 h 2237474"/>
              <a:gd name="connsiteX124" fmla="*/ 1398407 w 12192000"/>
              <a:gd name="connsiteY124" fmla="*/ 2237095 h 2237474"/>
              <a:gd name="connsiteX125" fmla="*/ 1370962 w 12192000"/>
              <a:gd name="connsiteY125" fmla="*/ 2237474 h 2237474"/>
              <a:gd name="connsiteX126" fmla="*/ 1356367 w 12192000"/>
              <a:gd name="connsiteY126" fmla="*/ 2235089 h 2237474"/>
              <a:gd name="connsiteX127" fmla="*/ 1279765 w 12192000"/>
              <a:gd name="connsiteY127" fmla="*/ 2229639 h 2237474"/>
              <a:gd name="connsiteX128" fmla="*/ 1195347 w 12192000"/>
              <a:gd name="connsiteY128" fmla="*/ 2212354 h 2237474"/>
              <a:gd name="connsiteX129" fmla="*/ 970251 w 12192000"/>
              <a:gd name="connsiteY129" fmla="*/ 2221029 h 2237474"/>
              <a:gd name="connsiteX130" fmla="*/ 812914 w 12192000"/>
              <a:gd name="connsiteY130" fmla="*/ 2210095 h 2237474"/>
              <a:gd name="connsiteX131" fmla="*/ 776382 w 12192000"/>
              <a:gd name="connsiteY131" fmla="*/ 2204512 h 2237474"/>
              <a:gd name="connsiteX132" fmla="*/ 597225 w 12192000"/>
              <a:gd name="connsiteY132" fmla="*/ 2180999 h 2237474"/>
              <a:gd name="connsiteX133" fmla="*/ 520671 w 12192000"/>
              <a:gd name="connsiteY133" fmla="*/ 2180980 h 2237474"/>
              <a:gd name="connsiteX134" fmla="*/ 515024 w 12192000"/>
              <a:gd name="connsiteY134" fmla="*/ 2179258 h 2237474"/>
              <a:gd name="connsiteX135" fmla="*/ 413835 w 12192000"/>
              <a:gd name="connsiteY135" fmla="*/ 2156783 h 2237474"/>
              <a:gd name="connsiteX136" fmla="*/ 376513 w 12192000"/>
              <a:gd name="connsiteY136" fmla="*/ 2154014 h 2237474"/>
              <a:gd name="connsiteX137" fmla="*/ 273386 w 12192000"/>
              <a:gd name="connsiteY137" fmla="*/ 2142551 h 2237474"/>
              <a:gd name="connsiteX138" fmla="*/ 169207 w 12192000"/>
              <a:gd name="connsiteY138" fmla="*/ 2128100 h 2237474"/>
              <a:gd name="connsiteX139" fmla="*/ 77641 w 12192000"/>
              <a:gd name="connsiteY139" fmla="*/ 2126835 h 2237474"/>
              <a:gd name="connsiteX140" fmla="*/ 37645 w 12192000"/>
              <a:gd name="connsiteY140" fmla="*/ 2115401 h 2237474"/>
              <a:gd name="connsiteX141" fmla="*/ 4572 w 12192000"/>
              <a:gd name="connsiteY141" fmla="*/ 2111091 h 2237474"/>
              <a:gd name="connsiteX142" fmla="*/ 0 w 12192000"/>
              <a:gd name="connsiteY142" fmla="*/ 2110468 h 2237474"/>
              <a:gd name="connsiteX143" fmla="*/ 0 w 12192000"/>
              <a:gd name="connsiteY143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10017 w 12192000"/>
              <a:gd name="connsiteY25" fmla="*/ 993931 h 2237474"/>
              <a:gd name="connsiteX26" fmla="*/ 9392919 w 12192000"/>
              <a:gd name="connsiteY26" fmla="*/ 994656 h 2237474"/>
              <a:gd name="connsiteX27" fmla="*/ 9268019 w 12192000"/>
              <a:gd name="connsiteY27" fmla="*/ 1007442 h 2237474"/>
              <a:gd name="connsiteX28" fmla="*/ 9181033 w 12192000"/>
              <a:gd name="connsiteY28" fmla="*/ 1037921 h 2237474"/>
              <a:gd name="connsiteX29" fmla="*/ 9155969 w 12192000"/>
              <a:gd name="connsiteY29" fmla="*/ 1046804 h 2237474"/>
              <a:gd name="connsiteX30" fmla="*/ 9133985 w 12192000"/>
              <a:gd name="connsiteY30" fmla="*/ 1046450 h 2237474"/>
              <a:gd name="connsiteX31" fmla="*/ 9003462 w 12192000"/>
              <a:gd name="connsiteY31" fmla="*/ 1042406 h 2237474"/>
              <a:gd name="connsiteX32" fmla="*/ 8968445 w 12192000"/>
              <a:gd name="connsiteY32" fmla="*/ 1052169 h 2237474"/>
              <a:gd name="connsiteX33" fmla="*/ 8886001 w 12192000"/>
              <a:gd name="connsiteY33" fmla="*/ 1067468 h 2237474"/>
              <a:gd name="connsiteX34" fmla="*/ 8838610 w 12192000"/>
              <a:gd name="connsiteY34" fmla="*/ 1075091 h 2237474"/>
              <a:gd name="connsiteX35" fmla="*/ 8750383 w 12192000"/>
              <a:gd name="connsiteY35" fmla="*/ 1097387 h 2237474"/>
              <a:gd name="connsiteX36" fmla="*/ 8665605 w 12192000"/>
              <a:gd name="connsiteY36" fmla="*/ 1110791 h 2237474"/>
              <a:gd name="connsiteX37" fmla="*/ 8584946 w 12192000"/>
              <a:gd name="connsiteY37" fmla="*/ 1135226 h 2237474"/>
              <a:gd name="connsiteX38" fmla="*/ 8419755 w 12192000"/>
              <a:gd name="connsiteY38" fmla="*/ 1216260 h 2237474"/>
              <a:gd name="connsiteX39" fmla="*/ 8411626 w 12192000"/>
              <a:gd name="connsiteY39" fmla="*/ 1214397 h 2237474"/>
              <a:gd name="connsiteX40" fmla="*/ 8363469 w 12192000"/>
              <a:gd name="connsiteY40" fmla="*/ 1246658 h 2237474"/>
              <a:gd name="connsiteX41" fmla="*/ 8275497 w 12192000"/>
              <a:gd name="connsiteY41" fmla="*/ 1264396 h 2237474"/>
              <a:gd name="connsiteX42" fmla="*/ 8074238 w 12192000"/>
              <a:gd name="connsiteY42" fmla="*/ 1301895 h 2237474"/>
              <a:gd name="connsiteX43" fmla="*/ 7942099 w 12192000"/>
              <a:gd name="connsiteY43" fmla="*/ 1336332 h 2237474"/>
              <a:gd name="connsiteX44" fmla="*/ 7902328 w 12192000"/>
              <a:gd name="connsiteY44" fmla="*/ 1345865 h 2237474"/>
              <a:gd name="connsiteX45" fmla="*/ 7840612 w 12192000"/>
              <a:gd name="connsiteY45" fmla="*/ 1369373 h 2237474"/>
              <a:gd name="connsiteX46" fmla="*/ 7786819 w 12192000"/>
              <a:gd name="connsiteY46" fmla="*/ 1378970 h 2237474"/>
              <a:gd name="connsiteX47" fmla="*/ 7548172 w 12192000"/>
              <a:gd name="connsiteY47" fmla="*/ 1417460 h 2237474"/>
              <a:gd name="connsiteX48" fmla="*/ 7483437 w 12192000"/>
              <a:gd name="connsiteY48" fmla="*/ 1478152 h 2237474"/>
              <a:gd name="connsiteX49" fmla="*/ 7377870 w 12192000"/>
              <a:gd name="connsiteY49" fmla="*/ 1523319 h 2237474"/>
              <a:gd name="connsiteX50" fmla="*/ 7230737 w 12192000"/>
              <a:gd name="connsiteY50" fmla="*/ 1562633 h 2237474"/>
              <a:gd name="connsiteX51" fmla="*/ 7224458 w 12192000"/>
              <a:gd name="connsiteY51" fmla="*/ 1573008 h 2237474"/>
              <a:gd name="connsiteX52" fmla="*/ 7183121 w 12192000"/>
              <a:gd name="connsiteY52" fmla="*/ 1595162 h 2237474"/>
              <a:gd name="connsiteX53" fmla="*/ 7164601 w 12192000"/>
              <a:gd name="connsiteY53" fmla="*/ 1606490 h 2237474"/>
              <a:gd name="connsiteX54" fmla="*/ 6900177 w 12192000"/>
              <a:gd name="connsiteY54" fmla="*/ 1636016 h 2237474"/>
              <a:gd name="connsiteX55" fmla="*/ 6795372 w 12192000"/>
              <a:gd name="connsiteY55" fmla="*/ 1644845 h 2237474"/>
              <a:gd name="connsiteX56" fmla="*/ 6692251 w 12192000"/>
              <a:gd name="connsiteY56" fmla="*/ 1656357 h 2237474"/>
              <a:gd name="connsiteX57" fmla="*/ 6655235 w 12192000"/>
              <a:gd name="connsiteY57" fmla="*/ 1661869 h 2237474"/>
              <a:gd name="connsiteX58" fmla="*/ 6554894 w 12192000"/>
              <a:gd name="connsiteY58" fmla="*/ 1664428 h 2237474"/>
              <a:gd name="connsiteX59" fmla="*/ 6516595 w 12192000"/>
              <a:gd name="connsiteY59" fmla="*/ 1667475 h 2237474"/>
              <a:gd name="connsiteX60" fmla="*/ 6508541 w 12192000"/>
              <a:gd name="connsiteY60" fmla="*/ 1668757 h 2237474"/>
              <a:gd name="connsiteX61" fmla="*/ 6471012 w 12192000"/>
              <a:gd name="connsiteY61" fmla="*/ 1678604 h 2237474"/>
              <a:gd name="connsiteX62" fmla="*/ 6364035 w 12192000"/>
              <a:gd name="connsiteY62" fmla="*/ 1667683 h 2237474"/>
              <a:gd name="connsiteX63" fmla="*/ 6280959 w 12192000"/>
              <a:gd name="connsiteY63" fmla="*/ 1689329 h 2237474"/>
              <a:gd name="connsiteX64" fmla="*/ 6243319 w 12192000"/>
              <a:gd name="connsiteY64" fmla="*/ 1695560 h 2237474"/>
              <a:gd name="connsiteX65" fmla="*/ 6098321 w 12192000"/>
              <a:gd name="connsiteY65" fmla="*/ 1721646 h 2237474"/>
              <a:gd name="connsiteX66" fmla="*/ 5880652 w 12192000"/>
              <a:gd name="connsiteY66" fmla="*/ 1779643 h 2237474"/>
              <a:gd name="connsiteX67" fmla="*/ 5785959 w 12192000"/>
              <a:gd name="connsiteY67" fmla="*/ 1775307 h 2237474"/>
              <a:gd name="connsiteX68" fmla="*/ 5643534 w 12192000"/>
              <a:gd name="connsiteY68" fmla="*/ 1802919 h 2237474"/>
              <a:gd name="connsiteX69" fmla="*/ 5518799 w 12192000"/>
              <a:gd name="connsiteY69" fmla="*/ 1818312 h 2237474"/>
              <a:gd name="connsiteX70" fmla="*/ 5505014 w 12192000"/>
              <a:gd name="connsiteY70" fmla="*/ 1819259 h 2237474"/>
              <a:gd name="connsiteX71" fmla="*/ 5453307 w 12192000"/>
              <a:gd name="connsiteY71" fmla="*/ 1815450 h 2237474"/>
              <a:gd name="connsiteX72" fmla="*/ 5221533 w 12192000"/>
              <a:gd name="connsiteY72" fmla="*/ 1846950 h 2237474"/>
              <a:gd name="connsiteX73" fmla="*/ 5149802 w 12192000"/>
              <a:gd name="connsiteY73" fmla="*/ 1844846 h 2237474"/>
              <a:gd name="connsiteX74" fmla="*/ 5114927 w 12192000"/>
              <a:gd name="connsiteY74" fmla="*/ 1847827 h 2237474"/>
              <a:gd name="connsiteX75" fmla="*/ 5108970 w 12192000"/>
              <a:gd name="connsiteY75" fmla="*/ 1847935 h 2237474"/>
              <a:gd name="connsiteX76" fmla="*/ 5067961 w 12192000"/>
              <a:gd name="connsiteY76" fmla="*/ 1845917 h 2237474"/>
              <a:gd name="connsiteX77" fmla="*/ 5007075 w 12192000"/>
              <a:gd name="connsiteY77" fmla="*/ 1838626 h 2237474"/>
              <a:gd name="connsiteX78" fmla="*/ 4944087 w 12192000"/>
              <a:gd name="connsiteY78" fmla="*/ 1823332 h 2237474"/>
              <a:gd name="connsiteX79" fmla="*/ 4907662 w 12192000"/>
              <a:gd name="connsiteY79" fmla="*/ 1816900 h 2237474"/>
              <a:gd name="connsiteX80" fmla="*/ 4882386 w 12192000"/>
              <a:gd name="connsiteY80" fmla="*/ 1809844 h 2237474"/>
              <a:gd name="connsiteX81" fmla="*/ 4811440 w 12192000"/>
              <a:gd name="connsiteY81" fmla="*/ 1804655 h 2237474"/>
              <a:gd name="connsiteX82" fmla="*/ 4691075 w 12192000"/>
              <a:gd name="connsiteY82" fmla="*/ 1801389 h 2237474"/>
              <a:gd name="connsiteX83" fmla="*/ 4640313 w 12192000"/>
              <a:gd name="connsiteY83" fmla="*/ 1784307 h 2237474"/>
              <a:gd name="connsiteX84" fmla="*/ 4536503 w 12192000"/>
              <a:gd name="connsiteY84" fmla="*/ 1785334 h 2237474"/>
              <a:gd name="connsiteX85" fmla="*/ 4513724 w 12192000"/>
              <a:gd name="connsiteY85" fmla="*/ 1791996 h 2237474"/>
              <a:gd name="connsiteX86" fmla="*/ 4459810 w 12192000"/>
              <a:gd name="connsiteY86" fmla="*/ 1797886 h 2237474"/>
              <a:gd name="connsiteX87" fmla="*/ 4379064 w 12192000"/>
              <a:gd name="connsiteY87" fmla="*/ 1817177 h 2237474"/>
              <a:gd name="connsiteX88" fmla="*/ 4290981 w 12192000"/>
              <a:gd name="connsiteY88" fmla="*/ 1839677 h 2237474"/>
              <a:gd name="connsiteX89" fmla="*/ 4238372 w 12192000"/>
              <a:gd name="connsiteY89" fmla="*/ 1851480 h 2237474"/>
              <a:gd name="connsiteX90" fmla="*/ 4232517 w 12192000"/>
              <a:gd name="connsiteY90" fmla="*/ 1852567 h 2237474"/>
              <a:gd name="connsiteX91" fmla="*/ 4191732 w 12192000"/>
              <a:gd name="connsiteY91" fmla="*/ 1857328 h 2237474"/>
              <a:gd name="connsiteX92" fmla="*/ 4065532 w 12192000"/>
              <a:gd name="connsiteY92" fmla="*/ 1855477 h 2237474"/>
              <a:gd name="connsiteX93" fmla="*/ 4028460 w 12192000"/>
              <a:gd name="connsiteY93" fmla="*/ 1855137 h 2237474"/>
              <a:gd name="connsiteX94" fmla="*/ 4002267 w 12192000"/>
              <a:gd name="connsiteY94" fmla="*/ 1852352 h 2237474"/>
              <a:gd name="connsiteX95" fmla="*/ 3931396 w 12192000"/>
              <a:gd name="connsiteY95" fmla="*/ 1858915 h 2237474"/>
              <a:gd name="connsiteX96" fmla="*/ 3812162 w 12192000"/>
              <a:gd name="connsiteY96" fmla="*/ 1875501 h 2237474"/>
              <a:gd name="connsiteX97" fmla="*/ 3758105 w 12192000"/>
              <a:gd name="connsiteY97" fmla="*/ 1871856 h 2237474"/>
              <a:gd name="connsiteX98" fmla="*/ 3715896 w 12192000"/>
              <a:gd name="connsiteY98" fmla="*/ 1881552 h 2237474"/>
              <a:gd name="connsiteX99" fmla="*/ 3567259 w 12192000"/>
              <a:gd name="connsiteY99" fmla="*/ 1893482 h 2237474"/>
              <a:gd name="connsiteX100" fmla="*/ 3405770 w 12192000"/>
              <a:gd name="connsiteY100" fmla="*/ 1904591 h 2237474"/>
              <a:gd name="connsiteX101" fmla="*/ 3280097 w 12192000"/>
              <a:gd name="connsiteY101" fmla="*/ 1919610 h 2237474"/>
              <a:gd name="connsiteX102" fmla="*/ 3009910 w 12192000"/>
              <a:gd name="connsiteY102" fmla="*/ 1957866 h 2237474"/>
              <a:gd name="connsiteX103" fmla="*/ 2995934 w 12192000"/>
              <a:gd name="connsiteY103" fmla="*/ 1967085 h 2237474"/>
              <a:gd name="connsiteX104" fmla="*/ 2942858 w 12192000"/>
              <a:gd name="connsiteY104" fmla="*/ 1981367 h 2237474"/>
              <a:gd name="connsiteX105" fmla="*/ 2875436 w 12192000"/>
              <a:gd name="connsiteY105" fmla="*/ 1996977 h 2237474"/>
              <a:gd name="connsiteX106" fmla="*/ 2874892 w 12192000"/>
              <a:gd name="connsiteY106" fmla="*/ 1996085 h 2237474"/>
              <a:gd name="connsiteX107" fmla="*/ 2843662 w 12192000"/>
              <a:gd name="connsiteY107" fmla="*/ 1992498 h 2237474"/>
              <a:gd name="connsiteX108" fmla="*/ 2718916 w 12192000"/>
              <a:gd name="connsiteY108" fmla="*/ 1990867 h 2237474"/>
              <a:gd name="connsiteX109" fmla="*/ 2713522 w 12192000"/>
              <a:gd name="connsiteY109" fmla="*/ 1990173 h 2237474"/>
              <a:gd name="connsiteX110" fmla="*/ 2476147 w 12192000"/>
              <a:gd name="connsiteY110" fmla="*/ 1998305 h 2237474"/>
              <a:gd name="connsiteX111" fmla="*/ 2373568 w 12192000"/>
              <a:gd name="connsiteY111" fmla="*/ 2003219 h 2237474"/>
              <a:gd name="connsiteX112" fmla="*/ 2287219 w 12192000"/>
              <a:gd name="connsiteY112" fmla="*/ 1998750 h 2237474"/>
              <a:gd name="connsiteX113" fmla="*/ 2243069 w 12192000"/>
              <a:gd name="connsiteY113" fmla="*/ 2005321 h 2237474"/>
              <a:gd name="connsiteX114" fmla="*/ 2164831 w 12192000"/>
              <a:gd name="connsiteY114" fmla="*/ 2010143 h 2237474"/>
              <a:gd name="connsiteX115" fmla="*/ 2085228 w 12192000"/>
              <a:gd name="connsiteY115" fmla="*/ 2046431 h 2237474"/>
              <a:gd name="connsiteX116" fmla="*/ 2058061 w 12192000"/>
              <a:gd name="connsiteY116" fmla="*/ 2047942 h 2237474"/>
              <a:gd name="connsiteX117" fmla="*/ 2042244 w 12192000"/>
              <a:gd name="connsiteY117" fmla="*/ 2055560 h 2237474"/>
              <a:gd name="connsiteX118" fmla="*/ 1877728 w 12192000"/>
              <a:gd name="connsiteY118" fmla="*/ 2101004 h 2237474"/>
              <a:gd name="connsiteX119" fmla="*/ 1759056 w 12192000"/>
              <a:gd name="connsiteY119" fmla="*/ 2125608 h 2237474"/>
              <a:gd name="connsiteX120" fmla="*/ 1637948 w 12192000"/>
              <a:gd name="connsiteY120" fmla="*/ 2172597 h 2237474"/>
              <a:gd name="connsiteX121" fmla="*/ 1434549 w 12192000"/>
              <a:gd name="connsiteY121" fmla="*/ 2234522 h 2237474"/>
              <a:gd name="connsiteX122" fmla="*/ 1398481 w 12192000"/>
              <a:gd name="connsiteY122" fmla="*/ 2237074 h 2237474"/>
              <a:gd name="connsiteX123" fmla="*/ 1398407 w 12192000"/>
              <a:gd name="connsiteY123" fmla="*/ 2237095 h 2237474"/>
              <a:gd name="connsiteX124" fmla="*/ 1370962 w 12192000"/>
              <a:gd name="connsiteY124" fmla="*/ 2237474 h 2237474"/>
              <a:gd name="connsiteX125" fmla="*/ 1356367 w 12192000"/>
              <a:gd name="connsiteY125" fmla="*/ 2235089 h 2237474"/>
              <a:gd name="connsiteX126" fmla="*/ 1279765 w 12192000"/>
              <a:gd name="connsiteY126" fmla="*/ 2229639 h 2237474"/>
              <a:gd name="connsiteX127" fmla="*/ 1195347 w 12192000"/>
              <a:gd name="connsiteY127" fmla="*/ 2212354 h 2237474"/>
              <a:gd name="connsiteX128" fmla="*/ 970251 w 12192000"/>
              <a:gd name="connsiteY128" fmla="*/ 2221029 h 2237474"/>
              <a:gd name="connsiteX129" fmla="*/ 812914 w 12192000"/>
              <a:gd name="connsiteY129" fmla="*/ 2210095 h 2237474"/>
              <a:gd name="connsiteX130" fmla="*/ 776382 w 12192000"/>
              <a:gd name="connsiteY130" fmla="*/ 2204512 h 2237474"/>
              <a:gd name="connsiteX131" fmla="*/ 597225 w 12192000"/>
              <a:gd name="connsiteY131" fmla="*/ 2180999 h 2237474"/>
              <a:gd name="connsiteX132" fmla="*/ 520671 w 12192000"/>
              <a:gd name="connsiteY132" fmla="*/ 2180980 h 2237474"/>
              <a:gd name="connsiteX133" fmla="*/ 515024 w 12192000"/>
              <a:gd name="connsiteY133" fmla="*/ 2179258 h 2237474"/>
              <a:gd name="connsiteX134" fmla="*/ 413835 w 12192000"/>
              <a:gd name="connsiteY134" fmla="*/ 2156783 h 2237474"/>
              <a:gd name="connsiteX135" fmla="*/ 376513 w 12192000"/>
              <a:gd name="connsiteY135" fmla="*/ 2154014 h 2237474"/>
              <a:gd name="connsiteX136" fmla="*/ 273386 w 12192000"/>
              <a:gd name="connsiteY136" fmla="*/ 2142551 h 2237474"/>
              <a:gd name="connsiteX137" fmla="*/ 169207 w 12192000"/>
              <a:gd name="connsiteY137" fmla="*/ 2128100 h 2237474"/>
              <a:gd name="connsiteX138" fmla="*/ 77641 w 12192000"/>
              <a:gd name="connsiteY138" fmla="*/ 2126835 h 2237474"/>
              <a:gd name="connsiteX139" fmla="*/ 37645 w 12192000"/>
              <a:gd name="connsiteY139" fmla="*/ 2115401 h 2237474"/>
              <a:gd name="connsiteX140" fmla="*/ 4572 w 12192000"/>
              <a:gd name="connsiteY140" fmla="*/ 2111091 h 2237474"/>
              <a:gd name="connsiteX141" fmla="*/ 0 w 12192000"/>
              <a:gd name="connsiteY141" fmla="*/ 2110468 h 2237474"/>
              <a:gd name="connsiteX142" fmla="*/ 0 w 12192000"/>
              <a:gd name="connsiteY14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2047364 w 12192000"/>
              <a:gd name="connsiteY4" fmla="*/ 749662 h 2237474"/>
              <a:gd name="connsiteX5" fmla="*/ 11890686 w 12192000"/>
              <a:gd name="connsiteY5" fmla="*/ 732766 h 2237474"/>
              <a:gd name="connsiteX6" fmla="*/ 11820512 w 12192000"/>
              <a:gd name="connsiteY6" fmla="*/ 745392 h 2237474"/>
              <a:gd name="connsiteX7" fmla="*/ 11649954 w 12192000"/>
              <a:gd name="connsiteY7" fmla="*/ 749628 h 2237474"/>
              <a:gd name="connsiteX8" fmla="*/ 11560424 w 12192000"/>
              <a:gd name="connsiteY8" fmla="*/ 748017 h 2237474"/>
              <a:gd name="connsiteX9" fmla="*/ 11358455 w 12192000"/>
              <a:gd name="connsiteY9" fmla="*/ 747593 h 2237474"/>
              <a:gd name="connsiteX10" fmla="*/ 11165209 w 12192000"/>
              <a:gd name="connsiteY10" fmla="*/ 748852 h 2237474"/>
              <a:gd name="connsiteX11" fmla="*/ 11058755 w 12192000"/>
              <a:gd name="connsiteY11" fmla="*/ 749617 h 2237474"/>
              <a:gd name="connsiteX12" fmla="*/ 10846594 w 12192000"/>
              <a:gd name="connsiteY12" fmla="*/ 765069 h 2237474"/>
              <a:gd name="connsiteX13" fmla="*/ 10739478 w 12192000"/>
              <a:gd name="connsiteY13" fmla="*/ 776841 h 2237474"/>
              <a:gd name="connsiteX14" fmla="*/ 10458762 w 12192000"/>
              <a:gd name="connsiteY14" fmla="*/ 755400 h 2237474"/>
              <a:gd name="connsiteX15" fmla="*/ 10211200 w 12192000"/>
              <a:gd name="connsiteY15" fmla="*/ 767513 h 2237474"/>
              <a:gd name="connsiteX16" fmla="*/ 10167995 w 12192000"/>
              <a:gd name="connsiteY16" fmla="*/ 760843 h 2237474"/>
              <a:gd name="connsiteX17" fmla="*/ 9997044 w 12192000"/>
              <a:gd name="connsiteY17" fmla="*/ 780129 h 2237474"/>
              <a:gd name="connsiteX18" fmla="*/ 9943887 w 12192000"/>
              <a:gd name="connsiteY18" fmla="*/ 804141 h 2237474"/>
              <a:gd name="connsiteX19" fmla="*/ 9918248 w 12192000"/>
              <a:gd name="connsiteY19" fmla="*/ 816628 h 2237474"/>
              <a:gd name="connsiteX20" fmla="*/ 9767091 w 12192000"/>
              <a:gd name="connsiteY20" fmla="*/ 870550 h 2237474"/>
              <a:gd name="connsiteX21" fmla="*/ 9683005 w 12192000"/>
              <a:gd name="connsiteY21" fmla="*/ 894128 h 2237474"/>
              <a:gd name="connsiteX22" fmla="*/ 9594438 w 12192000"/>
              <a:gd name="connsiteY22" fmla="*/ 919051 h 2237474"/>
              <a:gd name="connsiteX23" fmla="*/ 9544189 w 12192000"/>
              <a:gd name="connsiteY23" fmla="*/ 938966 h 2237474"/>
              <a:gd name="connsiteX24" fmla="*/ 9500499 w 12192000"/>
              <a:gd name="connsiteY24" fmla="*/ 954680 h 2237474"/>
              <a:gd name="connsiteX25" fmla="*/ 9410017 w 12192000"/>
              <a:gd name="connsiteY25" fmla="*/ 993931 h 2237474"/>
              <a:gd name="connsiteX26" fmla="*/ 9392919 w 12192000"/>
              <a:gd name="connsiteY26" fmla="*/ 994656 h 2237474"/>
              <a:gd name="connsiteX27" fmla="*/ 9268019 w 12192000"/>
              <a:gd name="connsiteY27" fmla="*/ 1007442 h 2237474"/>
              <a:gd name="connsiteX28" fmla="*/ 9188177 w 12192000"/>
              <a:gd name="connsiteY28" fmla="*/ 1035474 h 2237474"/>
              <a:gd name="connsiteX29" fmla="*/ 9155969 w 12192000"/>
              <a:gd name="connsiteY29" fmla="*/ 1046804 h 2237474"/>
              <a:gd name="connsiteX30" fmla="*/ 9133985 w 12192000"/>
              <a:gd name="connsiteY30" fmla="*/ 1046450 h 2237474"/>
              <a:gd name="connsiteX31" fmla="*/ 9003462 w 12192000"/>
              <a:gd name="connsiteY31" fmla="*/ 1042406 h 2237474"/>
              <a:gd name="connsiteX32" fmla="*/ 8968445 w 12192000"/>
              <a:gd name="connsiteY32" fmla="*/ 1052169 h 2237474"/>
              <a:gd name="connsiteX33" fmla="*/ 8886001 w 12192000"/>
              <a:gd name="connsiteY33" fmla="*/ 1067468 h 2237474"/>
              <a:gd name="connsiteX34" fmla="*/ 8838610 w 12192000"/>
              <a:gd name="connsiteY34" fmla="*/ 1075091 h 2237474"/>
              <a:gd name="connsiteX35" fmla="*/ 8750383 w 12192000"/>
              <a:gd name="connsiteY35" fmla="*/ 1097387 h 2237474"/>
              <a:gd name="connsiteX36" fmla="*/ 8665605 w 12192000"/>
              <a:gd name="connsiteY36" fmla="*/ 1110791 h 2237474"/>
              <a:gd name="connsiteX37" fmla="*/ 8584946 w 12192000"/>
              <a:gd name="connsiteY37" fmla="*/ 1135226 h 2237474"/>
              <a:gd name="connsiteX38" fmla="*/ 8419755 w 12192000"/>
              <a:gd name="connsiteY38" fmla="*/ 1216260 h 2237474"/>
              <a:gd name="connsiteX39" fmla="*/ 8411626 w 12192000"/>
              <a:gd name="connsiteY39" fmla="*/ 1214397 h 2237474"/>
              <a:gd name="connsiteX40" fmla="*/ 8363469 w 12192000"/>
              <a:gd name="connsiteY40" fmla="*/ 1246658 h 2237474"/>
              <a:gd name="connsiteX41" fmla="*/ 8275497 w 12192000"/>
              <a:gd name="connsiteY41" fmla="*/ 1264396 h 2237474"/>
              <a:gd name="connsiteX42" fmla="*/ 8074238 w 12192000"/>
              <a:gd name="connsiteY42" fmla="*/ 1301895 h 2237474"/>
              <a:gd name="connsiteX43" fmla="*/ 7942099 w 12192000"/>
              <a:gd name="connsiteY43" fmla="*/ 1336332 h 2237474"/>
              <a:gd name="connsiteX44" fmla="*/ 7902328 w 12192000"/>
              <a:gd name="connsiteY44" fmla="*/ 1345865 h 2237474"/>
              <a:gd name="connsiteX45" fmla="*/ 7840612 w 12192000"/>
              <a:gd name="connsiteY45" fmla="*/ 1369373 h 2237474"/>
              <a:gd name="connsiteX46" fmla="*/ 7786819 w 12192000"/>
              <a:gd name="connsiteY46" fmla="*/ 1378970 h 2237474"/>
              <a:gd name="connsiteX47" fmla="*/ 7548172 w 12192000"/>
              <a:gd name="connsiteY47" fmla="*/ 1417460 h 2237474"/>
              <a:gd name="connsiteX48" fmla="*/ 7483437 w 12192000"/>
              <a:gd name="connsiteY48" fmla="*/ 1478152 h 2237474"/>
              <a:gd name="connsiteX49" fmla="*/ 7377870 w 12192000"/>
              <a:gd name="connsiteY49" fmla="*/ 1523319 h 2237474"/>
              <a:gd name="connsiteX50" fmla="*/ 7230737 w 12192000"/>
              <a:gd name="connsiteY50" fmla="*/ 1562633 h 2237474"/>
              <a:gd name="connsiteX51" fmla="*/ 7224458 w 12192000"/>
              <a:gd name="connsiteY51" fmla="*/ 1573008 h 2237474"/>
              <a:gd name="connsiteX52" fmla="*/ 7183121 w 12192000"/>
              <a:gd name="connsiteY52" fmla="*/ 1595162 h 2237474"/>
              <a:gd name="connsiteX53" fmla="*/ 7164601 w 12192000"/>
              <a:gd name="connsiteY53" fmla="*/ 1606490 h 2237474"/>
              <a:gd name="connsiteX54" fmla="*/ 6900177 w 12192000"/>
              <a:gd name="connsiteY54" fmla="*/ 1636016 h 2237474"/>
              <a:gd name="connsiteX55" fmla="*/ 6795372 w 12192000"/>
              <a:gd name="connsiteY55" fmla="*/ 1644845 h 2237474"/>
              <a:gd name="connsiteX56" fmla="*/ 6692251 w 12192000"/>
              <a:gd name="connsiteY56" fmla="*/ 1656357 h 2237474"/>
              <a:gd name="connsiteX57" fmla="*/ 6655235 w 12192000"/>
              <a:gd name="connsiteY57" fmla="*/ 1661869 h 2237474"/>
              <a:gd name="connsiteX58" fmla="*/ 6554894 w 12192000"/>
              <a:gd name="connsiteY58" fmla="*/ 1664428 h 2237474"/>
              <a:gd name="connsiteX59" fmla="*/ 6516595 w 12192000"/>
              <a:gd name="connsiteY59" fmla="*/ 1667475 h 2237474"/>
              <a:gd name="connsiteX60" fmla="*/ 6508541 w 12192000"/>
              <a:gd name="connsiteY60" fmla="*/ 1668757 h 2237474"/>
              <a:gd name="connsiteX61" fmla="*/ 6471012 w 12192000"/>
              <a:gd name="connsiteY61" fmla="*/ 1678604 h 2237474"/>
              <a:gd name="connsiteX62" fmla="*/ 6364035 w 12192000"/>
              <a:gd name="connsiteY62" fmla="*/ 1667683 h 2237474"/>
              <a:gd name="connsiteX63" fmla="*/ 6280959 w 12192000"/>
              <a:gd name="connsiteY63" fmla="*/ 1689329 h 2237474"/>
              <a:gd name="connsiteX64" fmla="*/ 6243319 w 12192000"/>
              <a:gd name="connsiteY64" fmla="*/ 1695560 h 2237474"/>
              <a:gd name="connsiteX65" fmla="*/ 6098321 w 12192000"/>
              <a:gd name="connsiteY65" fmla="*/ 1721646 h 2237474"/>
              <a:gd name="connsiteX66" fmla="*/ 5880652 w 12192000"/>
              <a:gd name="connsiteY66" fmla="*/ 1779643 h 2237474"/>
              <a:gd name="connsiteX67" fmla="*/ 5785959 w 12192000"/>
              <a:gd name="connsiteY67" fmla="*/ 1775307 h 2237474"/>
              <a:gd name="connsiteX68" fmla="*/ 5643534 w 12192000"/>
              <a:gd name="connsiteY68" fmla="*/ 1802919 h 2237474"/>
              <a:gd name="connsiteX69" fmla="*/ 5518799 w 12192000"/>
              <a:gd name="connsiteY69" fmla="*/ 1818312 h 2237474"/>
              <a:gd name="connsiteX70" fmla="*/ 5505014 w 12192000"/>
              <a:gd name="connsiteY70" fmla="*/ 1819259 h 2237474"/>
              <a:gd name="connsiteX71" fmla="*/ 5453307 w 12192000"/>
              <a:gd name="connsiteY71" fmla="*/ 1815450 h 2237474"/>
              <a:gd name="connsiteX72" fmla="*/ 5221533 w 12192000"/>
              <a:gd name="connsiteY72" fmla="*/ 1846950 h 2237474"/>
              <a:gd name="connsiteX73" fmla="*/ 5149802 w 12192000"/>
              <a:gd name="connsiteY73" fmla="*/ 1844846 h 2237474"/>
              <a:gd name="connsiteX74" fmla="*/ 5114927 w 12192000"/>
              <a:gd name="connsiteY74" fmla="*/ 1847827 h 2237474"/>
              <a:gd name="connsiteX75" fmla="*/ 5108970 w 12192000"/>
              <a:gd name="connsiteY75" fmla="*/ 1847935 h 2237474"/>
              <a:gd name="connsiteX76" fmla="*/ 5067961 w 12192000"/>
              <a:gd name="connsiteY76" fmla="*/ 1845917 h 2237474"/>
              <a:gd name="connsiteX77" fmla="*/ 5007075 w 12192000"/>
              <a:gd name="connsiteY77" fmla="*/ 1838626 h 2237474"/>
              <a:gd name="connsiteX78" fmla="*/ 4944087 w 12192000"/>
              <a:gd name="connsiteY78" fmla="*/ 1823332 h 2237474"/>
              <a:gd name="connsiteX79" fmla="*/ 4907662 w 12192000"/>
              <a:gd name="connsiteY79" fmla="*/ 1816900 h 2237474"/>
              <a:gd name="connsiteX80" fmla="*/ 4882386 w 12192000"/>
              <a:gd name="connsiteY80" fmla="*/ 1809844 h 2237474"/>
              <a:gd name="connsiteX81" fmla="*/ 4811440 w 12192000"/>
              <a:gd name="connsiteY81" fmla="*/ 1804655 h 2237474"/>
              <a:gd name="connsiteX82" fmla="*/ 4691075 w 12192000"/>
              <a:gd name="connsiteY82" fmla="*/ 1801389 h 2237474"/>
              <a:gd name="connsiteX83" fmla="*/ 4640313 w 12192000"/>
              <a:gd name="connsiteY83" fmla="*/ 1784307 h 2237474"/>
              <a:gd name="connsiteX84" fmla="*/ 4536503 w 12192000"/>
              <a:gd name="connsiteY84" fmla="*/ 1785334 h 2237474"/>
              <a:gd name="connsiteX85" fmla="*/ 4513724 w 12192000"/>
              <a:gd name="connsiteY85" fmla="*/ 1791996 h 2237474"/>
              <a:gd name="connsiteX86" fmla="*/ 4459810 w 12192000"/>
              <a:gd name="connsiteY86" fmla="*/ 1797886 h 2237474"/>
              <a:gd name="connsiteX87" fmla="*/ 4379064 w 12192000"/>
              <a:gd name="connsiteY87" fmla="*/ 1817177 h 2237474"/>
              <a:gd name="connsiteX88" fmla="*/ 4290981 w 12192000"/>
              <a:gd name="connsiteY88" fmla="*/ 1839677 h 2237474"/>
              <a:gd name="connsiteX89" fmla="*/ 4238372 w 12192000"/>
              <a:gd name="connsiteY89" fmla="*/ 1851480 h 2237474"/>
              <a:gd name="connsiteX90" fmla="*/ 4232517 w 12192000"/>
              <a:gd name="connsiteY90" fmla="*/ 1852567 h 2237474"/>
              <a:gd name="connsiteX91" fmla="*/ 4191732 w 12192000"/>
              <a:gd name="connsiteY91" fmla="*/ 1857328 h 2237474"/>
              <a:gd name="connsiteX92" fmla="*/ 4065532 w 12192000"/>
              <a:gd name="connsiteY92" fmla="*/ 1855477 h 2237474"/>
              <a:gd name="connsiteX93" fmla="*/ 4028460 w 12192000"/>
              <a:gd name="connsiteY93" fmla="*/ 1855137 h 2237474"/>
              <a:gd name="connsiteX94" fmla="*/ 4002267 w 12192000"/>
              <a:gd name="connsiteY94" fmla="*/ 1852352 h 2237474"/>
              <a:gd name="connsiteX95" fmla="*/ 3931396 w 12192000"/>
              <a:gd name="connsiteY95" fmla="*/ 1858915 h 2237474"/>
              <a:gd name="connsiteX96" fmla="*/ 3812162 w 12192000"/>
              <a:gd name="connsiteY96" fmla="*/ 1875501 h 2237474"/>
              <a:gd name="connsiteX97" fmla="*/ 3758105 w 12192000"/>
              <a:gd name="connsiteY97" fmla="*/ 1871856 h 2237474"/>
              <a:gd name="connsiteX98" fmla="*/ 3715896 w 12192000"/>
              <a:gd name="connsiteY98" fmla="*/ 1881552 h 2237474"/>
              <a:gd name="connsiteX99" fmla="*/ 3567259 w 12192000"/>
              <a:gd name="connsiteY99" fmla="*/ 1893482 h 2237474"/>
              <a:gd name="connsiteX100" fmla="*/ 3405770 w 12192000"/>
              <a:gd name="connsiteY100" fmla="*/ 1904591 h 2237474"/>
              <a:gd name="connsiteX101" fmla="*/ 3280097 w 12192000"/>
              <a:gd name="connsiteY101" fmla="*/ 1919610 h 2237474"/>
              <a:gd name="connsiteX102" fmla="*/ 3009910 w 12192000"/>
              <a:gd name="connsiteY102" fmla="*/ 1957866 h 2237474"/>
              <a:gd name="connsiteX103" fmla="*/ 2995934 w 12192000"/>
              <a:gd name="connsiteY103" fmla="*/ 1967085 h 2237474"/>
              <a:gd name="connsiteX104" fmla="*/ 2942858 w 12192000"/>
              <a:gd name="connsiteY104" fmla="*/ 1981367 h 2237474"/>
              <a:gd name="connsiteX105" fmla="*/ 2875436 w 12192000"/>
              <a:gd name="connsiteY105" fmla="*/ 1996977 h 2237474"/>
              <a:gd name="connsiteX106" fmla="*/ 2874892 w 12192000"/>
              <a:gd name="connsiteY106" fmla="*/ 1996085 h 2237474"/>
              <a:gd name="connsiteX107" fmla="*/ 2843662 w 12192000"/>
              <a:gd name="connsiteY107" fmla="*/ 1992498 h 2237474"/>
              <a:gd name="connsiteX108" fmla="*/ 2718916 w 12192000"/>
              <a:gd name="connsiteY108" fmla="*/ 1990867 h 2237474"/>
              <a:gd name="connsiteX109" fmla="*/ 2713522 w 12192000"/>
              <a:gd name="connsiteY109" fmla="*/ 1990173 h 2237474"/>
              <a:gd name="connsiteX110" fmla="*/ 2476147 w 12192000"/>
              <a:gd name="connsiteY110" fmla="*/ 1998305 h 2237474"/>
              <a:gd name="connsiteX111" fmla="*/ 2373568 w 12192000"/>
              <a:gd name="connsiteY111" fmla="*/ 2003219 h 2237474"/>
              <a:gd name="connsiteX112" fmla="*/ 2287219 w 12192000"/>
              <a:gd name="connsiteY112" fmla="*/ 1998750 h 2237474"/>
              <a:gd name="connsiteX113" fmla="*/ 2243069 w 12192000"/>
              <a:gd name="connsiteY113" fmla="*/ 2005321 h 2237474"/>
              <a:gd name="connsiteX114" fmla="*/ 2164831 w 12192000"/>
              <a:gd name="connsiteY114" fmla="*/ 2010143 h 2237474"/>
              <a:gd name="connsiteX115" fmla="*/ 2085228 w 12192000"/>
              <a:gd name="connsiteY115" fmla="*/ 2046431 h 2237474"/>
              <a:gd name="connsiteX116" fmla="*/ 2058061 w 12192000"/>
              <a:gd name="connsiteY116" fmla="*/ 2047942 h 2237474"/>
              <a:gd name="connsiteX117" fmla="*/ 2042244 w 12192000"/>
              <a:gd name="connsiteY117" fmla="*/ 2055560 h 2237474"/>
              <a:gd name="connsiteX118" fmla="*/ 1877728 w 12192000"/>
              <a:gd name="connsiteY118" fmla="*/ 2101004 h 2237474"/>
              <a:gd name="connsiteX119" fmla="*/ 1759056 w 12192000"/>
              <a:gd name="connsiteY119" fmla="*/ 2125608 h 2237474"/>
              <a:gd name="connsiteX120" fmla="*/ 1637948 w 12192000"/>
              <a:gd name="connsiteY120" fmla="*/ 2172597 h 2237474"/>
              <a:gd name="connsiteX121" fmla="*/ 1434549 w 12192000"/>
              <a:gd name="connsiteY121" fmla="*/ 2234522 h 2237474"/>
              <a:gd name="connsiteX122" fmla="*/ 1398481 w 12192000"/>
              <a:gd name="connsiteY122" fmla="*/ 2237074 h 2237474"/>
              <a:gd name="connsiteX123" fmla="*/ 1398407 w 12192000"/>
              <a:gd name="connsiteY123" fmla="*/ 2237095 h 2237474"/>
              <a:gd name="connsiteX124" fmla="*/ 1370962 w 12192000"/>
              <a:gd name="connsiteY124" fmla="*/ 2237474 h 2237474"/>
              <a:gd name="connsiteX125" fmla="*/ 1356367 w 12192000"/>
              <a:gd name="connsiteY125" fmla="*/ 2235089 h 2237474"/>
              <a:gd name="connsiteX126" fmla="*/ 1279765 w 12192000"/>
              <a:gd name="connsiteY126" fmla="*/ 2229639 h 2237474"/>
              <a:gd name="connsiteX127" fmla="*/ 1195347 w 12192000"/>
              <a:gd name="connsiteY127" fmla="*/ 2212354 h 2237474"/>
              <a:gd name="connsiteX128" fmla="*/ 970251 w 12192000"/>
              <a:gd name="connsiteY128" fmla="*/ 2221029 h 2237474"/>
              <a:gd name="connsiteX129" fmla="*/ 812914 w 12192000"/>
              <a:gd name="connsiteY129" fmla="*/ 2210095 h 2237474"/>
              <a:gd name="connsiteX130" fmla="*/ 776382 w 12192000"/>
              <a:gd name="connsiteY130" fmla="*/ 2204512 h 2237474"/>
              <a:gd name="connsiteX131" fmla="*/ 597225 w 12192000"/>
              <a:gd name="connsiteY131" fmla="*/ 2180999 h 2237474"/>
              <a:gd name="connsiteX132" fmla="*/ 520671 w 12192000"/>
              <a:gd name="connsiteY132" fmla="*/ 2180980 h 2237474"/>
              <a:gd name="connsiteX133" fmla="*/ 515024 w 12192000"/>
              <a:gd name="connsiteY133" fmla="*/ 2179258 h 2237474"/>
              <a:gd name="connsiteX134" fmla="*/ 413835 w 12192000"/>
              <a:gd name="connsiteY134" fmla="*/ 2156783 h 2237474"/>
              <a:gd name="connsiteX135" fmla="*/ 376513 w 12192000"/>
              <a:gd name="connsiteY135" fmla="*/ 2154014 h 2237474"/>
              <a:gd name="connsiteX136" fmla="*/ 273386 w 12192000"/>
              <a:gd name="connsiteY136" fmla="*/ 2142551 h 2237474"/>
              <a:gd name="connsiteX137" fmla="*/ 169207 w 12192000"/>
              <a:gd name="connsiteY137" fmla="*/ 2128100 h 2237474"/>
              <a:gd name="connsiteX138" fmla="*/ 77641 w 12192000"/>
              <a:gd name="connsiteY138" fmla="*/ 2126835 h 2237474"/>
              <a:gd name="connsiteX139" fmla="*/ 37645 w 12192000"/>
              <a:gd name="connsiteY139" fmla="*/ 2115401 h 2237474"/>
              <a:gd name="connsiteX140" fmla="*/ 4572 w 12192000"/>
              <a:gd name="connsiteY140" fmla="*/ 2111091 h 2237474"/>
              <a:gd name="connsiteX141" fmla="*/ 0 w 12192000"/>
              <a:gd name="connsiteY141" fmla="*/ 2110468 h 2237474"/>
              <a:gd name="connsiteX142" fmla="*/ 0 w 12192000"/>
              <a:gd name="connsiteY142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76759 w 12192000"/>
              <a:gd name="connsiteY3" fmla="*/ 759190 h 2237474"/>
              <a:gd name="connsiteX4" fmla="*/ 11890686 w 12192000"/>
              <a:gd name="connsiteY4" fmla="*/ 732766 h 2237474"/>
              <a:gd name="connsiteX5" fmla="*/ 11820512 w 12192000"/>
              <a:gd name="connsiteY5" fmla="*/ 745392 h 2237474"/>
              <a:gd name="connsiteX6" fmla="*/ 11649954 w 12192000"/>
              <a:gd name="connsiteY6" fmla="*/ 749628 h 2237474"/>
              <a:gd name="connsiteX7" fmla="*/ 11560424 w 12192000"/>
              <a:gd name="connsiteY7" fmla="*/ 748017 h 2237474"/>
              <a:gd name="connsiteX8" fmla="*/ 11358455 w 12192000"/>
              <a:gd name="connsiteY8" fmla="*/ 747593 h 2237474"/>
              <a:gd name="connsiteX9" fmla="*/ 11165209 w 12192000"/>
              <a:gd name="connsiteY9" fmla="*/ 748852 h 2237474"/>
              <a:gd name="connsiteX10" fmla="*/ 11058755 w 12192000"/>
              <a:gd name="connsiteY10" fmla="*/ 749617 h 2237474"/>
              <a:gd name="connsiteX11" fmla="*/ 10846594 w 12192000"/>
              <a:gd name="connsiteY11" fmla="*/ 765069 h 2237474"/>
              <a:gd name="connsiteX12" fmla="*/ 10739478 w 12192000"/>
              <a:gd name="connsiteY12" fmla="*/ 776841 h 2237474"/>
              <a:gd name="connsiteX13" fmla="*/ 10458762 w 12192000"/>
              <a:gd name="connsiteY13" fmla="*/ 755400 h 2237474"/>
              <a:gd name="connsiteX14" fmla="*/ 10211200 w 12192000"/>
              <a:gd name="connsiteY14" fmla="*/ 767513 h 2237474"/>
              <a:gd name="connsiteX15" fmla="*/ 10167995 w 12192000"/>
              <a:gd name="connsiteY15" fmla="*/ 760843 h 2237474"/>
              <a:gd name="connsiteX16" fmla="*/ 9997044 w 12192000"/>
              <a:gd name="connsiteY16" fmla="*/ 780129 h 2237474"/>
              <a:gd name="connsiteX17" fmla="*/ 9943887 w 12192000"/>
              <a:gd name="connsiteY17" fmla="*/ 804141 h 2237474"/>
              <a:gd name="connsiteX18" fmla="*/ 9918248 w 12192000"/>
              <a:gd name="connsiteY18" fmla="*/ 816628 h 2237474"/>
              <a:gd name="connsiteX19" fmla="*/ 9767091 w 12192000"/>
              <a:gd name="connsiteY19" fmla="*/ 870550 h 2237474"/>
              <a:gd name="connsiteX20" fmla="*/ 9683005 w 12192000"/>
              <a:gd name="connsiteY20" fmla="*/ 894128 h 2237474"/>
              <a:gd name="connsiteX21" fmla="*/ 9594438 w 12192000"/>
              <a:gd name="connsiteY21" fmla="*/ 919051 h 2237474"/>
              <a:gd name="connsiteX22" fmla="*/ 9544189 w 12192000"/>
              <a:gd name="connsiteY22" fmla="*/ 938966 h 2237474"/>
              <a:gd name="connsiteX23" fmla="*/ 9500499 w 12192000"/>
              <a:gd name="connsiteY23" fmla="*/ 954680 h 2237474"/>
              <a:gd name="connsiteX24" fmla="*/ 9410017 w 12192000"/>
              <a:gd name="connsiteY24" fmla="*/ 993931 h 2237474"/>
              <a:gd name="connsiteX25" fmla="*/ 9392919 w 12192000"/>
              <a:gd name="connsiteY25" fmla="*/ 994656 h 2237474"/>
              <a:gd name="connsiteX26" fmla="*/ 9268019 w 12192000"/>
              <a:gd name="connsiteY26" fmla="*/ 1007442 h 2237474"/>
              <a:gd name="connsiteX27" fmla="*/ 9188177 w 12192000"/>
              <a:gd name="connsiteY27" fmla="*/ 1035474 h 2237474"/>
              <a:gd name="connsiteX28" fmla="*/ 9155969 w 12192000"/>
              <a:gd name="connsiteY28" fmla="*/ 1046804 h 2237474"/>
              <a:gd name="connsiteX29" fmla="*/ 9133985 w 12192000"/>
              <a:gd name="connsiteY29" fmla="*/ 1046450 h 2237474"/>
              <a:gd name="connsiteX30" fmla="*/ 9003462 w 12192000"/>
              <a:gd name="connsiteY30" fmla="*/ 1042406 h 2237474"/>
              <a:gd name="connsiteX31" fmla="*/ 8968445 w 12192000"/>
              <a:gd name="connsiteY31" fmla="*/ 1052169 h 2237474"/>
              <a:gd name="connsiteX32" fmla="*/ 8886001 w 12192000"/>
              <a:gd name="connsiteY32" fmla="*/ 1067468 h 2237474"/>
              <a:gd name="connsiteX33" fmla="*/ 8838610 w 12192000"/>
              <a:gd name="connsiteY33" fmla="*/ 1075091 h 2237474"/>
              <a:gd name="connsiteX34" fmla="*/ 8750383 w 12192000"/>
              <a:gd name="connsiteY34" fmla="*/ 1097387 h 2237474"/>
              <a:gd name="connsiteX35" fmla="*/ 8665605 w 12192000"/>
              <a:gd name="connsiteY35" fmla="*/ 1110791 h 2237474"/>
              <a:gd name="connsiteX36" fmla="*/ 8584946 w 12192000"/>
              <a:gd name="connsiteY36" fmla="*/ 1135226 h 2237474"/>
              <a:gd name="connsiteX37" fmla="*/ 8419755 w 12192000"/>
              <a:gd name="connsiteY37" fmla="*/ 1216260 h 2237474"/>
              <a:gd name="connsiteX38" fmla="*/ 8411626 w 12192000"/>
              <a:gd name="connsiteY38" fmla="*/ 1214397 h 2237474"/>
              <a:gd name="connsiteX39" fmla="*/ 8363469 w 12192000"/>
              <a:gd name="connsiteY39" fmla="*/ 1246658 h 2237474"/>
              <a:gd name="connsiteX40" fmla="*/ 8275497 w 12192000"/>
              <a:gd name="connsiteY40" fmla="*/ 1264396 h 2237474"/>
              <a:gd name="connsiteX41" fmla="*/ 8074238 w 12192000"/>
              <a:gd name="connsiteY41" fmla="*/ 1301895 h 2237474"/>
              <a:gd name="connsiteX42" fmla="*/ 7942099 w 12192000"/>
              <a:gd name="connsiteY42" fmla="*/ 1336332 h 2237474"/>
              <a:gd name="connsiteX43" fmla="*/ 7902328 w 12192000"/>
              <a:gd name="connsiteY43" fmla="*/ 1345865 h 2237474"/>
              <a:gd name="connsiteX44" fmla="*/ 7840612 w 12192000"/>
              <a:gd name="connsiteY44" fmla="*/ 1369373 h 2237474"/>
              <a:gd name="connsiteX45" fmla="*/ 7786819 w 12192000"/>
              <a:gd name="connsiteY45" fmla="*/ 1378970 h 2237474"/>
              <a:gd name="connsiteX46" fmla="*/ 7548172 w 12192000"/>
              <a:gd name="connsiteY46" fmla="*/ 1417460 h 2237474"/>
              <a:gd name="connsiteX47" fmla="*/ 7483437 w 12192000"/>
              <a:gd name="connsiteY47" fmla="*/ 1478152 h 2237474"/>
              <a:gd name="connsiteX48" fmla="*/ 7377870 w 12192000"/>
              <a:gd name="connsiteY48" fmla="*/ 1523319 h 2237474"/>
              <a:gd name="connsiteX49" fmla="*/ 7230737 w 12192000"/>
              <a:gd name="connsiteY49" fmla="*/ 1562633 h 2237474"/>
              <a:gd name="connsiteX50" fmla="*/ 7224458 w 12192000"/>
              <a:gd name="connsiteY50" fmla="*/ 1573008 h 2237474"/>
              <a:gd name="connsiteX51" fmla="*/ 7183121 w 12192000"/>
              <a:gd name="connsiteY51" fmla="*/ 1595162 h 2237474"/>
              <a:gd name="connsiteX52" fmla="*/ 7164601 w 12192000"/>
              <a:gd name="connsiteY52" fmla="*/ 1606490 h 2237474"/>
              <a:gd name="connsiteX53" fmla="*/ 6900177 w 12192000"/>
              <a:gd name="connsiteY53" fmla="*/ 1636016 h 2237474"/>
              <a:gd name="connsiteX54" fmla="*/ 6795372 w 12192000"/>
              <a:gd name="connsiteY54" fmla="*/ 1644845 h 2237474"/>
              <a:gd name="connsiteX55" fmla="*/ 6692251 w 12192000"/>
              <a:gd name="connsiteY55" fmla="*/ 1656357 h 2237474"/>
              <a:gd name="connsiteX56" fmla="*/ 6655235 w 12192000"/>
              <a:gd name="connsiteY56" fmla="*/ 1661869 h 2237474"/>
              <a:gd name="connsiteX57" fmla="*/ 6554894 w 12192000"/>
              <a:gd name="connsiteY57" fmla="*/ 1664428 h 2237474"/>
              <a:gd name="connsiteX58" fmla="*/ 6516595 w 12192000"/>
              <a:gd name="connsiteY58" fmla="*/ 1667475 h 2237474"/>
              <a:gd name="connsiteX59" fmla="*/ 6508541 w 12192000"/>
              <a:gd name="connsiteY59" fmla="*/ 1668757 h 2237474"/>
              <a:gd name="connsiteX60" fmla="*/ 6471012 w 12192000"/>
              <a:gd name="connsiteY60" fmla="*/ 1678604 h 2237474"/>
              <a:gd name="connsiteX61" fmla="*/ 6364035 w 12192000"/>
              <a:gd name="connsiteY61" fmla="*/ 1667683 h 2237474"/>
              <a:gd name="connsiteX62" fmla="*/ 6280959 w 12192000"/>
              <a:gd name="connsiteY62" fmla="*/ 1689329 h 2237474"/>
              <a:gd name="connsiteX63" fmla="*/ 6243319 w 12192000"/>
              <a:gd name="connsiteY63" fmla="*/ 1695560 h 2237474"/>
              <a:gd name="connsiteX64" fmla="*/ 6098321 w 12192000"/>
              <a:gd name="connsiteY64" fmla="*/ 1721646 h 2237474"/>
              <a:gd name="connsiteX65" fmla="*/ 5880652 w 12192000"/>
              <a:gd name="connsiteY65" fmla="*/ 1779643 h 2237474"/>
              <a:gd name="connsiteX66" fmla="*/ 5785959 w 12192000"/>
              <a:gd name="connsiteY66" fmla="*/ 1775307 h 2237474"/>
              <a:gd name="connsiteX67" fmla="*/ 5643534 w 12192000"/>
              <a:gd name="connsiteY67" fmla="*/ 1802919 h 2237474"/>
              <a:gd name="connsiteX68" fmla="*/ 5518799 w 12192000"/>
              <a:gd name="connsiteY68" fmla="*/ 1818312 h 2237474"/>
              <a:gd name="connsiteX69" fmla="*/ 5505014 w 12192000"/>
              <a:gd name="connsiteY69" fmla="*/ 1819259 h 2237474"/>
              <a:gd name="connsiteX70" fmla="*/ 5453307 w 12192000"/>
              <a:gd name="connsiteY70" fmla="*/ 1815450 h 2237474"/>
              <a:gd name="connsiteX71" fmla="*/ 5221533 w 12192000"/>
              <a:gd name="connsiteY71" fmla="*/ 1846950 h 2237474"/>
              <a:gd name="connsiteX72" fmla="*/ 5149802 w 12192000"/>
              <a:gd name="connsiteY72" fmla="*/ 1844846 h 2237474"/>
              <a:gd name="connsiteX73" fmla="*/ 5114927 w 12192000"/>
              <a:gd name="connsiteY73" fmla="*/ 1847827 h 2237474"/>
              <a:gd name="connsiteX74" fmla="*/ 5108970 w 12192000"/>
              <a:gd name="connsiteY74" fmla="*/ 1847935 h 2237474"/>
              <a:gd name="connsiteX75" fmla="*/ 5067961 w 12192000"/>
              <a:gd name="connsiteY75" fmla="*/ 1845917 h 2237474"/>
              <a:gd name="connsiteX76" fmla="*/ 5007075 w 12192000"/>
              <a:gd name="connsiteY76" fmla="*/ 1838626 h 2237474"/>
              <a:gd name="connsiteX77" fmla="*/ 4944087 w 12192000"/>
              <a:gd name="connsiteY77" fmla="*/ 1823332 h 2237474"/>
              <a:gd name="connsiteX78" fmla="*/ 4907662 w 12192000"/>
              <a:gd name="connsiteY78" fmla="*/ 1816900 h 2237474"/>
              <a:gd name="connsiteX79" fmla="*/ 4882386 w 12192000"/>
              <a:gd name="connsiteY79" fmla="*/ 1809844 h 2237474"/>
              <a:gd name="connsiteX80" fmla="*/ 4811440 w 12192000"/>
              <a:gd name="connsiteY80" fmla="*/ 1804655 h 2237474"/>
              <a:gd name="connsiteX81" fmla="*/ 4691075 w 12192000"/>
              <a:gd name="connsiteY81" fmla="*/ 1801389 h 2237474"/>
              <a:gd name="connsiteX82" fmla="*/ 4640313 w 12192000"/>
              <a:gd name="connsiteY82" fmla="*/ 1784307 h 2237474"/>
              <a:gd name="connsiteX83" fmla="*/ 4536503 w 12192000"/>
              <a:gd name="connsiteY83" fmla="*/ 1785334 h 2237474"/>
              <a:gd name="connsiteX84" fmla="*/ 4513724 w 12192000"/>
              <a:gd name="connsiteY84" fmla="*/ 1791996 h 2237474"/>
              <a:gd name="connsiteX85" fmla="*/ 4459810 w 12192000"/>
              <a:gd name="connsiteY85" fmla="*/ 1797886 h 2237474"/>
              <a:gd name="connsiteX86" fmla="*/ 4379064 w 12192000"/>
              <a:gd name="connsiteY86" fmla="*/ 1817177 h 2237474"/>
              <a:gd name="connsiteX87" fmla="*/ 4290981 w 12192000"/>
              <a:gd name="connsiteY87" fmla="*/ 1839677 h 2237474"/>
              <a:gd name="connsiteX88" fmla="*/ 4238372 w 12192000"/>
              <a:gd name="connsiteY88" fmla="*/ 1851480 h 2237474"/>
              <a:gd name="connsiteX89" fmla="*/ 4232517 w 12192000"/>
              <a:gd name="connsiteY89" fmla="*/ 1852567 h 2237474"/>
              <a:gd name="connsiteX90" fmla="*/ 4191732 w 12192000"/>
              <a:gd name="connsiteY90" fmla="*/ 1857328 h 2237474"/>
              <a:gd name="connsiteX91" fmla="*/ 4065532 w 12192000"/>
              <a:gd name="connsiteY91" fmla="*/ 1855477 h 2237474"/>
              <a:gd name="connsiteX92" fmla="*/ 4028460 w 12192000"/>
              <a:gd name="connsiteY92" fmla="*/ 1855137 h 2237474"/>
              <a:gd name="connsiteX93" fmla="*/ 4002267 w 12192000"/>
              <a:gd name="connsiteY93" fmla="*/ 1852352 h 2237474"/>
              <a:gd name="connsiteX94" fmla="*/ 3931396 w 12192000"/>
              <a:gd name="connsiteY94" fmla="*/ 1858915 h 2237474"/>
              <a:gd name="connsiteX95" fmla="*/ 3812162 w 12192000"/>
              <a:gd name="connsiteY95" fmla="*/ 1875501 h 2237474"/>
              <a:gd name="connsiteX96" fmla="*/ 3758105 w 12192000"/>
              <a:gd name="connsiteY96" fmla="*/ 1871856 h 2237474"/>
              <a:gd name="connsiteX97" fmla="*/ 3715896 w 12192000"/>
              <a:gd name="connsiteY97" fmla="*/ 1881552 h 2237474"/>
              <a:gd name="connsiteX98" fmla="*/ 3567259 w 12192000"/>
              <a:gd name="connsiteY98" fmla="*/ 1893482 h 2237474"/>
              <a:gd name="connsiteX99" fmla="*/ 3405770 w 12192000"/>
              <a:gd name="connsiteY99" fmla="*/ 1904591 h 2237474"/>
              <a:gd name="connsiteX100" fmla="*/ 3280097 w 12192000"/>
              <a:gd name="connsiteY100" fmla="*/ 1919610 h 2237474"/>
              <a:gd name="connsiteX101" fmla="*/ 3009910 w 12192000"/>
              <a:gd name="connsiteY101" fmla="*/ 1957866 h 2237474"/>
              <a:gd name="connsiteX102" fmla="*/ 2995934 w 12192000"/>
              <a:gd name="connsiteY102" fmla="*/ 1967085 h 2237474"/>
              <a:gd name="connsiteX103" fmla="*/ 2942858 w 12192000"/>
              <a:gd name="connsiteY103" fmla="*/ 1981367 h 2237474"/>
              <a:gd name="connsiteX104" fmla="*/ 2875436 w 12192000"/>
              <a:gd name="connsiteY104" fmla="*/ 1996977 h 2237474"/>
              <a:gd name="connsiteX105" fmla="*/ 2874892 w 12192000"/>
              <a:gd name="connsiteY105" fmla="*/ 1996085 h 2237474"/>
              <a:gd name="connsiteX106" fmla="*/ 2843662 w 12192000"/>
              <a:gd name="connsiteY106" fmla="*/ 1992498 h 2237474"/>
              <a:gd name="connsiteX107" fmla="*/ 2718916 w 12192000"/>
              <a:gd name="connsiteY107" fmla="*/ 1990867 h 2237474"/>
              <a:gd name="connsiteX108" fmla="*/ 2713522 w 12192000"/>
              <a:gd name="connsiteY108" fmla="*/ 1990173 h 2237474"/>
              <a:gd name="connsiteX109" fmla="*/ 2476147 w 12192000"/>
              <a:gd name="connsiteY109" fmla="*/ 1998305 h 2237474"/>
              <a:gd name="connsiteX110" fmla="*/ 2373568 w 12192000"/>
              <a:gd name="connsiteY110" fmla="*/ 2003219 h 2237474"/>
              <a:gd name="connsiteX111" fmla="*/ 2287219 w 12192000"/>
              <a:gd name="connsiteY111" fmla="*/ 1998750 h 2237474"/>
              <a:gd name="connsiteX112" fmla="*/ 2243069 w 12192000"/>
              <a:gd name="connsiteY112" fmla="*/ 2005321 h 2237474"/>
              <a:gd name="connsiteX113" fmla="*/ 2164831 w 12192000"/>
              <a:gd name="connsiteY113" fmla="*/ 2010143 h 2237474"/>
              <a:gd name="connsiteX114" fmla="*/ 2085228 w 12192000"/>
              <a:gd name="connsiteY114" fmla="*/ 2046431 h 2237474"/>
              <a:gd name="connsiteX115" fmla="*/ 2058061 w 12192000"/>
              <a:gd name="connsiteY115" fmla="*/ 2047942 h 2237474"/>
              <a:gd name="connsiteX116" fmla="*/ 2042244 w 12192000"/>
              <a:gd name="connsiteY116" fmla="*/ 2055560 h 2237474"/>
              <a:gd name="connsiteX117" fmla="*/ 1877728 w 12192000"/>
              <a:gd name="connsiteY117" fmla="*/ 2101004 h 2237474"/>
              <a:gd name="connsiteX118" fmla="*/ 1759056 w 12192000"/>
              <a:gd name="connsiteY118" fmla="*/ 2125608 h 2237474"/>
              <a:gd name="connsiteX119" fmla="*/ 1637948 w 12192000"/>
              <a:gd name="connsiteY119" fmla="*/ 2172597 h 2237474"/>
              <a:gd name="connsiteX120" fmla="*/ 1434549 w 12192000"/>
              <a:gd name="connsiteY120" fmla="*/ 2234522 h 2237474"/>
              <a:gd name="connsiteX121" fmla="*/ 1398481 w 12192000"/>
              <a:gd name="connsiteY121" fmla="*/ 2237074 h 2237474"/>
              <a:gd name="connsiteX122" fmla="*/ 1398407 w 12192000"/>
              <a:gd name="connsiteY122" fmla="*/ 2237095 h 2237474"/>
              <a:gd name="connsiteX123" fmla="*/ 1370962 w 12192000"/>
              <a:gd name="connsiteY123" fmla="*/ 2237474 h 2237474"/>
              <a:gd name="connsiteX124" fmla="*/ 1356367 w 12192000"/>
              <a:gd name="connsiteY124" fmla="*/ 2235089 h 2237474"/>
              <a:gd name="connsiteX125" fmla="*/ 1279765 w 12192000"/>
              <a:gd name="connsiteY125" fmla="*/ 2229639 h 2237474"/>
              <a:gd name="connsiteX126" fmla="*/ 1195347 w 12192000"/>
              <a:gd name="connsiteY126" fmla="*/ 2212354 h 2237474"/>
              <a:gd name="connsiteX127" fmla="*/ 970251 w 12192000"/>
              <a:gd name="connsiteY127" fmla="*/ 2221029 h 2237474"/>
              <a:gd name="connsiteX128" fmla="*/ 812914 w 12192000"/>
              <a:gd name="connsiteY128" fmla="*/ 2210095 h 2237474"/>
              <a:gd name="connsiteX129" fmla="*/ 776382 w 12192000"/>
              <a:gd name="connsiteY129" fmla="*/ 2204512 h 2237474"/>
              <a:gd name="connsiteX130" fmla="*/ 597225 w 12192000"/>
              <a:gd name="connsiteY130" fmla="*/ 2180999 h 2237474"/>
              <a:gd name="connsiteX131" fmla="*/ 520671 w 12192000"/>
              <a:gd name="connsiteY131" fmla="*/ 2180980 h 2237474"/>
              <a:gd name="connsiteX132" fmla="*/ 515024 w 12192000"/>
              <a:gd name="connsiteY132" fmla="*/ 2179258 h 2237474"/>
              <a:gd name="connsiteX133" fmla="*/ 413835 w 12192000"/>
              <a:gd name="connsiteY133" fmla="*/ 2156783 h 2237474"/>
              <a:gd name="connsiteX134" fmla="*/ 376513 w 12192000"/>
              <a:gd name="connsiteY134" fmla="*/ 2154014 h 2237474"/>
              <a:gd name="connsiteX135" fmla="*/ 273386 w 12192000"/>
              <a:gd name="connsiteY135" fmla="*/ 2142551 h 2237474"/>
              <a:gd name="connsiteX136" fmla="*/ 169207 w 12192000"/>
              <a:gd name="connsiteY136" fmla="*/ 2128100 h 2237474"/>
              <a:gd name="connsiteX137" fmla="*/ 77641 w 12192000"/>
              <a:gd name="connsiteY137" fmla="*/ 2126835 h 2237474"/>
              <a:gd name="connsiteX138" fmla="*/ 37645 w 12192000"/>
              <a:gd name="connsiteY138" fmla="*/ 2115401 h 2237474"/>
              <a:gd name="connsiteX139" fmla="*/ 4572 w 12192000"/>
              <a:gd name="connsiteY139" fmla="*/ 2111091 h 2237474"/>
              <a:gd name="connsiteX140" fmla="*/ 0 w 12192000"/>
              <a:gd name="connsiteY140" fmla="*/ 2110468 h 2237474"/>
              <a:gd name="connsiteX141" fmla="*/ 0 w 12192000"/>
              <a:gd name="connsiteY14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2138659 w 12192000"/>
              <a:gd name="connsiteY3" fmla="*/ 756742 h 2237474"/>
              <a:gd name="connsiteX4" fmla="*/ 11890686 w 12192000"/>
              <a:gd name="connsiteY4" fmla="*/ 732766 h 2237474"/>
              <a:gd name="connsiteX5" fmla="*/ 11820512 w 12192000"/>
              <a:gd name="connsiteY5" fmla="*/ 745392 h 2237474"/>
              <a:gd name="connsiteX6" fmla="*/ 11649954 w 12192000"/>
              <a:gd name="connsiteY6" fmla="*/ 749628 h 2237474"/>
              <a:gd name="connsiteX7" fmla="*/ 11560424 w 12192000"/>
              <a:gd name="connsiteY7" fmla="*/ 748017 h 2237474"/>
              <a:gd name="connsiteX8" fmla="*/ 11358455 w 12192000"/>
              <a:gd name="connsiteY8" fmla="*/ 747593 h 2237474"/>
              <a:gd name="connsiteX9" fmla="*/ 11165209 w 12192000"/>
              <a:gd name="connsiteY9" fmla="*/ 748852 h 2237474"/>
              <a:gd name="connsiteX10" fmla="*/ 11058755 w 12192000"/>
              <a:gd name="connsiteY10" fmla="*/ 749617 h 2237474"/>
              <a:gd name="connsiteX11" fmla="*/ 10846594 w 12192000"/>
              <a:gd name="connsiteY11" fmla="*/ 765069 h 2237474"/>
              <a:gd name="connsiteX12" fmla="*/ 10739478 w 12192000"/>
              <a:gd name="connsiteY12" fmla="*/ 776841 h 2237474"/>
              <a:gd name="connsiteX13" fmla="*/ 10458762 w 12192000"/>
              <a:gd name="connsiteY13" fmla="*/ 755400 h 2237474"/>
              <a:gd name="connsiteX14" fmla="*/ 10211200 w 12192000"/>
              <a:gd name="connsiteY14" fmla="*/ 767513 h 2237474"/>
              <a:gd name="connsiteX15" fmla="*/ 10167995 w 12192000"/>
              <a:gd name="connsiteY15" fmla="*/ 760843 h 2237474"/>
              <a:gd name="connsiteX16" fmla="*/ 9997044 w 12192000"/>
              <a:gd name="connsiteY16" fmla="*/ 780129 h 2237474"/>
              <a:gd name="connsiteX17" fmla="*/ 9943887 w 12192000"/>
              <a:gd name="connsiteY17" fmla="*/ 804141 h 2237474"/>
              <a:gd name="connsiteX18" fmla="*/ 9918248 w 12192000"/>
              <a:gd name="connsiteY18" fmla="*/ 816628 h 2237474"/>
              <a:gd name="connsiteX19" fmla="*/ 9767091 w 12192000"/>
              <a:gd name="connsiteY19" fmla="*/ 870550 h 2237474"/>
              <a:gd name="connsiteX20" fmla="*/ 9683005 w 12192000"/>
              <a:gd name="connsiteY20" fmla="*/ 894128 h 2237474"/>
              <a:gd name="connsiteX21" fmla="*/ 9594438 w 12192000"/>
              <a:gd name="connsiteY21" fmla="*/ 919051 h 2237474"/>
              <a:gd name="connsiteX22" fmla="*/ 9544189 w 12192000"/>
              <a:gd name="connsiteY22" fmla="*/ 938966 h 2237474"/>
              <a:gd name="connsiteX23" fmla="*/ 9500499 w 12192000"/>
              <a:gd name="connsiteY23" fmla="*/ 954680 h 2237474"/>
              <a:gd name="connsiteX24" fmla="*/ 9410017 w 12192000"/>
              <a:gd name="connsiteY24" fmla="*/ 993931 h 2237474"/>
              <a:gd name="connsiteX25" fmla="*/ 9392919 w 12192000"/>
              <a:gd name="connsiteY25" fmla="*/ 994656 h 2237474"/>
              <a:gd name="connsiteX26" fmla="*/ 9268019 w 12192000"/>
              <a:gd name="connsiteY26" fmla="*/ 1007442 h 2237474"/>
              <a:gd name="connsiteX27" fmla="*/ 9188177 w 12192000"/>
              <a:gd name="connsiteY27" fmla="*/ 1035474 h 2237474"/>
              <a:gd name="connsiteX28" fmla="*/ 9155969 w 12192000"/>
              <a:gd name="connsiteY28" fmla="*/ 1046804 h 2237474"/>
              <a:gd name="connsiteX29" fmla="*/ 9133985 w 12192000"/>
              <a:gd name="connsiteY29" fmla="*/ 1046450 h 2237474"/>
              <a:gd name="connsiteX30" fmla="*/ 9003462 w 12192000"/>
              <a:gd name="connsiteY30" fmla="*/ 1042406 h 2237474"/>
              <a:gd name="connsiteX31" fmla="*/ 8968445 w 12192000"/>
              <a:gd name="connsiteY31" fmla="*/ 1052169 h 2237474"/>
              <a:gd name="connsiteX32" fmla="*/ 8886001 w 12192000"/>
              <a:gd name="connsiteY32" fmla="*/ 1067468 h 2237474"/>
              <a:gd name="connsiteX33" fmla="*/ 8838610 w 12192000"/>
              <a:gd name="connsiteY33" fmla="*/ 1075091 h 2237474"/>
              <a:gd name="connsiteX34" fmla="*/ 8750383 w 12192000"/>
              <a:gd name="connsiteY34" fmla="*/ 1097387 h 2237474"/>
              <a:gd name="connsiteX35" fmla="*/ 8665605 w 12192000"/>
              <a:gd name="connsiteY35" fmla="*/ 1110791 h 2237474"/>
              <a:gd name="connsiteX36" fmla="*/ 8584946 w 12192000"/>
              <a:gd name="connsiteY36" fmla="*/ 1135226 h 2237474"/>
              <a:gd name="connsiteX37" fmla="*/ 8419755 w 12192000"/>
              <a:gd name="connsiteY37" fmla="*/ 1216260 h 2237474"/>
              <a:gd name="connsiteX38" fmla="*/ 8411626 w 12192000"/>
              <a:gd name="connsiteY38" fmla="*/ 1214397 h 2237474"/>
              <a:gd name="connsiteX39" fmla="*/ 8363469 w 12192000"/>
              <a:gd name="connsiteY39" fmla="*/ 1246658 h 2237474"/>
              <a:gd name="connsiteX40" fmla="*/ 8275497 w 12192000"/>
              <a:gd name="connsiteY40" fmla="*/ 1264396 h 2237474"/>
              <a:gd name="connsiteX41" fmla="*/ 8074238 w 12192000"/>
              <a:gd name="connsiteY41" fmla="*/ 1301895 h 2237474"/>
              <a:gd name="connsiteX42" fmla="*/ 7942099 w 12192000"/>
              <a:gd name="connsiteY42" fmla="*/ 1336332 h 2237474"/>
              <a:gd name="connsiteX43" fmla="*/ 7902328 w 12192000"/>
              <a:gd name="connsiteY43" fmla="*/ 1345865 h 2237474"/>
              <a:gd name="connsiteX44" fmla="*/ 7840612 w 12192000"/>
              <a:gd name="connsiteY44" fmla="*/ 1369373 h 2237474"/>
              <a:gd name="connsiteX45" fmla="*/ 7786819 w 12192000"/>
              <a:gd name="connsiteY45" fmla="*/ 1378970 h 2237474"/>
              <a:gd name="connsiteX46" fmla="*/ 7548172 w 12192000"/>
              <a:gd name="connsiteY46" fmla="*/ 1417460 h 2237474"/>
              <a:gd name="connsiteX47" fmla="*/ 7483437 w 12192000"/>
              <a:gd name="connsiteY47" fmla="*/ 1478152 h 2237474"/>
              <a:gd name="connsiteX48" fmla="*/ 7377870 w 12192000"/>
              <a:gd name="connsiteY48" fmla="*/ 1523319 h 2237474"/>
              <a:gd name="connsiteX49" fmla="*/ 7230737 w 12192000"/>
              <a:gd name="connsiteY49" fmla="*/ 1562633 h 2237474"/>
              <a:gd name="connsiteX50" fmla="*/ 7224458 w 12192000"/>
              <a:gd name="connsiteY50" fmla="*/ 1573008 h 2237474"/>
              <a:gd name="connsiteX51" fmla="*/ 7183121 w 12192000"/>
              <a:gd name="connsiteY51" fmla="*/ 1595162 h 2237474"/>
              <a:gd name="connsiteX52" fmla="*/ 7164601 w 12192000"/>
              <a:gd name="connsiteY52" fmla="*/ 1606490 h 2237474"/>
              <a:gd name="connsiteX53" fmla="*/ 6900177 w 12192000"/>
              <a:gd name="connsiteY53" fmla="*/ 1636016 h 2237474"/>
              <a:gd name="connsiteX54" fmla="*/ 6795372 w 12192000"/>
              <a:gd name="connsiteY54" fmla="*/ 1644845 h 2237474"/>
              <a:gd name="connsiteX55" fmla="*/ 6692251 w 12192000"/>
              <a:gd name="connsiteY55" fmla="*/ 1656357 h 2237474"/>
              <a:gd name="connsiteX56" fmla="*/ 6655235 w 12192000"/>
              <a:gd name="connsiteY56" fmla="*/ 1661869 h 2237474"/>
              <a:gd name="connsiteX57" fmla="*/ 6554894 w 12192000"/>
              <a:gd name="connsiteY57" fmla="*/ 1664428 h 2237474"/>
              <a:gd name="connsiteX58" fmla="*/ 6516595 w 12192000"/>
              <a:gd name="connsiteY58" fmla="*/ 1667475 h 2237474"/>
              <a:gd name="connsiteX59" fmla="*/ 6508541 w 12192000"/>
              <a:gd name="connsiteY59" fmla="*/ 1668757 h 2237474"/>
              <a:gd name="connsiteX60" fmla="*/ 6471012 w 12192000"/>
              <a:gd name="connsiteY60" fmla="*/ 1678604 h 2237474"/>
              <a:gd name="connsiteX61" fmla="*/ 6364035 w 12192000"/>
              <a:gd name="connsiteY61" fmla="*/ 1667683 h 2237474"/>
              <a:gd name="connsiteX62" fmla="*/ 6280959 w 12192000"/>
              <a:gd name="connsiteY62" fmla="*/ 1689329 h 2237474"/>
              <a:gd name="connsiteX63" fmla="*/ 6243319 w 12192000"/>
              <a:gd name="connsiteY63" fmla="*/ 1695560 h 2237474"/>
              <a:gd name="connsiteX64" fmla="*/ 6098321 w 12192000"/>
              <a:gd name="connsiteY64" fmla="*/ 1721646 h 2237474"/>
              <a:gd name="connsiteX65" fmla="*/ 5880652 w 12192000"/>
              <a:gd name="connsiteY65" fmla="*/ 1779643 h 2237474"/>
              <a:gd name="connsiteX66" fmla="*/ 5785959 w 12192000"/>
              <a:gd name="connsiteY66" fmla="*/ 1775307 h 2237474"/>
              <a:gd name="connsiteX67" fmla="*/ 5643534 w 12192000"/>
              <a:gd name="connsiteY67" fmla="*/ 1802919 h 2237474"/>
              <a:gd name="connsiteX68" fmla="*/ 5518799 w 12192000"/>
              <a:gd name="connsiteY68" fmla="*/ 1818312 h 2237474"/>
              <a:gd name="connsiteX69" fmla="*/ 5505014 w 12192000"/>
              <a:gd name="connsiteY69" fmla="*/ 1819259 h 2237474"/>
              <a:gd name="connsiteX70" fmla="*/ 5453307 w 12192000"/>
              <a:gd name="connsiteY70" fmla="*/ 1815450 h 2237474"/>
              <a:gd name="connsiteX71" fmla="*/ 5221533 w 12192000"/>
              <a:gd name="connsiteY71" fmla="*/ 1846950 h 2237474"/>
              <a:gd name="connsiteX72" fmla="*/ 5149802 w 12192000"/>
              <a:gd name="connsiteY72" fmla="*/ 1844846 h 2237474"/>
              <a:gd name="connsiteX73" fmla="*/ 5114927 w 12192000"/>
              <a:gd name="connsiteY73" fmla="*/ 1847827 h 2237474"/>
              <a:gd name="connsiteX74" fmla="*/ 5108970 w 12192000"/>
              <a:gd name="connsiteY74" fmla="*/ 1847935 h 2237474"/>
              <a:gd name="connsiteX75" fmla="*/ 5067961 w 12192000"/>
              <a:gd name="connsiteY75" fmla="*/ 1845917 h 2237474"/>
              <a:gd name="connsiteX76" fmla="*/ 5007075 w 12192000"/>
              <a:gd name="connsiteY76" fmla="*/ 1838626 h 2237474"/>
              <a:gd name="connsiteX77" fmla="*/ 4944087 w 12192000"/>
              <a:gd name="connsiteY77" fmla="*/ 1823332 h 2237474"/>
              <a:gd name="connsiteX78" fmla="*/ 4907662 w 12192000"/>
              <a:gd name="connsiteY78" fmla="*/ 1816900 h 2237474"/>
              <a:gd name="connsiteX79" fmla="*/ 4882386 w 12192000"/>
              <a:gd name="connsiteY79" fmla="*/ 1809844 h 2237474"/>
              <a:gd name="connsiteX80" fmla="*/ 4811440 w 12192000"/>
              <a:gd name="connsiteY80" fmla="*/ 1804655 h 2237474"/>
              <a:gd name="connsiteX81" fmla="*/ 4691075 w 12192000"/>
              <a:gd name="connsiteY81" fmla="*/ 1801389 h 2237474"/>
              <a:gd name="connsiteX82" fmla="*/ 4640313 w 12192000"/>
              <a:gd name="connsiteY82" fmla="*/ 1784307 h 2237474"/>
              <a:gd name="connsiteX83" fmla="*/ 4536503 w 12192000"/>
              <a:gd name="connsiteY83" fmla="*/ 1785334 h 2237474"/>
              <a:gd name="connsiteX84" fmla="*/ 4513724 w 12192000"/>
              <a:gd name="connsiteY84" fmla="*/ 1791996 h 2237474"/>
              <a:gd name="connsiteX85" fmla="*/ 4459810 w 12192000"/>
              <a:gd name="connsiteY85" fmla="*/ 1797886 h 2237474"/>
              <a:gd name="connsiteX86" fmla="*/ 4379064 w 12192000"/>
              <a:gd name="connsiteY86" fmla="*/ 1817177 h 2237474"/>
              <a:gd name="connsiteX87" fmla="*/ 4290981 w 12192000"/>
              <a:gd name="connsiteY87" fmla="*/ 1839677 h 2237474"/>
              <a:gd name="connsiteX88" fmla="*/ 4238372 w 12192000"/>
              <a:gd name="connsiteY88" fmla="*/ 1851480 h 2237474"/>
              <a:gd name="connsiteX89" fmla="*/ 4232517 w 12192000"/>
              <a:gd name="connsiteY89" fmla="*/ 1852567 h 2237474"/>
              <a:gd name="connsiteX90" fmla="*/ 4191732 w 12192000"/>
              <a:gd name="connsiteY90" fmla="*/ 1857328 h 2237474"/>
              <a:gd name="connsiteX91" fmla="*/ 4065532 w 12192000"/>
              <a:gd name="connsiteY91" fmla="*/ 1855477 h 2237474"/>
              <a:gd name="connsiteX92" fmla="*/ 4028460 w 12192000"/>
              <a:gd name="connsiteY92" fmla="*/ 1855137 h 2237474"/>
              <a:gd name="connsiteX93" fmla="*/ 4002267 w 12192000"/>
              <a:gd name="connsiteY93" fmla="*/ 1852352 h 2237474"/>
              <a:gd name="connsiteX94" fmla="*/ 3931396 w 12192000"/>
              <a:gd name="connsiteY94" fmla="*/ 1858915 h 2237474"/>
              <a:gd name="connsiteX95" fmla="*/ 3812162 w 12192000"/>
              <a:gd name="connsiteY95" fmla="*/ 1875501 h 2237474"/>
              <a:gd name="connsiteX96" fmla="*/ 3758105 w 12192000"/>
              <a:gd name="connsiteY96" fmla="*/ 1871856 h 2237474"/>
              <a:gd name="connsiteX97" fmla="*/ 3715896 w 12192000"/>
              <a:gd name="connsiteY97" fmla="*/ 1881552 h 2237474"/>
              <a:gd name="connsiteX98" fmla="*/ 3567259 w 12192000"/>
              <a:gd name="connsiteY98" fmla="*/ 1893482 h 2237474"/>
              <a:gd name="connsiteX99" fmla="*/ 3405770 w 12192000"/>
              <a:gd name="connsiteY99" fmla="*/ 1904591 h 2237474"/>
              <a:gd name="connsiteX100" fmla="*/ 3280097 w 12192000"/>
              <a:gd name="connsiteY100" fmla="*/ 1919610 h 2237474"/>
              <a:gd name="connsiteX101" fmla="*/ 3009910 w 12192000"/>
              <a:gd name="connsiteY101" fmla="*/ 1957866 h 2237474"/>
              <a:gd name="connsiteX102" fmla="*/ 2995934 w 12192000"/>
              <a:gd name="connsiteY102" fmla="*/ 1967085 h 2237474"/>
              <a:gd name="connsiteX103" fmla="*/ 2942858 w 12192000"/>
              <a:gd name="connsiteY103" fmla="*/ 1981367 h 2237474"/>
              <a:gd name="connsiteX104" fmla="*/ 2875436 w 12192000"/>
              <a:gd name="connsiteY104" fmla="*/ 1996977 h 2237474"/>
              <a:gd name="connsiteX105" fmla="*/ 2874892 w 12192000"/>
              <a:gd name="connsiteY105" fmla="*/ 1996085 h 2237474"/>
              <a:gd name="connsiteX106" fmla="*/ 2843662 w 12192000"/>
              <a:gd name="connsiteY106" fmla="*/ 1992498 h 2237474"/>
              <a:gd name="connsiteX107" fmla="*/ 2718916 w 12192000"/>
              <a:gd name="connsiteY107" fmla="*/ 1990867 h 2237474"/>
              <a:gd name="connsiteX108" fmla="*/ 2713522 w 12192000"/>
              <a:gd name="connsiteY108" fmla="*/ 1990173 h 2237474"/>
              <a:gd name="connsiteX109" fmla="*/ 2476147 w 12192000"/>
              <a:gd name="connsiteY109" fmla="*/ 1998305 h 2237474"/>
              <a:gd name="connsiteX110" fmla="*/ 2373568 w 12192000"/>
              <a:gd name="connsiteY110" fmla="*/ 2003219 h 2237474"/>
              <a:gd name="connsiteX111" fmla="*/ 2287219 w 12192000"/>
              <a:gd name="connsiteY111" fmla="*/ 1998750 h 2237474"/>
              <a:gd name="connsiteX112" fmla="*/ 2243069 w 12192000"/>
              <a:gd name="connsiteY112" fmla="*/ 2005321 h 2237474"/>
              <a:gd name="connsiteX113" fmla="*/ 2164831 w 12192000"/>
              <a:gd name="connsiteY113" fmla="*/ 2010143 h 2237474"/>
              <a:gd name="connsiteX114" fmla="*/ 2085228 w 12192000"/>
              <a:gd name="connsiteY114" fmla="*/ 2046431 h 2237474"/>
              <a:gd name="connsiteX115" fmla="*/ 2058061 w 12192000"/>
              <a:gd name="connsiteY115" fmla="*/ 2047942 h 2237474"/>
              <a:gd name="connsiteX116" fmla="*/ 2042244 w 12192000"/>
              <a:gd name="connsiteY116" fmla="*/ 2055560 h 2237474"/>
              <a:gd name="connsiteX117" fmla="*/ 1877728 w 12192000"/>
              <a:gd name="connsiteY117" fmla="*/ 2101004 h 2237474"/>
              <a:gd name="connsiteX118" fmla="*/ 1759056 w 12192000"/>
              <a:gd name="connsiteY118" fmla="*/ 2125608 h 2237474"/>
              <a:gd name="connsiteX119" fmla="*/ 1637948 w 12192000"/>
              <a:gd name="connsiteY119" fmla="*/ 2172597 h 2237474"/>
              <a:gd name="connsiteX120" fmla="*/ 1434549 w 12192000"/>
              <a:gd name="connsiteY120" fmla="*/ 2234522 h 2237474"/>
              <a:gd name="connsiteX121" fmla="*/ 1398481 w 12192000"/>
              <a:gd name="connsiteY121" fmla="*/ 2237074 h 2237474"/>
              <a:gd name="connsiteX122" fmla="*/ 1398407 w 12192000"/>
              <a:gd name="connsiteY122" fmla="*/ 2237095 h 2237474"/>
              <a:gd name="connsiteX123" fmla="*/ 1370962 w 12192000"/>
              <a:gd name="connsiteY123" fmla="*/ 2237474 h 2237474"/>
              <a:gd name="connsiteX124" fmla="*/ 1356367 w 12192000"/>
              <a:gd name="connsiteY124" fmla="*/ 2235089 h 2237474"/>
              <a:gd name="connsiteX125" fmla="*/ 1279765 w 12192000"/>
              <a:gd name="connsiteY125" fmla="*/ 2229639 h 2237474"/>
              <a:gd name="connsiteX126" fmla="*/ 1195347 w 12192000"/>
              <a:gd name="connsiteY126" fmla="*/ 2212354 h 2237474"/>
              <a:gd name="connsiteX127" fmla="*/ 970251 w 12192000"/>
              <a:gd name="connsiteY127" fmla="*/ 2221029 h 2237474"/>
              <a:gd name="connsiteX128" fmla="*/ 812914 w 12192000"/>
              <a:gd name="connsiteY128" fmla="*/ 2210095 h 2237474"/>
              <a:gd name="connsiteX129" fmla="*/ 776382 w 12192000"/>
              <a:gd name="connsiteY129" fmla="*/ 2204512 h 2237474"/>
              <a:gd name="connsiteX130" fmla="*/ 597225 w 12192000"/>
              <a:gd name="connsiteY130" fmla="*/ 2180999 h 2237474"/>
              <a:gd name="connsiteX131" fmla="*/ 520671 w 12192000"/>
              <a:gd name="connsiteY131" fmla="*/ 2180980 h 2237474"/>
              <a:gd name="connsiteX132" fmla="*/ 515024 w 12192000"/>
              <a:gd name="connsiteY132" fmla="*/ 2179258 h 2237474"/>
              <a:gd name="connsiteX133" fmla="*/ 413835 w 12192000"/>
              <a:gd name="connsiteY133" fmla="*/ 2156783 h 2237474"/>
              <a:gd name="connsiteX134" fmla="*/ 376513 w 12192000"/>
              <a:gd name="connsiteY134" fmla="*/ 2154014 h 2237474"/>
              <a:gd name="connsiteX135" fmla="*/ 273386 w 12192000"/>
              <a:gd name="connsiteY135" fmla="*/ 2142551 h 2237474"/>
              <a:gd name="connsiteX136" fmla="*/ 169207 w 12192000"/>
              <a:gd name="connsiteY136" fmla="*/ 2128100 h 2237474"/>
              <a:gd name="connsiteX137" fmla="*/ 77641 w 12192000"/>
              <a:gd name="connsiteY137" fmla="*/ 2126835 h 2237474"/>
              <a:gd name="connsiteX138" fmla="*/ 37645 w 12192000"/>
              <a:gd name="connsiteY138" fmla="*/ 2115401 h 2237474"/>
              <a:gd name="connsiteX139" fmla="*/ 4572 w 12192000"/>
              <a:gd name="connsiteY139" fmla="*/ 2111091 h 2237474"/>
              <a:gd name="connsiteX140" fmla="*/ 0 w 12192000"/>
              <a:gd name="connsiteY140" fmla="*/ 2110468 h 2237474"/>
              <a:gd name="connsiteX141" fmla="*/ 0 w 12192000"/>
              <a:gd name="connsiteY141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1890686 w 12192000"/>
              <a:gd name="connsiteY3" fmla="*/ 732766 h 2237474"/>
              <a:gd name="connsiteX4" fmla="*/ 11820512 w 12192000"/>
              <a:gd name="connsiteY4" fmla="*/ 745392 h 2237474"/>
              <a:gd name="connsiteX5" fmla="*/ 11649954 w 12192000"/>
              <a:gd name="connsiteY5" fmla="*/ 749628 h 2237474"/>
              <a:gd name="connsiteX6" fmla="*/ 11560424 w 12192000"/>
              <a:gd name="connsiteY6" fmla="*/ 748017 h 2237474"/>
              <a:gd name="connsiteX7" fmla="*/ 11358455 w 12192000"/>
              <a:gd name="connsiteY7" fmla="*/ 747593 h 2237474"/>
              <a:gd name="connsiteX8" fmla="*/ 11165209 w 12192000"/>
              <a:gd name="connsiteY8" fmla="*/ 748852 h 2237474"/>
              <a:gd name="connsiteX9" fmla="*/ 11058755 w 12192000"/>
              <a:gd name="connsiteY9" fmla="*/ 749617 h 2237474"/>
              <a:gd name="connsiteX10" fmla="*/ 10846594 w 12192000"/>
              <a:gd name="connsiteY10" fmla="*/ 765069 h 2237474"/>
              <a:gd name="connsiteX11" fmla="*/ 10739478 w 12192000"/>
              <a:gd name="connsiteY11" fmla="*/ 776841 h 2237474"/>
              <a:gd name="connsiteX12" fmla="*/ 10458762 w 12192000"/>
              <a:gd name="connsiteY12" fmla="*/ 755400 h 2237474"/>
              <a:gd name="connsiteX13" fmla="*/ 10211200 w 12192000"/>
              <a:gd name="connsiteY13" fmla="*/ 767513 h 2237474"/>
              <a:gd name="connsiteX14" fmla="*/ 10167995 w 12192000"/>
              <a:gd name="connsiteY14" fmla="*/ 760843 h 2237474"/>
              <a:gd name="connsiteX15" fmla="*/ 9997044 w 12192000"/>
              <a:gd name="connsiteY15" fmla="*/ 780129 h 2237474"/>
              <a:gd name="connsiteX16" fmla="*/ 9943887 w 12192000"/>
              <a:gd name="connsiteY16" fmla="*/ 804141 h 2237474"/>
              <a:gd name="connsiteX17" fmla="*/ 9918248 w 12192000"/>
              <a:gd name="connsiteY17" fmla="*/ 816628 h 2237474"/>
              <a:gd name="connsiteX18" fmla="*/ 9767091 w 12192000"/>
              <a:gd name="connsiteY18" fmla="*/ 870550 h 2237474"/>
              <a:gd name="connsiteX19" fmla="*/ 9683005 w 12192000"/>
              <a:gd name="connsiteY19" fmla="*/ 894128 h 2237474"/>
              <a:gd name="connsiteX20" fmla="*/ 9594438 w 12192000"/>
              <a:gd name="connsiteY20" fmla="*/ 919051 h 2237474"/>
              <a:gd name="connsiteX21" fmla="*/ 9544189 w 12192000"/>
              <a:gd name="connsiteY21" fmla="*/ 938966 h 2237474"/>
              <a:gd name="connsiteX22" fmla="*/ 9500499 w 12192000"/>
              <a:gd name="connsiteY22" fmla="*/ 954680 h 2237474"/>
              <a:gd name="connsiteX23" fmla="*/ 9410017 w 12192000"/>
              <a:gd name="connsiteY23" fmla="*/ 993931 h 2237474"/>
              <a:gd name="connsiteX24" fmla="*/ 9392919 w 12192000"/>
              <a:gd name="connsiteY24" fmla="*/ 994656 h 2237474"/>
              <a:gd name="connsiteX25" fmla="*/ 9268019 w 12192000"/>
              <a:gd name="connsiteY25" fmla="*/ 1007442 h 2237474"/>
              <a:gd name="connsiteX26" fmla="*/ 9188177 w 12192000"/>
              <a:gd name="connsiteY26" fmla="*/ 1035474 h 2237474"/>
              <a:gd name="connsiteX27" fmla="*/ 9155969 w 12192000"/>
              <a:gd name="connsiteY27" fmla="*/ 1046804 h 2237474"/>
              <a:gd name="connsiteX28" fmla="*/ 9133985 w 12192000"/>
              <a:gd name="connsiteY28" fmla="*/ 1046450 h 2237474"/>
              <a:gd name="connsiteX29" fmla="*/ 9003462 w 12192000"/>
              <a:gd name="connsiteY29" fmla="*/ 1042406 h 2237474"/>
              <a:gd name="connsiteX30" fmla="*/ 8968445 w 12192000"/>
              <a:gd name="connsiteY30" fmla="*/ 1052169 h 2237474"/>
              <a:gd name="connsiteX31" fmla="*/ 8886001 w 12192000"/>
              <a:gd name="connsiteY31" fmla="*/ 1067468 h 2237474"/>
              <a:gd name="connsiteX32" fmla="*/ 8838610 w 12192000"/>
              <a:gd name="connsiteY32" fmla="*/ 1075091 h 2237474"/>
              <a:gd name="connsiteX33" fmla="*/ 8750383 w 12192000"/>
              <a:gd name="connsiteY33" fmla="*/ 1097387 h 2237474"/>
              <a:gd name="connsiteX34" fmla="*/ 8665605 w 12192000"/>
              <a:gd name="connsiteY34" fmla="*/ 1110791 h 2237474"/>
              <a:gd name="connsiteX35" fmla="*/ 8584946 w 12192000"/>
              <a:gd name="connsiteY35" fmla="*/ 1135226 h 2237474"/>
              <a:gd name="connsiteX36" fmla="*/ 8419755 w 12192000"/>
              <a:gd name="connsiteY36" fmla="*/ 1216260 h 2237474"/>
              <a:gd name="connsiteX37" fmla="*/ 8411626 w 12192000"/>
              <a:gd name="connsiteY37" fmla="*/ 1214397 h 2237474"/>
              <a:gd name="connsiteX38" fmla="*/ 8363469 w 12192000"/>
              <a:gd name="connsiteY38" fmla="*/ 1246658 h 2237474"/>
              <a:gd name="connsiteX39" fmla="*/ 8275497 w 12192000"/>
              <a:gd name="connsiteY39" fmla="*/ 1264396 h 2237474"/>
              <a:gd name="connsiteX40" fmla="*/ 8074238 w 12192000"/>
              <a:gd name="connsiteY40" fmla="*/ 1301895 h 2237474"/>
              <a:gd name="connsiteX41" fmla="*/ 7942099 w 12192000"/>
              <a:gd name="connsiteY41" fmla="*/ 1336332 h 2237474"/>
              <a:gd name="connsiteX42" fmla="*/ 7902328 w 12192000"/>
              <a:gd name="connsiteY42" fmla="*/ 1345865 h 2237474"/>
              <a:gd name="connsiteX43" fmla="*/ 7840612 w 12192000"/>
              <a:gd name="connsiteY43" fmla="*/ 1369373 h 2237474"/>
              <a:gd name="connsiteX44" fmla="*/ 7786819 w 12192000"/>
              <a:gd name="connsiteY44" fmla="*/ 1378970 h 2237474"/>
              <a:gd name="connsiteX45" fmla="*/ 7548172 w 12192000"/>
              <a:gd name="connsiteY45" fmla="*/ 1417460 h 2237474"/>
              <a:gd name="connsiteX46" fmla="*/ 7483437 w 12192000"/>
              <a:gd name="connsiteY46" fmla="*/ 1478152 h 2237474"/>
              <a:gd name="connsiteX47" fmla="*/ 7377870 w 12192000"/>
              <a:gd name="connsiteY47" fmla="*/ 1523319 h 2237474"/>
              <a:gd name="connsiteX48" fmla="*/ 7230737 w 12192000"/>
              <a:gd name="connsiteY48" fmla="*/ 1562633 h 2237474"/>
              <a:gd name="connsiteX49" fmla="*/ 7224458 w 12192000"/>
              <a:gd name="connsiteY49" fmla="*/ 1573008 h 2237474"/>
              <a:gd name="connsiteX50" fmla="*/ 7183121 w 12192000"/>
              <a:gd name="connsiteY50" fmla="*/ 1595162 h 2237474"/>
              <a:gd name="connsiteX51" fmla="*/ 7164601 w 12192000"/>
              <a:gd name="connsiteY51" fmla="*/ 1606490 h 2237474"/>
              <a:gd name="connsiteX52" fmla="*/ 6900177 w 12192000"/>
              <a:gd name="connsiteY52" fmla="*/ 1636016 h 2237474"/>
              <a:gd name="connsiteX53" fmla="*/ 6795372 w 12192000"/>
              <a:gd name="connsiteY53" fmla="*/ 1644845 h 2237474"/>
              <a:gd name="connsiteX54" fmla="*/ 6692251 w 12192000"/>
              <a:gd name="connsiteY54" fmla="*/ 1656357 h 2237474"/>
              <a:gd name="connsiteX55" fmla="*/ 6655235 w 12192000"/>
              <a:gd name="connsiteY55" fmla="*/ 1661869 h 2237474"/>
              <a:gd name="connsiteX56" fmla="*/ 6554894 w 12192000"/>
              <a:gd name="connsiteY56" fmla="*/ 1664428 h 2237474"/>
              <a:gd name="connsiteX57" fmla="*/ 6516595 w 12192000"/>
              <a:gd name="connsiteY57" fmla="*/ 1667475 h 2237474"/>
              <a:gd name="connsiteX58" fmla="*/ 6508541 w 12192000"/>
              <a:gd name="connsiteY58" fmla="*/ 1668757 h 2237474"/>
              <a:gd name="connsiteX59" fmla="*/ 6471012 w 12192000"/>
              <a:gd name="connsiteY59" fmla="*/ 1678604 h 2237474"/>
              <a:gd name="connsiteX60" fmla="*/ 6364035 w 12192000"/>
              <a:gd name="connsiteY60" fmla="*/ 1667683 h 2237474"/>
              <a:gd name="connsiteX61" fmla="*/ 6280959 w 12192000"/>
              <a:gd name="connsiteY61" fmla="*/ 1689329 h 2237474"/>
              <a:gd name="connsiteX62" fmla="*/ 6243319 w 12192000"/>
              <a:gd name="connsiteY62" fmla="*/ 1695560 h 2237474"/>
              <a:gd name="connsiteX63" fmla="*/ 6098321 w 12192000"/>
              <a:gd name="connsiteY63" fmla="*/ 1721646 h 2237474"/>
              <a:gd name="connsiteX64" fmla="*/ 5880652 w 12192000"/>
              <a:gd name="connsiteY64" fmla="*/ 1779643 h 2237474"/>
              <a:gd name="connsiteX65" fmla="*/ 5785959 w 12192000"/>
              <a:gd name="connsiteY65" fmla="*/ 1775307 h 2237474"/>
              <a:gd name="connsiteX66" fmla="*/ 5643534 w 12192000"/>
              <a:gd name="connsiteY66" fmla="*/ 1802919 h 2237474"/>
              <a:gd name="connsiteX67" fmla="*/ 5518799 w 12192000"/>
              <a:gd name="connsiteY67" fmla="*/ 1818312 h 2237474"/>
              <a:gd name="connsiteX68" fmla="*/ 5505014 w 12192000"/>
              <a:gd name="connsiteY68" fmla="*/ 1819259 h 2237474"/>
              <a:gd name="connsiteX69" fmla="*/ 5453307 w 12192000"/>
              <a:gd name="connsiteY69" fmla="*/ 1815450 h 2237474"/>
              <a:gd name="connsiteX70" fmla="*/ 5221533 w 12192000"/>
              <a:gd name="connsiteY70" fmla="*/ 1846950 h 2237474"/>
              <a:gd name="connsiteX71" fmla="*/ 5149802 w 12192000"/>
              <a:gd name="connsiteY71" fmla="*/ 1844846 h 2237474"/>
              <a:gd name="connsiteX72" fmla="*/ 5114927 w 12192000"/>
              <a:gd name="connsiteY72" fmla="*/ 1847827 h 2237474"/>
              <a:gd name="connsiteX73" fmla="*/ 5108970 w 12192000"/>
              <a:gd name="connsiteY73" fmla="*/ 1847935 h 2237474"/>
              <a:gd name="connsiteX74" fmla="*/ 5067961 w 12192000"/>
              <a:gd name="connsiteY74" fmla="*/ 1845917 h 2237474"/>
              <a:gd name="connsiteX75" fmla="*/ 5007075 w 12192000"/>
              <a:gd name="connsiteY75" fmla="*/ 1838626 h 2237474"/>
              <a:gd name="connsiteX76" fmla="*/ 4944087 w 12192000"/>
              <a:gd name="connsiteY76" fmla="*/ 1823332 h 2237474"/>
              <a:gd name="connsiteX77" fmla="*/ 4907662 w 12192000"/>
              <a:gd name="connsiteY77" fmla="*/ 1816900 h 2237474"/>
              <a:gd name="connsiteX78" fmla="*/ 4882386 w 12192000"/>
              <a:gd name="connsiteY78" fmla="*/ 1809844 h 2237474"/>
              <a:gd name="connsiteX79" fmla="*/ 4811440 w 12192000"/>
              <a:gd name="connsiteY79" fmla="*/ 1804655 h 2237474"/>
              <a:gd name="connsiteX80" fmla="*/ 4691075 w 12192000"/>
              <a:gd name="connsiteY80" fmla="*/ 1801389 h 2237474"/>
              <a:gd name="connsiteX81" fmla="*/ 4640313 w 12192000"/>
              <a:gd name="connsiteY81" fmla="*/ 1784307 h 2237474"/>
              <a:gd name="connsiteX82" fmla="*/ 4536503 w 12192000"/>
              <a:gd name="connsiteY82" fmla="*/ 1785334 h 2237474"/>
              <a:gd name="connsiteX83" fmla="*/ 4513724 w 12192000"/>
              <a:gd name="connsiteY83" fmla="*/ 1791996 h 2237474"/>
              <a:gd name="connsiteX84" fmla="*/ 4459810 w 12192000"/>
              <a:gd name="connsiteY84" fmla="*/ 1797886 h 2237474"/>
              <a:gd name="connsiteX85" fmla="*/ 4379064 w 12192000"/>
              <a:gd name="connsiteY85" fmla="*/ 1817177 h 2237474"/>
              <a:gd name="connsiteX86" fmla="*/ 4290981 w 12192000"/>
              <a:gd name="connsiteY86" fmla="*/ 1839677 h 2237474"/>
              <a:gd name="connsiteX87" fmla="*/ 4238372 w 12192000"/>
              <a:gd name="connsiteY87" fmla="*/ 1851480 h 2237474"/>
              <a:gd name="connsiteX88" fmla="*/ 4232517 w 12192000"/>
              <a:gd name="connsiteY88" fmla="*/ 1852567 h 2237474"/>
              <a:gd name="connsiteX89" fmla="*/ 4191732 w 12192000"/>
              <a:gd name="connsiteY89" fmla="*/ 1857328 h 2237474"/>
              <a:gd name="connsiteX90" fmla="*/ 4065532 w 12192000"/>
              <a:gd name="connsiteY90" fmla="*/ 1855477 h 2237474"/>
              <a:gd name="connsiteX91" fmla="*/ 4028460 w 12192000"/>
              <a:gd name="connsiteY91" fmla="*/ 1855137 h 2237474"/>
              <a:gd name="connsiteX92" fmla="*/ 4002267 w 12192000"/>
              <a:gd name="connsiteY92" fmla="*/ 1852352 h 2237474"/>
              <a:gd name="connsiteX93" fmla="*/ 3931396 w 12192000"/>
              <a:gd name="connsiteY93" fmla="*/ 1858915 h 2237474"/>
              <a:gd name="connsiteX94" fmla="*/ 3812162 w 12192000"/>
              <a:gd name="connsiteY94" fmla="*/ 1875501 h 2237474"/>
              <a:gd name="connsiteX95" fmla="*/ 3758105 w 12192000"/>
              <a:gd name="connsiteY95" fmla="*/ 1871856 h 2237474"/>
              <a:gd name="connsiteX96" fmla="*/ 3715896 w 12192000"/>
              <a:gd name="connsiteY96" fmla="*/ 1881552 h 2237474"/>
              <a:gd name="connsiteX97" fmla="*/ 3567259 w 12192000"/>
              <a:gd name="connsiteY97" fmla="*/ 1893482 h 2237474"/>
              <a:gd name="connsiteX98" fmla="*/ 3405770 w 12192000"/>
              <a:gd name="connsiteY98" fmla="*/ 1904591 h 2237474"/>
              <a:gd name="connsiteX99" fmla="*/ 3280097 w 12192000"/>
              <a:gd name="connsiteY99" fmla="*/ 1919610 h 2237474"/>
              <a:gd name="connsiteX100" fmla="*/ 3009910 w 12192000"/>
              <a:gd name="connsiteY100" fmla="*/ 1957866 h 2237474"/>
              <a:gd name="connsiteX101" fmla="*/ 2995934 w 12192000"/>
              <a:gd name="connsiteY101" fmla="*/ 1967085 h 2237474"/>
              <a:gd name="connsiteX102" fmla="*/ 2942858 w 12192000"/>
              <a:gd name="connsiteY102" fmla="*/ 1981367 h 2237474"/>
              <a:gd name="connsiteX103" fmla="*/ 2875436 w 12192000"/>
              <a:gd name="connsiteY103" fmla="*/ 1996977 h 2237474"/>
              <a:gd name="connsiteX104" fmla="*/ 2874892 w 12192000"/>
              <a:gd name="connsiteY104" fmla="*/ 1996085 h 2237474"/>
              <a:gd name="connsiteX105" fmla="*/ 2843662 w 12192000"/>
              <a:gd name="connsiteY105" fmla="*/ 1992498 h 2237474"/>
              <a:gd name="connsiteX106" fmla="*/ 2718916 w 12192000"/>
              <a:gd name="connsiteY106" fmla="*/ 1990867 h 2237474"/>
              <a:gd name="connsiteX107" fmla="*/ 2713522 w 12192000"/>
              <a:gd name="connsiteY107" fmla="*/ 1990173 h 2237474"/>
              <a:gd name="connsiteX108" fmla="*/ 2476147 w 12192000"/>
              <a:gd name="connsiteY108" fmla="*/ 1998305 h 2237474"/>
              <a:gd name="connsiteX109" fmla="*/ 2373568 w 12192000"/>
              <a:gd name="connsiteY109" fmla="*/ 2003219 h 2237474"/>
              <a:gd name="connsiteX110" fmla="*/ 2287219 w 12192000"/>
              <a:gd name="connsiteY110" fmla="*/ 1998750 h 2237474"/>
              <a:gd name="connsiteX111" fmla="*/ 2243069 w 12192000"/>
              <a:gd name="connsiteY111" fmla="*/ 2005321 h 2237474"/>
              <a:gd name="connsiteX112" fmla="*/ 2164831 w 12192000"/>
              <a:gd name="connsiteY112" fmla="*/ 2010143 h 2237474"/>
              <a:gd name="connsiteX113" fmla="*/ 2085228 w 12192000"/>
              <a:gd name="connsiteY113" fmla="*/ 2046431 h 2237474"/>
              <a:gd name="connsiteX114" fmla="*/ 2058061 w 12192000"/>
              <a:gd name="connsiteY114" fmla="*/ 2047942 h 2237474"/>
              <a:gd name="connsiteX115" fmla="*/ 2042244 w 12192000"/>
              <a:gd name="connsiteY115" fmla="*/ 2055560 h 2237474"/>
              <a:gd name="connsiteX116" fmla="*/ 1877728 w 12192000"/>
              <a:gd name="connsiteY116" fmla="*/ 2101004 h 2237474"/>
              <a:gd name="connsiteX117" fmla="*/ 1759056 w 12192000"/>
              <a:gd name="connsiteY117" fmla="*/ 2125608 h 2237474"/>
              <a:gd name="connsiteX118" fmla="*/ 1637948 w 12192000"/>
              <a:gd name="connsiteY118" fmla="*/ 2172597 h 2237474"/>
              <a:gd name="connsiteX119" fmla="*/ 1434549 w 12192000"/>
              <a:gd name="connsiteY119" fmla="*/ 2234522 h 2237474"/>
              <a:gd name="connsiteX120" fmla="*/ 1398481 w 12192000"/>
              <a:gd name="connsiteY120" fmla="*/ 2237074 h 2237474"/>
              <a:gd name="connsiteX121" fmla="*/ 1398407 w 12192000"/>
              <a:gd name="connsiteY121" fmla="*/ 2237095 h 2237474"/>
              <a:gd name="connsiteX122" fmla="*/ 1370962 w 12192000"/>
              <a:gd name="connsiteY122" fmla="*/ 2237474 h 2237474"/>
              <a:gd name="connsiteX123" fmla="*/ 1356367 w 12192000"/>
              <a:gd name="connsiteY123" fmla="*/ 2235089 h 2237474"/>
              <a:gd name="connsiteX124" fmla="*/ 1279765 w 12192000"/>
              <a:gd name="connsiteY124" fmla="*/ 2229639 h 2237474"/>
              <a:gd name="connsiteX125" fmla="*/ 1195347 w 12192000"/>
              <a:gd name="connsiteY125" fmla="*/ 2212354 h 2237474"/>
              <a:gd name="connsiteX126" fmla="*/ 970251 w 12192000"/>
              <a:gd name="connsiteY126" fmla="*/ 2221029 h 2237474"/>
              <a:gd name="connsiteX127" fmla="*/ 812914 w 12192000"/>
              <a:gd name="connsiteY127" fmla="*/ 2210095 h 2237474"/>
              <a:gd name="connsiteX128" fmla="*/ 776382 w 12192000"/>
              <a:gd name="connsiteY128" fmla="*/ 2204512 h 2237474"/>
              <a:gd name="connsiteX129" fmla="*/ 597225 w 12192000"/>
              <a:gd name="connsiteY129" fmla="*/ 2180999 h 2237474"/>
              <a:gd name="connsiteX130" fmla="*/ 520671 w 12192000"/>
              <a:gd name="connsiteY130" fmla="*/ 2180980 h 2237474"/>
              <a:gd name="connsiteX131" fmla="*/ 515024 w 12192000"/>
              <a:gd name="connsiteY131" fmla="*/ 2179258 h 2237474"/>
              <a:gd name="connsiteX132" fmla="*/ 413835 w 12192000"/>
              <a:gd name="connsiteY132" fmla="*/ 2156783 h 2237474"/>
              <a:gd name="connsiteX133" fmla="*/ 376513 w 12192000"/>
              <a:gd name="connsiteY133" fmla="*/ 2154014 h 2237474"/>
              <a:gd name="connsiteX134" fmla="*/ 273386 w 12192000"/>
              <a:gd name="connsiteY134" fmla="*/ 2142551 h 2237474"/>
              <a:gd name="connsiteX135" fmla="*/ 169207 w 12192000"/>
              <a:gd name="connsiteY135" fmla="*/ 2128100 h 2237474"/>
              <a:gd name="connsiteX136" fmla="*/ 77641 w 12192000"/>
              <a:gd name="connsiteY136" fmla="*/ 2126835 h 2237474"/>
              <a:gd name="connsiteX137" fmla="*/ 37645 w 12192000"/>
              <a:gd name="connsiteY137" fmla="*/ 2115401 h 2237474"/>
              <a:gd name="connsiteX138" fmla="*/ 4572 w 12192000"/>
              <a:gd name="connsiteY138" fmla="*/ 2111091 h 2237474"/>
              <a:gd name="connsiteX139" fmla="*/ 0 w 12192000"/>
              <a:gd name="connsiteY139" fmla="*/ 2110468 h 2237474"/>
              <a:gd name="connsiteX140" fmla="*/ 0 w 12192000"/>
              <a:gd name="connsiteY14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1890686 w 12192000"/>
              <a:gd name="connsiteY3" fmla="*/ 732766 h 2237474"/>
              <a:gd name="connsiteX4" fmla="*/ 11820512 w 12192000"/>
              <a:gd name="connsiteY4" fmla="*/ 745392 h 2237474"/>
              <a:gd name="connsiteX5" fmla="*/ 11649954 w 12192000"/>
              <a:gd name="connsiteY5" fmla="*/ 749628 h 2237474"/>
              <a:gd name="connsiteX6" fmla="*/ 11560424 w 12192000"/>
              <a:gd name="connsiteY6" fmla="*/ 748017 h 2237474"/>
              <a:gd name="connsiteX7" fmla="*/ 11358455 w 12192000"/>
              <a:gd name="connsiteY7" fmla="*/ 747593 h 2237474"/>
              <a:gd name="connsiteX8" fmla="*/ 11165209 w 12192000"/>
              <a:gd name="connsiteY8" fmla="*/ 748852 h 2237474"/>
              <a:gd name="connsiteX9" fmla="*/ 11058755 w 12192000"/>
              <a:gd name="connsiteY9" fmla="*/ 749617 h 2237474"/>
              <a:gd name="connsiteX10" fmla="*/ 10846594 w 12192000"/>
              <a:gd name="connsiteY10" fmla="*/ 765069 h 2237474"/>
              <a:gd name="connsiteX11" fmla="*/ 10739478 w 12192000"/>
              <a:gd name="connsiteY11" fmla="*/ 776841 h 2237474"/>
              <a:gd name="connsiteX12" fmla="*/ 10458762 w 12192000"/>
              <a:gd name="connsiteY12" fmla="*/ 755400 h 2237474"/>
              <a:gd name="connsiteX13" fmla="*/ 10211200 w 12192000"/>
              <a:gd name="connsiteY13" fmla="*/ 767513 h 2237474"/>
              <a:gd name="connsiteX14" fmla="*/ 10167995 w 12192000"/>
              <a:gd name="connsiteY14" fmla="*/ 760843 h 2237474"/>
              <a:gd name="connsiteX15" fmla="*/ 9997044 w 12192000"/>
              <a:gd name="connsiteY15" fmla="*/ 780129 h 2237474"/>
              <a:gd name="connsiteX16" fmla="*/ 9943887 w 12192000"/>
              <a:gd name="connsiteY16" fmla="*/ 804141 h 2237474"/>
              <a:gd name="connsiteX17" fmla="*/ 9918248 w 12192000"/>
              <a:gd name="connsiteY17" fmla="*/ 816628 h 2237474"/>
              <a:gd name="connsiteX18" fmla="*/ 9767091 w 12192000"/>
              <a:gd name="connsiteY18" fmla="*/ 870550 h 2237474"/>
              <a:gd name="connsiteX19" fmla="*/ 9683005 w 12192000"/>
              <a:gd name="connsiteY19" fmla="*/ 894128 h 2237474"/>
              <a:gd name="connsiteX20" fmla="*/ 9594438 w 12192000"/>
              <a:gd name="connsiteY20" fmla="*/ 919051 h 2237474"/>
              <a:gd name="connsiteX21" fmla="*/ 9544189 w 12192000"/>
              <a:gd name="connsiteY21" fmla="*/ 938966 h 2237474"/>
              <a:gd name="connsiteX22" fmla="*/ 9500499 w 12192000"/>
              <a:gd name="connsiteY22" fmla="*/ 954680 h 2237474"/>
              <a:gd name="connsiteX23" fmla="*/ 9410017 w 12192000"/>
              <a:gd name="connsiteY23" fmla="*/ 993931 h 2237474"/>
              <a:gd name="connsiteX24" fmla="*/ 9392919 w 12192000"/>
              <a:gd name="connsiteY24" fmla="*/ 994656 h 2237474"/>
              <a:gd name="connsiteX25" fmla="*/ 9268019 w 12192000"/>
              <a:gd name="connsiteY25" fmla="*/ 1007442 h 2237474"/>
              <a:gd name="connsiteX26" fmla="*/ 9188177 w 12192000"/>
              <a:gd name="connsiteY26" fmla="*/ 1035474 h 2237474"/>
              <a:gd name="connsiteX27" fmla="*/ 9155969 w 12192000"/>
              <a:gd name="connsiteY27" fmla="*/ 1046804 h 2237474"/>
              <a:gd name="connsiteX28" fmla="*/ 9133985 w 12192000"/>
              <a:gd name="connsiteY28" fmla="*/ 1046450 h 2237474"/>
              <a:gd name="connsiteX29" fmla="*/ 9003462 w 12192000"/>
              <a:gd name="connsiteY29" fmla="*/ 1042406 h 2237474"/>
              <a:gd name="connsiteX30" fmla="*/ 8968445 w 12192000"/>
              <a:gd name="connsiteY30" fmla="*/ 1052169 h 2237474"/>
              <a:gd name="connsiteX31" fmla="*/ 8886001 w 12192000"/>
              <a:gd name="connsiteY31" fmla="*/ 1067468 h 2237474"/>
              <a:gd name="connsiteX32" fmla="*/ 8838610 w 12192000"/>
              <a:gd name="connsiteY32" fmla="*/ 1075091 h 2237474"/>
              <a:gd name="connsiteX33" fmla="*/ 8750383 w 12192000"/>
              <a:gd name="connsiteY33" fmla="*/ 1097387 h 2237474"/>
              <a:gd name="connsiteX34" fmla="*/ 8665605 w 12192000"/>
              <a:gd name="connsiteY34" fmla="*/ 1110791 h 2237474"/>
              <a:gd name="connsiteX35" fmla="*/ 8584946 w 12192000"/>
              <a:gd name="connsiteY35" fmla="*/ 1135226 h 2237474"/>
              <a:gd name="connsiteX36" fmla="*/ 8419755 w 12192000"/>
              <a:gd name="connsiteY36" fmla="*/ 1216260 h 2237474"/>
              <a:gd name="connsiteX37" fmla="*/ 8411626 w 12192000"/>
              <a:gd name="connsiteY37" fmla="*/ 1214397 h 2237474"/>
              <a:gd name="connsiteX38" fmla="*/ 8363469 w 12192000"/>
              <a:gd name="connsiteY38" fmla="*/ 1246658 h 2237474"/>
              <a:gd name="connsiteX39" fmla="*/ 8275497 w 12192000"/>
              <a:gd name="connsiteY39" fmla="*/ 1264396 h 2237474"/>
              <a:gd name="connsiteX40" fmla="*/ 8074238 w 12192000"/>
              <a:gd name="connsiteY40" fmla="*/ 1301895 h 2237474"/>
              <a:gd name="connsiteX41" fmla="*/ 7942099 w 12192000"/>
              <a:gd name="connsiteY41" fmla="*/ 1336332 h 2237474"/>
              <a:gd name="connsiteX42" fmla="*/ 7902328 w 12192000"/>
              <a:gd name="connsiteY42" fmla="*/ 1345865 h 2237474"/>
              <a:gd name="connsiteX43" fmla="*/ 7840612 w 12192000"/>
              <a:gd name="connsiteY43" fmla="*/ 1369373 h 2237474"/>
              <a:gd name="connsiteX44" fmla="*/ 7786819 w 12192000"/>
              <a:gd name="connsiteY44" fmla="*/ 1378970 h 2237474"/>
              <a:gd name="connsiteX45" fmla="*/ 7548172 w 12192000"/>
              <a:gd name="connsiteY45" fmla="*/ 1417460 h 2237474"/>
              <a:gd name="connsiteX46" fmla="*/ 7483437 w 12192000"/>
              <a:gd name="connsiteY46" fmla="*/ 1478152 h 2237474"/>
              <a:gd name="connsiteX47" fmla="*/ 7377870 w 12192000"/>
              <a:gd name="connsiteY47" fmla="*/ 1523319 h 2237474"/>
              <a:gd name="connsiteX48" fmla="*/ 7230737 w 12192000"/>
              <a:gd name="connsiteY48" fmla="*/ 1562633 h 2237474"/>
              <a:gd name="connsiteX49" fmla="*/ 7224458 w 12192000"/>
              <a:gd name="connsiteY49" fmla="*/ 1573008 h 2237474"/>
              <a:gd name="connsiteX50" fmla="*/ 7183121 w 12192000"/>
              <a:gd name="connsiteY50" fmla="*/ 1595162 h 2237474"/>
              <a:gd name="connsiteX51" fmla="*/ 7164601 w 12192000"/>
              <a:gd name="connsiteY51" fmla="*/ 1606490 h 2237474"/>
              <a:gd name="connsiteX52" fmla="*/ 6900177 w 12192000"/>
              <a:gd name="connsiteY52" fmla="*/ 1636016 h 2237474"/>
              <a:gd name="connsiteX53" fmla="*/ 6795372 w 12192000"/>
              <a:gd name="connsiteY53" fmla="*/ 1644845 h 2237474"/>
              <a:gd name="connsiteX54" fmla="*/ 6692251 w 12192000"/>
              <a:gd name="connsiteY54" fmla="*/ 1656357 h 2237474"/>
              <a:gd name="connsiteX55" fmla="*/ 6655235 w 12192000"/>
              <a:gd name="connsiteY55" fmla="*/ 1661869 h 2237474"/>
              <a:gd name="connsiteX56" fmla="*/ 6554894 w 12192000"/>
              <a:gd name="connsiteY56" fmla="*/ 1664428 h 2237474"/>
              <a:gd name="connsiteX57" fmla="*/ 6516595 w 12192000"/>
              <a:gd name="connsiteY57" fmla="*/ 1667475 h 2237474"/>
              <a:gd name="connsiteX58" fmla="*/ 6508541 w 12192000"/>
              <a:gd name="connsiteY58" fmla="*/ 1668757 h 2237474"/>
              <a:gd name="connsiteX59" fmla="*/ 6471012 w 12192000"/>
              <a:gd name="connsiteY59" fmla="*/ 1678604 h 2237474"/>
              <a:gd name="connsiteX60" fmla="*/ 6364035 w 12192000"/>
              <a:gd name="connsiteY60" fmla="*/ 1667683 h 2237474"/>
              <a:gd name="connsiteX61" fmla="*/ 6280959 w 12192000"/>
              <a:gd name="connsiteY61" fmla="*/ 1689329 h 2237474"/>
              <a:gd name="connsiteX62" fmla="*/ 6243319 w 12192000"/>
              <a:gd name="connsiteY62" fmla="*/ 1695560 h 2237474"/>
              <a:gd name="connsiteX63" fmla="*/ 6098321 w 12192000"/>
              <a:gd name="connsiteY63" fmla="*/ 1721646 h 2237474"/>
              <a:gd name="connsiteX64" fmla="*/ 5880652 w 12192000"/>
              <a:gd name="connsiteY64" fmla="*/ 1779643 h 2237474"/>
              <a:gd name="connsiteX65" fmla="*/ 5785959 w 12192000"/>
              <a:gd name="connsiteY65" fmla="*/ 1775307 h 2237474"/>
              <a:gd name="connsiteX66" fmla="*/ 5643534 w 12192000"/>
              <a:gd name="connsiteY66" fmla="*/ 1802919 h 2237474"/>
              <a:gd name="connsiteX67" fmla="*/ 5518799 w 12192000"/>
              <a:gd name="connsiteY67" fmla="*/ 1818312 h 2237474"/>
              <a:gd name="connsiteX68" fmla="*/ 5505014 w 12192000"/>
              <a:gd name="connsiteY68" fmla="*/ 1819259 h 2237474"/>
              <a:gd name="connsiteX69" fmla="*/ 5453307 w 12192000"/>
              <a:gd name="connsiteY69" fmla="*/ 1815450 h 2237474"/>
              <a:gd name="connsiteX70" fmla="*/ 5221533 w 12192000"/>
              <a:gd name="connsiteY70" fmla="*/ 1846950 h 2237474"/>
              <a:gd name="connsiteX71" fmla="*/ 5149802 w 12192000"/>
              <a:gd name="connsiteY71" fmla="*/ 1844846 h 2237474"/>
              <a:gd name="connsiteX72" fmla="*/ 5114927 w 12192000"/>
              <a:gd name="connsiteY72" fmla="*/ 1847827 h 2237474"/>
              <a:gd name="connsiteX73" fmla="*/ 5108970 w 12192000"/>
              <a:gd name="connsiteY73" fmla="*/ 1847935 h 2237474"/>
              <a:gd name="connsiteX74" fmla="*/ 5067961 w 12192000"/>
              <a:gd name="connsiteY74" fmla="*/ 1845917 h 2237474"/>
              <a:gd name="connsiteX75" fmla="*/ 5007075 w 12192000"/>
              <a:gd name="connsiteY75" fmla="*/ 1838626 h 2237474"/>
              <a:gd name="connsiteX76" fmla="*/ 4944087 w 12192000"/>
              <a:gd name="connsiteY76" fmla="*/ 1823332 h 2237474"/>
              <a:gd name="connsiteX77" fmla="*/ 4907662 w 12192000"/>
              <a:gd name="connsiteY77" fmla="*/ 1816900 h 2237474"/>
              <a:gd name="connsiteX78" fmla="*/ 4882386 w 12192000"/>
              <a:gd name="connsiteY78" fmla="*/ 1809844 h 2237474"/>
              <a:gd name="connsiteX79" fmla="*/ 4811440 w 12192000"/>
              <a:gd name="connsiteY79" fmla="*/ 1804655 h 2237474"/>
              <a:gd name="connsiteX80" fmla="*/ 4691075 w 12192000"/>
              <a:gd name="connsiteY80" fmla="*/ 1801389 h 2237474"/>
              <a:gd name="connsiteX81" fmla="*/ 4640313 w 12192000"/>
              <a:gd name="connsiteY81" fmla="*/ 1784307 h 2237474"/>
              <a:gd name="connsiteX82" fmla="*/ 4536503 w 12192000"/>
              <a:gd name="connsiteY82" fmla="*/ 1785334 h 2237474"/>
              <a:gd name="connsiteX83" fmla="*/ 4513724 w 12192000"/>
              <a:gd name="connsiteY83" fmla="*/ 1791996 h 2237474"/>
              <a:gd name="connsiteX84" fmla="*/ 4459810 w 12192000"/>
              <a:gd name="connsiteY84" fmla="*/ 1797886 h 2237474"/>
              <a:gd name="connsiteX85" fmla="*/ 4379064 w 12192000"/>
              <a:gd name="connsiteY85" fmla="*/ 1817177 h 2237474"/>
              <a:gd name="connsiteX86" fmla="*/ 4290981 w 12192000"/>
              <a:gd name="connsiteY86" fmla="*/ 1839677 h 2237474"/>
              <a:gd name="connsiteX87" fmla="*/ 4238372 w 12192000"/>
              <a:gd name="connsiteY87" fmla="*/ 1851480 h 2237474"/>
              <a:gd name="connsiteX88" fmla="*/ 4232517 w 12192000"/>
              <a:gd name="connsiteY88" fmla="*/ 1852567 h 2237474"/>
              <a:gd name="connsiteX89" fmla="*/ 4191732 w 12192000"/>
              <a:gd name="connsiteY89" fmla="*/ 1857328 h 2237474"/>
              <a:gd name="connsiteX90" fmla="*/ 4065532 w 12192000"/>
              <a:gd name="connsiteY90" fmla="*/ 1855477 h 2237474"/>
              <a:gd name="connsiteX91" fmla="*/ 4028460 w 12192000"/>
              <a:gd name="connsiteY91" fmla="*/ 1855137 h 2237474"/>
              <a:gd name="connsiteX92" fmla="*/ 4002267 w 12192000"/>
              <a:gd name="connsiteY92" fmla="*/ 1852352 h 2237474"/>
              <a:gd name="connsiteX93" fmla="*/ 3931396 w 12192000"/>
              <a:gd name="connsiteY93" fmla="*/ 1858915 h 2237474"/>
              <a:gd name="connsiteX94" fmla="*/ 3812162 w 12192000"/>
              <a:gd name="connsiteY94" fmla="*/ 1875501 h 2237474"/>
              <a:gd name="connsiteX95" fmla="*/ 3758105 w 12192000"/>
              <a:gd name="connsiteY95" fmla="*/ 1871856 h 2237474"/>
              <a:gd name="connsiteX96" fmla="*/ 3715896 w 12192000"/>
              <a:gd name="connsiteY96" fmla="*/ 1881552 h 2237474"/>
              <a:gd name="connsiteX97" fmla="*/ 3567259 w 12192000"/>
              <a:gd name="connsiteY97" fmla="*/ 1893482 h 2237474"/>
              <a:gd name="connsiteX98" fmla="*/ 3405770 w 12192000"/>
              <a:gd name="connsiteY98" fmla="*/ 1904591 h 2237474"/>
              <a:gd name="connsiteX99" fmla="*/ 3280097 w 12192000"/>
              <a:gd name="connsiteY99" fmla="*/ 1919610 h 2237474"/>
              <a:gd name="connsiteX100" fmla="*/ 3009910 w 12192000"/>
              <a:gd name="connsiteY100" fmla="*/ 1957866 h 2237474"/>
              <a:gd name="connsiteX101" fmla="*/ 2995934 w 12192000"/>
              <a:gd name="connsiteY101" fmla="*/ 1967085 h 2237474"/>
              <a:gd name="connsiteX102" fmla="*/ 2942858 w 12192000"/>
              <a:gd name="connsiteY102" fmla="*/ 1981367 h 2237474"/>
              <a:gd name="connsiteX103" fmla="*/ 2875436 w 12192000"/>
              <a:gd name="connsiteY103" fmla="*/ 1996977 h 2237474"/>
              <a:gd name="connsiteX104" fmla="*/ 2874892 w 12192000"/>
              <a:gd name="connsiteY104" fmla="*/ 1996085 h 2237474"/>
              <a:gd name="connsiteX105" fmla="*/ 2843662 w 12192000"/>
              <a:gd name="connsiteY105" fmla="*/ 1992498 h 2237474"/>
              <a:gd name="connsiteX106" fmla="*/ 2718916 w 12192000"/>
              <a:gd name="connsiteY106" fmla="*/ 1990867 h 2237474"/>
              <a:gd name="connsiteX107" fmla="*/ 2713522 w 12192000"/>
              <a:gd name="connsiteY107" fmla="*/ 1990173 h 2237474"/>
              <a:gd name="connsiteX108" fmla="*/ 2476147 w 12192000"/>
              <a:gd name="connsiteY108" fmla="*/ 1998305 h 2237474"/>
              <a:gd name="connsiteX109" fmla="*/ 2373568 w 12192000"/>
              <a:gd name="connsiteY109" fmla="*/ 2003219 h 2237474"/>
              <a:gd name="connsiteX110" fmla="*/ 2287219 w 12192000"/>
              <a:gd name="connsiteY110" fmla="*/ 1998750 h 2237474"/>
              <a:gd name="connsiteX111" fmla="*/ 2243069 w 12192000"/>
              <a:gd name="connsiteY111" fmla="*/ 2005321 h 2237474"/>
              <a:gd name="connsiteX112" fmla="*/ 2164831 w 12192000"/>
              <a:gd name="connsiteY112" fmla="*/ 2010143 h 2237474"/>
              <a:gd name="connsiteX113" fmla="*/ 2085228 w 12192000"/>
              <a:gd name="connsiteY113" fmla="*/ 2046431 h 2237474"/>
              <a:gd name="connsiteX114" fmla="*/ 2058061 w 12192000"/>
              <a:gd name="connsiteY114" fmla="*/ 2047942 h 2237474"/>
              <a:gd name="connsiteX115" fmla="*/ 2042244 w 12192000"/>
              <a:gd name="connsiteY115" fmla="*/ 2055560 h 2237474"/>
              <a:gd name="connsiteX116" fmla="*/ 1877728 w 12192000"/>
              <a:gd name="connsiteY116" fmla="*/ 2101004 h 2237474"/>
              <a:gd name="connsiteX117" fmla="*/ 1759056 w 12192000"/>
              <a:gd name="connsiteY117" fmla="*/ 2125608 h 2237474"/>
              <a:gd name="connsiteX118" fmla="*/ 1637948 w 12192000"/>
              <a:gd name="connsiteY118" fmla="*/ 2172597 h 2237474"/>
              <a:gd name="connsiteX119" fmla="*/ 1434549 w 12192000"/>
              <a:gd name="connsiteY119" fmla="*/ 2234522 h 2237474"/>
              <a:gd name="connsiteX120" fmla="*/ 1398481 w 12192000"/>
              <a:gd name="connsiteY120" fmla="*/ 2237074 h 2237474"/>
              <a:gd name="connsiteX121" fmla="*/ 1398407 w 12192000"/>
              <a:gd name="connsiteY121" fmla="*/ 2237095 h 2237474"/>
              <a:gd name="connsiteX122" fmla="*/ 1370962 w 12192000"/>
              <a:gd name="connsiteY122" fmla="*/ 2237474 h 2237474"/>
              <a:gd name="connsiteX123" fmla="*/ 1356367 w 12192000"/>
              <a:gd name="connsiteY123" fmla="*/ 2235089 h 2237474"/>
              <a:gd name="connsiteX124" fmla="*/ 1279765 w 12192000"/>
              <a:gd name="connsiteY124" fmla="*/ 2229639 h 2237474"/>
              <a:gd name="connsiteX125" fmla="*/ 1195347 w 12192000"/>
              <a:gd name="connsiteY125" fmla="*/ 2212354 h 2237474"/>
              <a:gd name="connsiteX126" fmla="*/ 970251 w 12192000"/>
              <a:gd name="connsiteY126" fmla="*/ 2221029 h 2237474"/>
              <a:gd name="connsiteX127" fmla="*/ 812914 w 12192000"/>
              <a:gd name="connsiteY127" fmla="*/ 2210095 h 2237474"/>
              <a:gd name="connsiteX128" fmla="*/ 776382 w 12192000"/>
              <a:gd name="connsiteY128" fmla="*/ 2204512 h 2237474"/>
              <a:gd name="connsiteX129" fmla="*/ 597225 w 12192000"/>
              <a:gd name="connsiteY129" fmla="*/ 2180999 h 2237474"/>
              <a:gd name="connsiteX130" fmla="*/ 520671 w 12192000"/>
              <a:gd name="connsiteY130" fmla="*/ 2180980 h 2237474"/>
              <a:gd name="connsiteX131" fmla="*/ 515024 w 12192000"/>
              <a:gd name="connsiteY131" fmla="*/ 2179258 h 2237474"/>
              <a:gd name="connsiteX132" fmla="*/ 413835 w 12192000"/>
              <a:gd name="connsiteY132" fmla="*/ 2156783 h 2237474"/>
              <a:gd name="connsiteX133" fmla="*/ 376513 w 12192000"/>
              <a:gd name="connsiteY133" fmla="*/ 2154014 h 2237474"/>
              <a:gd name="connsiteX134" fmla="*/ 273386 w 12192000"/>
              <a:gd name="connsiteY134" fmla="*/ 2142551 h 2237474"/>
              <a:gd name="connsiteX135" fmla="*/ 169207 w 12192000"/>
              <a:gd name="connsiteY135" fmla="*/ 2128100 h 2237474"/>
              <a:gd name="connsiteX136" fmla="*/ 77641 w 12192000"/>
              <a:gd name="connsiteY136" fmla="*/ 2126835 h 2237474"/>
              <a:gd name="connsiteX137" fmla="*/ 37645 w 12192000"/>
              <a:gd name="connsiteY137" fmla="*/ 2115401 h 2237474"/>
              <a:gd name="connsiteX138" fmla="*/ 4572 w 12192000"/>
              <a:gd name="connsiteY138" fmla="*/ 2111091 h 2237474"/>
              <a:gd name="connsiteX139" fmla="*/ 0 w 12192000"/>
              <a:gd name="connsiteY139" fmla="*/ 2110468 h 2237474"/>
              <a:gd name="connsiteX140" fmla="*/ 0 w 12192000"/>
              <a:gd name="connsiteY140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1890686 w 12192000"/>
              <a:gd name="connsiteY3" fmla="*/ 732766 h 2237474"/>
              <a:gd name="connsiteX4" fmla="*/ 11820512 w 12192000"/>
              <a:gd name="connsiteY4" fmla="*/ 745392 h 2237474"/>
              <a:gd name="connsiteX5" fmla="*/ 11649954 w 12192000"/>
              <a:gd name="connsiteY5" fmla="*/ 749628 h 2237474"/>
              <a:gd name="connsiteX6" fmla="*/ 11560424 w 12192000"/>
              <a:gd name="connsiteY6" fmla="*/ 748017 h 2237474"/>
              <a:gd name="connsiteX7" fmla="*/ 11358455 w 12192000"/>
              <a:gd name="connsiteY7" fmla="*/ 747593 h 2237474"/>
              <a:gd name="connsiteX8" fmla="*/ 11165209 w 12192000"/>
              <a:gd name="connsiteY8" fmla="*/ 748852 h 2237474"/>
              <a:gd name="connsiteX9" fmla="*/ 11058755 w 12192000"/>
              <a:gd name="connsiteY9" fmla="*/ 749617 h 2237474"/>
              <a:gd name="connsiteX10" fmla="*/ 10846594 w 12192000"/>
              <a:gd name="connsiteY10" fmla="*/ 765069 h 2237474"/>
              <a:gd name="connsiteX11" fmla="*/ 10739478 w 12192000"/>
              <a:gd name="connsiteY11" fmla="*/ 776841 h 2237474"/>
              <a:gd name="connsiteX12" fmla="*/ 10458762 w 12192000"/>
              <a:gd name="connsiteY12" fmla="*/ 755400 h 2237474"/>
              <a:gd name="connsiteX13" fmla="*/ 10211200 w 12192000"/>
              <a:gd name="connsiteY13" fmla="*/ 767513 h 2237474"/>
              <a:gd name="connsiteX14" fmla="*/ 10167995 w 12192000"/>
              <a:gd name="connsiteY14" fmla="*/ 760843 h 2237474"/>
              <a:gd name="connsiteX15" fmla="*/ 9997044 w 12192000"/>
              <a:gd name="connsiteY15" fmla="*/ 780129 h 2237474"/>
              <a:gd name="connsiteX16" fmla="*/ 9943887 w 12192000"/>
              <a:gd name="connsiteY16" fmla="*/ 804141 h 2237474"/>
              <a:gd name="connsiteX17" fmla="*/ 9918248 w 12192000"/>
              <a:gd name="connsiteY17" fmla="*/ 816628 h 2237474"/>
              <a:gd name="connsiteX18" fmla="*/ 9767091 w 12192000"/>
              <a:gd name="connsiteY18" fmla="*/ 870550 h 2237474"/>
              <a:gd name="connsiteX19" fmla="*/ 9683005 w 12192000"/>
              <a:gd name="connsiteY19" fmla="*/ 894128 h 2237474"/>
              <a:gd name="connsiteX20" fmla="*/ 9594438 w 12192000"/>
              <a:gd name="connsiteY20" fmla="*/ 919051 h 2237474"/>
              <a:gd name="connsiteX21" fmla="*/ 9544189 w 12192000"/>
              <a:gd name="connsiteY21" fmla="*/ 938966 h 2237474"/>
              <a:gd name="connsiteX22" fmla="*/ 9500499 w 12192000"/>
              <a:gd name="connsiteY22" fmla="*/ 954680 h 2237474"/>
              <a:gd name="connsiteX23" fmla="*/ 9410017 w 12192000"/>
              <a:gd name="connsiteY23" fmla="*/ 993931 h 2237474"/>
              <a:gd name="connsiteX24" fmla="*/ 9392919 w 12192000"/>
              <a:gd name="connsiteY24" fmla="*/ 994656 h 2237474"/>
              <a:gd name="connsiteX25" fmla="*/ 9268019 w 12192000"/>
              <a:gd name="connsiteY25" fmla="*/ 1007442 h 2237474"/>
              <a:gd name="connsiteX26" fmla="*/ 9188177 w 12192000"/>
              <a:gd name="connsiteY26" fmla="*/ 1035474 h 2237474"/>
              <a:gd name="connsiteX27" fmla="*/ 9155969 w 12192000"/>
              <a:gd name="connsiteY27" fmla="*/ 1046804 h 2237474"/>
              <a:gd name="connsiteX28" fmla="*/ 9133985 w 12192000"/>
              <a:gd name="connsiteY28" fmla="*/ 1046450 h 2237474"/>
              <a:gd name="connsiteX29" fmla="*/ 9003462 w 12192000"/>
              <a:gd name="connsiteY29" fmla="*/ 1042406 h 2237474"/>
              <a:gd name="connsiteX30" fmla="*/ 8968445 w 12192000"/>
              <a:gd name="connsiteY30" fmla="*/ 1052169 h 2237474"/>
              <a:gd name="connsiteX31" fmla="*/ 8886001 w 12192000"/>
              <a:gd name="connsiteY31" fmla="*/ 1067468 h 2237474"/>
              <a:gd name="connsiteX32" fmla="*/ 8838610 w 12192000"/>
              <a:gd name="connsiteY32" fmla="*/ 1075091 h 2237474"/>
              <a:gd name="connsiteX33" fmla="*/ 8750383 w 12192000"/>
              <a:gd name="connsiteY33" fmla="*/ 1097387 h 2237474"/>
              <a:gd name="connsiteX34" fmla="*/ 8665605 w 12192000"/>
              <a:gd name="connsiteY34" fmla="*/ 1110791 h 2237474"/>
              <a:gd name="connsiteX35" fmla="*/ 8584946 w 12192000"/>
              <a:gd name="connsiteY35" fmla="*/ 1135226 h 2237474"/>
              <a:gd name="connsiteX36" fmla="*/ 8419755 w 12192000"/>
              <a:gd name="connsiteY36" fmla="*/ 1216260 h 2237474"/>
              <a:gd name="connsiteX37" fmla="*/ 8411626 w 12192000"/>
              <a:gd name="connsiteY37" fmla="*/ 1214397 h 2237474"/>
              <a:gd name="connsiteX38" fmla="*/ 8363469 w 12192000"/>
              <a:gd name="connsiteY38" fmla="*/ 1246658 h 2237474"/>
              <a:gd name="connsiteX39" fmla="*/ 8275497 w 12192000"/>
              <a:gd name="connsiteY39" fmla="*/ 1264396 h 2237474"/>
              <a:gd name="connsiteX40" fmla="*/ 8074238 w 12192000"/>
              <a:gd name="connsiteY40" fmla="*/ 1301895 h 2237474"/>
              <a:gd name="connsiteX41" fmla="*/ 7942099 w 12192000"/>
              <a:gd name="connsiteY41" fmla="*/ 1336332 h 2237474"/>
              <a:gd name="connsiteX42" fmla="*/ 7902328 w 12192000"/>
              <a:gd name="connsiteY42" fmla="*/ 1345865 h 2237474"/>
              <a:gd name="connsiteX43" fmla="*/ 7840612 w 12192000"/>
              <a:gd name="connsiteY43" fmla="*/ 1369373 h 2237474"/>
              <a:gd name="connsiteX44" fmla="*/ 7786819 w 12192000"/>
              <a:gd name="connsiteY44" fmla="*/ 1378970 h 2237474"/>
              <a:gd name="connsiteX45" fmla="*/ 7548172 w 12192000"/>
              <a:gd name="connsiteY45" fmla="*/ 1417460 h 2237474"/>
              <a:gd name="connsiteX46" fmla="*/ 7483437 w 12192000"/>
              <a:gd name="connsiteY46" fmla="*/ 1478152 h 2237474"/>
              <a:gd name="connsiteX47" fmla="*/ 7377870 w 12192000"/>
              <a:gd name="connsiteY47" fmla="*/ 1523319 h 2237474"/>
              <a:gd name="connsiteX48" fmla="*/ 7230737 w 12192000"/>
              <a:gd name="connsiteY48" fmla="*/ 1562633 h 2237474"/>
              <a:gd name="connsiteX49" fmla="*/ 7224458 w 12192000"/>
              <a:gd name="connsiteY49" fmla="*/ 1573008 h 2237474"/>
              <a:gd name="connsiteX50" fmla="*/ 7183121 w 12192000"/>
              <a:gd name="connsiteY50" fmla="*/ 1595162 h 2237474"/>
              <a:gd name="connsiteX51" fmla="*/ 7164601 w 12192000"/>
              <a:gd name="connsiteY51" fmla="*/ 1606490 h 2237474"/>
              <a:gd name="connsiteX52" fmla="*/ 6900177 w 12192000"/>
              <a:gd name="connsiteY52" fmla="*/ 1636016 h 2237474"/>
              <a:gd name="connsiteX53" fmla="*/ 6795372 w 12192000"/>
              <a:gd name="connsiteY53" fmla="*/ 1644845 h 2237474"/>
              <a:gd name="connsiteX54" fmla="*/ 6692251 w 12192000"/>
              <a:gd name="connsiteY54" fmla="*/ 1656357 h 2237474"/>
              <a:gd name="connsiteX55" fmla="*/ 6655235 w 12192000"/>
              <a:gd name="connsiteY55" fmla="*/ 1661869 h 2237474"/>
              <a:gd name="connsiteX56" fmla="*/ 6554894 w 12192000"/>
              <a:gd name="connsiteY56" fmla="*/ 1664428 h 2237474"/>
              <a:gd name="connsiteX57" fmla="*/ 6516595 w 12192000"/>
              <a:gd name="connsiteY57" fmla="*/ 1667475 h 2237474"/>
              <a:gd name="connsiteX58" fmla="*/ 6508541 w 12192000"/>
              <a:gd name="connsiteY58" fmla="*/ 1668757 h 2237474"/>
              <a:gd name="connsiteX59" fmla="*/ 6471012 w 12192000"/>
              <a:gd name="connsiteY59" fmla="*/ 1678604 h 2237474"/>
              <a:gd name="connsiteX60" fmla="*/ 6364035 w 12192000"/>
              <a:gd name="connsiteY60" fmla="*/ 1667683 h 2237474"/>
              <a:gd name="connsiteX61" fmla="*/ 6280959 w 12192000"/>
              <a:gd name="connsiteY61" fmla="*/ 1689329 h 2237474"/>
              <a:gd name="connsiteX62" fmla="*/ 6243319 w 12192000"/>
              <a:gd name="connsiteY62" fmla="*/ 1695560 h 2237474"/>
              <a:gd name="connsiteX63" fmla="*/ 6098321 w 12192000"/>
              <a:gd name="connsiteY63" fmla="*/ 1721646 h 2237474"/>
              <a:gd name="connsiteX64" fmla="*/ 5880652 w 12192000"/>
              <a:gd name="connsiteY64" fmla="*/ 1779643 h 2237474"/>
              <a:gd name="connsiteX65" fmla="*/ 5785959 w 12192000"/>
              <a:gd name="connsiteY65" fmla="*/ 1775307 h 2237474"/>
              <a:gd name="connsiteX66" fmla="*/ 5643534 w 12192000"/>
              <a:gd name="connsiteY66" fmla="*/ 1802919 h 2237474"/>
              <a:gd name="connsiteX67" fmla="*/ 5518799 w 12192000"/>
              <a:gd name="connsiteY67" fmla="*/ 1818312 h 2237474"/>
              <a:gd name="connsiteX68" fmla="*/ 5505014 w 12192000"/>
              <a:gd name="connsiteY68" fmla="*/ 1819259 h 2237474"/>
              <a:gd name="connsiteX69" fmla="*/ 5453307 w 12192000"/>
              <a:gd name="connsiteY69" fmla="*/ 1815450 h 2237474"/>
              <a:gd name="connsiteX70" fmla="*/ 5221533 w 12192000"/>
              <a:gd name="connsiteY70" fmla="*/ 1846950 h 2237474"/>
              <a:gd name="connsiteX71" fmla="*/ 5149802 w 12192000"/>
              <a:gd name="connsiteY71" fmla="*/ 1844846 h 2237474"/>
              <a:gd name="connsiteX72" fmla="*/ 5114927 w 12192000"/>
              <a:gd name="connsiteY72" fmla="*/ 1847827 h 2237474"/>
              <a:gd name="connsiteX73" fmla="*/ 5108970 w 12192000"/>
              <a:gd name="connsiteY73" fmla="*/ 1847935 h 2237474"/>
              <a:gd name="connsiteX74" fmla="*/ 5067961 w 12192000"/>
              <a:gd name="connsiteY74" fmla="*/ 1845917 h 2237474"/>
              <a:gd name="connsiteX75" fmla="*/ 5007075 w 12192000"/>
              <a:gd name="connsiteY75" fmla="*/ 1838626 h 2237474"/>
              <a:gd name="connsiteX76" fmla="*/ 4944087 w 12192000"/>
              <a:gd name="connsiteY76" fmla="*/ 1823332 h 2237474"/>
              <a:gd name="connsiteX77" fmla="*/ 4907662 w 12192000"/>
              <a:gd name="connsiteY77" fmla="*/ 1816900 h 2237474"/>
              <a:gd name="connsiteX78" fmla="*/ 4882386 w 12192000"/>
              <a:gd name="connsiteY78" fmla="*/ 1809844 h 2237474"/>
              <a:gd name="connsiteX79" fmla="*/ 4811440 w 12192000"/>
              <a:gd name="connsiteY79" fmla="*/ 1804655 h 2237474"/>
              <a:gd name="connsiteX80" fmla="*/ 4691075 w 12192000"/>
              <a:gd name="connsiteY80" fmla="*/ 1801389 h 2237474"/>
              <a:gd name="connsiteX81" fmla="*/ 4640313 w 12192000"/>
              <a:gd name="connsiteY81" fmla="*/ 1784307 h 2237474"/>
              <a:gd name="connsiteX82" fmla="*/ 4536503 w 12192000"/>
              <a:gd name="connsiteY82" fmla="*/ 1785334 h 2237474"/>
              <a:gd name="connsiteX83" fmla="*/ 4513724 w 12192000"/>
              <a:gd name="connsiteY83" fmla="*/ 1791996 h 2237474"/>
              <a:gd name="connsiteX84" fmla="*/ 4459810 w 12192000"/>
              <a:gd name="connsiteY84" fmla="*/ 1797886 h 2237474"/>
              <a:gd name="connsiteX85" fmla="*/ 4379064 w 12192000"/>
              <a:gd name="connsiteY85" fmla="*/ 1817177 h 2237474"/>
              <a:gd name="connsiteX86" fmla="*/ 4290981 w 12192000"/>
              <a:gd name="connsiteY86" fmla="*/ 1839677 h 2237474"/>
              <a:gd name="connsiteX87" fmla="*/ 4238372 w 12192000"/>
              <a:gd name="connsiteY87" fmla="*/ 1851480 h 2237474"/>
              <a:gd name="connsiteX88" fmla="*/ 4232517 w 12192000"/>
              <a:gd name="connsiteY88" fmla="*/ 1852567 h 2237474"/>
              <a:gd name="connsiteX89" fmla="*/ 4191732 w 12192000"/>
              <a:gd name="connsiteY89" fmla="*/ 1857328 h 2237474"/>
              <a:gd name="connsiteX90" fmla="*/ 4065532 w 12192000"/>
              <a:gd name="connsiteY90" fmla="*/ 1855477 h 2237474"/>
              <a:gd name="connsiteX91" fmla="*/ 4028460 w 12192000"/>
              <a:gd name="connsiteY91" fmla="*/ 1855137 h 2237474"/>
              <a:gd name="connsiteX92" fmla="*/ 4002267 w 12192000"/>
              <a:gd name="connsiteY92" fmla="*/ 1852352 h 2237474"/>
              <a:gd name="connsiteX93" fmla="*/ 3931396 w 12192000"/>
              <a:gd name="connsiteY93" fmla="*/ 1858915 h 2237474"/>
              <a:gd name="connsiteX94" fmla="*/ 3812162 w 12192000"/>
              <a:gd name="connsiteY94" fmla="*/ 1875501 h 2237474"/>
              <a:gd name="connsiteX95" fmla="*/ 3758105 w 12192000"/>
              <a:gd name="connsiteY95" fmla="*/ 1871856 h 2237474"/>
              <a:gd name="connsiteX96" fmla="*/ 3567259 w 12192000"/>
              <a:gd name="connsiteY96" fmla="*/ 1893482 h 2237474"/>
              <a:gd name="connsiteX97" fmla="*/ 3405770 w 12192000"/>
              <a:gd name="connsiteY97" fmla="*/ 1904591 h 2237474"/>
              <a:gd name="connsiteX98" fmla="*/ 3280097 w 12192000"/>
              <a:gd name="connsiteY98" fmla="*/ 1919610 h 2237474"/>
              <a:gd name="connsiteX99" fmla="*/ 3009910 w 12192000"/>
              <a:gd name="connsiteY99" fmla="*/ 1957866 h 2237474"/>
              <a:gd name="connsiteX100" fmla="*/ 2995934 w 12192000"/>
              <a:gd name="connsiteY100" fmla="*/ 1967085 h 2237474"/>
              <a:gd name="connsiteX101" fmla="*/ 2942858 w 12192000"/>
              <a:gd name="connsiteY101" fmla="*/ 1981367 h 2237474"/>
              <a:gd name="connsiteX102" fmla="*/ 2875436 w 12192000"/>
              <a:gd name="connsiteY102" fmla="*/ 1996977 h 2237474"/>
              <a:gd name="connsiteX103" fmla="*/ 2874892 w 12192000"/>
              <a:gd name="connsiteY103" fmla="*/ 1996085 h 2237474"/>
              <a:gd name="connsiteX104" fmla="*/ 2843662 w 12192000"/>
              <a:gd name="connsiteY104" fmla="*/ 1992498 h 2237474"/>
              <a:gd name="connsiteX105" fmla="*/ 2718916 w 12192000"/>
              <a:gd name="connsiteY105" fmla="*/ 1990867 h 2237474"/>
              <a:gd name="connsiteX106" fmla="*/ 2713522 w 12192000"/>
              <a:gd name="connsiteY106" fmla="*/ 1990173 h 2237474"/>
              <a:gd name="connsiteX107" fmla="*/ 2476147 w 12192000"/>
              <a:gd name="connsiteY107" fmla="*/ 1998305 h 2237474"/>
              <a:gd name="connsiteX108" fmla="*/ 2373568 w 12192000"/>
              <a:gd name="connsiteY108" fmla="*/ 2003219 h 2237474"/>
              <a:gd name="connsiteX109" fmla="*/ 2287219 w 12192000"/>
              <a:gd name="connsiteY109" fmla="*/ 1998750 h 2237474"/>
              <a:gd name="connsiteX110" fmla="*/ 2243069 w 12192000"/>
              <a:gd name="connsiteY110" fmla="*/ 2005321 h 2237474"/>
              <a:gd name="connsiteX111" fmla="*/ 2164831 w 12192000"/>
              <a:gd name="connsiteY111" fmla="*/ 2010143 h 2237474"/>
              <a:gd name="connsiteX112" fmla="*/ 2085228 w 12192000"/>
              <a:gd name="connsiteY112" fmla="*/ 2046431 h 2237474"/>
              <a:gd name="connsiteX113" fmla="*/ 2058061 w 12192000"/>
              <a:gd name="connsiteY113" fmla="*/ 2047942 h 2237474"/>
              <a:gd name="connsiteX114" fmla="*/ 2042244 w 12192000"/>
              <a:gd name="connsiteY114" fmla="*/ 2055560 h 2237474"/>
              <a:gd name="connsiteX115" fmla="*/ 1877728 w 12192000"/>
              <a:gd name="connsiteY115" fmla="*/ 2101004 h 2237474"/>
              <a:gd name="connsiteX116" fmla="*/ 1759056 w 12192000"/>
              <a:gd name="connsiteY116" fmla="*/ 2125608 h 2237474"/>
              <a:gd name="connsiteX117" fmla="*/ 1637948 w 12192000"/>
              <a:gd name="connsiteY117" fmla="*/ 2172597 h 2237474"/>
              <a:gd name="connsiteX118" fmla="*/ 1434549 w 12192000"/>
              <a:gd name="connsiteY118" fmla="*/ 2234522 h 2237474"/>
              <a:gd name="connsiteX119" fmla="*/ 1398481 w 12192000"/>
              <a:gd name="connsiteY119" fmla="*/ 2237074 h 2237474"/>
              <a:gd name="connsiteX120" fmla="*/ 1398407 w 12192000"/>
              <a:gd name="connsiteY120" fmla="*/ 2237095 h 2237474"/>
              <a:gd name="connsiteX121" fmla="*/ 1370962 w 12192000"/>
              <a:gd name="connsiteY121" fmla="*/ 2237474 h 2237474"/>
              <a:gd name="connsiteX122" fmla="*/ 1356367 w 12192000"/>
              <a:gd name="connsiteY122" fmla="*/ 2235089 h 2237474"/>
              <a:gd name="connsiteX123" fmla="*/ 1279765 w 12192000"/>
              <a:gd name="connsiteY123" fmla="*/ 2229639 h 2237474"/>
              <a:gd name="connsiteX124" fmla="*/ 1195347 w 12192000"/>
              <a:gd name="connsiteY124" fmla="*/ 2212354 h 2237474"/>
              <a:gd name="connsiteX125" fmla="*/ 970251 w 12192000"/>
              <a:gd name="connsiteY125" fmla="*/ 2221029 h 2237474"/>
              <a:gd name="connsiteX126" fmla="*/ 812914 w 12192000"/>
              <a:gd name="connsiteY126" fmla="*/ 2210095 h 2237474"/>
              <a:gd name="connsiteX127" fmla="*/ 776382 w 12192000"/>
              <a:gd name="connsiteY127" fmla="*/ 2204512 h 2237474"/>
              <a:gd name="connsiteX128" fmla="*/ 597225 w 12192000"/>
              <a:gd name="connsiteY128" fmla="*/ 2180999 h 2237474"/>
              <a:gd name="connsiteX129" fmla="*/ 520671 w 12192000"/>
              <a:gd name="connsiteY129" fmla="*/ 2180980 h 2237474"/>
              <a:gd name="connsiteX130" fmla="*/ 515024 w 12192000"/>
              <a:gd name="connsiteY130" fmla="*/ 2179258 h 2237474"/>
              <a:gd name="connsiteX131" fmla="*/ 413835 w 12192000"/>
              <a:gd name="connsiteY131" fmla="*/ 2156783 h 2237474"/>
              <a:gd name="connsiteX132" fmla="*/ 376513 w 12192000"/>
              <a:gd name="connsiteY132" fmla="*/ 2154014 h 2237474"/>
              <a:gd name="connsiteX133" fmla="*/ 273386 w 12192000"/>
              <a:gd name="connsiteY133" fmla="*/ 2142551 h 2237474"/>
              <a:gd name="connsiteX134" fmla="*/ 169207 w 12192000"/>
              <a:gd name="connsiteY134" fmla="*/ 2128100 h 2237474"/>
              <a:gd name="connsiteX135" fmla="*/ 77641 w 12192000"/>
              <a:gd name="connsiteY135" fmla="*/ 2126835 h 2237474"/>
              <a:gd name="connsiteX136" fmla="*/ 37645 w 12192000"/>
              <a:gd name="connsiteY136" fmla="*/ 2115401 h 2237474"/>
              <a:gd name="connsiteX137" fmla="*/ 4572 w 12192000"/>
              <a:gd name="connsiteY137" fmla="*/ 2111091 h 2237474"/>
              <a:gd name="connsiteX138" fmla="*/ 0 w 12192000"/>
              <a:gd name="connsiteY138" fmla="*/ 2110468 h 2237474"/>
              <a:gd name="connsiteX139" fmla="*/ 0 w 12192000"/>
              <a:gd name="connsiteY139" fmla="*/ 0 h 2237474"/>
              <a:gd name="connsiteX0" fmla="*/ 0 w 12192000"/>
              <a:gd name="connsiteY0" fmla="*/ 0 h 2237474"/>
              <a:gd name="connsiteX1" fmla="*/ 12192000 w 12192000"/>
              <a:gd name="connsiteY1" fmla="*/ 0 h 2237474"/>
              <a:gd name="connsiteX2" fmla="*/ 12192000 w 12192000"/>
              <a:gd name="connsiteY2" fmla="*/ 751299 h 2237474"/>
              <a:gd name="connsiteX3" fmla="*/ 11890686 w 12192000"/>
              <a:gd name="connsiteY3" fmla="*/ 732766 h 2237474"/>
              <a:gd name="connsiteX4" fmla="*/ 11820512 w 12192000"/>
              <a:gd name="connsiteY4" fmla="*/ 745392 h 2237474"/>
              <a:gd name="connsiteX5" fmla="*/ 11649954 w 12192000"/>
              <a:gd name="connsiteY5" fmla="*/ 749628 h 2237474"/>
              <a:gd name="connsiteX6" fmla="*/ 11560424 w 12192000"/>
              <a:gd name="connsiteY6" fmla="*/ 748017 h 2237474"/>
              <a:gd name="connsiteX7" fmla="*/ 11358455 w 12192000"/>
              <a:gd name="connsiteY7" fmla="*/ 747593 h 2237474"/>
              <a:gd name="connsiteX8" fmla="*/ 11165209 w 12192000"/>
              <a:gd name="connsiteY8" fmla="*/ 748852 h 2237474"/>
              <a:gd name="connsiteX9" fmla="*/ 11058755 w 12192000"/>
              <a:gd name="connsiteY9" fmla="*/ 749617 h 2237474"/>
              <a:gd name="connsiteX10" fmla="*/ 10846594 w 12192000"/>
              <a:gd name="connsiteY10" fmla="*/ 765069 h 2237474"/>
              <a:gd name="connsiteX11" fmla="*/ 10739478 w 12192000"/>
              <a:gd name="connsiteY11" fmla="*/ 776841 h 2237474"/>
              <a:gd name="connsiteX12" fmla="*/ 10458762 w 12192000"/>
              <a:gd name="connsiteY12" fmla="*/ 755400 h 2237474"/>
              <a:gd name="connsiteX13" fmla="*/ 10211200 w 12192000"/>
              <a:gd name="connsiteY13" fmla="*/ 767513 h 2237474"/>
              <a:gd name="connsiteX14" fmla="*/ 10167995 w 12192000"/>
              <a:gd name="connsiteY14" fmla="*/ 760843 h 2237474"/>
              <a:gd name="connsiteX15" fmla="*/ 9997044 w 12192000"/>
              <a:gd name="connsiteY15" fmla="*/ 780129 h 2237474"/>
              <a:gd name="connsiteX16" fmla="*/ 9943887 w 12192000"/>
              <a:gd name="connsiteY16" fmla="*/ 804141 h 2237474"/>
              <a:gd name="connsiteX17" fmla="*/ 9918248 w 12192000"/>
              <a:gd name="connsiteY17" fmla="*/ 816628 h 2237474"/>
              <a:gd name="connsiteX18" fmla="*/ 9767091 w 12192000"/>
              <a:gd name="connsiteY18" fmla="*/ 870550 h 2237474"/>
              <a:gd name="connsiteX19" fmla="*/ 9683005 w 12192000"/>
              <a:gd name="connsiteY19" fmla="*/ 894128 h 2237474"/>
              <a:gd name="connsiteX20" fmla="*/ 9594438 w 12192000"/>
              <a:gd name="connsiteY20" fmla="*/ 919051 h 2237474"/>
              <a:gd name="connsiteX21" fmla="*/ 9544189 w 12192000"/>
              <a:gd name="connsiteY21" fmla="*/ 938966 h 2237474"/>
              <a:gd name="connsiteX22" fmla="*/ 9500499 w 12192000"/>
              <a:gd name="connsiteY22" fmla="*/ 954680 h 2237474"/>
              <a:gd name="connsiteX23" fmla="*/ 9410017 w 12192000"/>
              <a:gd name="connsiteY23" fmla="*/ 993931 h 2237474"/>
              <a:gd name="connsiteX24" fmla="*/ 9392919 w 12192000"/>
              <a:gd name="connsiteY24" fmla="*/ 994656 h 2237474"/>
              <a:gd name="connsiteX25" fmla="*/ 9268019 w 12192000"/>
              <a:gd name="connsiteY25" fmla="*/ 1007442 h 2237474"/>
              <a:gd name="connsiteX26" fmla="*/ 9188177 w 12192000"/>
              <a:gd name="connsiteY26" fmla="*/ 1035474 h 2237474"/>
              <a:gd name="connsiteX27" fmla="*/ 9155969 w 12192000"/>
              <a:gd name="connsiteY27" fmla="*/ 1046804 h 2237474"/>
              <a:gd name="connsiteX28" fmla="*/ 9133985 w 12192000"/>
              <a:gd name="connsiteY28" fmla="*/ 1046450 h 2237474"/>
              <a:gd name="connsiteX29" fmla="*/ 9003462 w 12192000"/>
              <a:gd name="connsiteY29" fmla="*/ 1042406 h 2237474"/>
              <a:gd name="connsiteX30" fmla="*/ 8968445 w 12192000"/>
              <a:gd name="connsiteY30" fmla="*/ 1052169 h 2237474"/>
              <a:gd name="connsiteX31" fmla="*/ 8886001 w 12192000"/>
              <a:gd name="connsiteY31" fmla="*/ 1067468 h 2237474"/>
              <a:gd name="connsiteX32" fmla="*/ 8838610 w 12192000"/>
              <a:gd name="connsiteY32" fmla="*/ 1075091 h 2237474"/>
              <a:gd name="connsiteX33" fmla="*/ 8750383 w 12192000"/>
              <a:gd name="connsiteY33" fmla="*/ 1097387 h 2237474"/>
              <a:gd name="connsiteX34" fmla="*/ 8665605 w 12192000"/>
              <a:gd name="connsiteY34" fmla="*/ 1110791 h 2237474"/>
              <a:gd name="connsiteX35" fmla="*/ 8584946 w 12192000"/>
              <a:gd name="connsiteY35" fmla="*/ 1135226 h 2237474"/>
              <a:gd name="connsiteX36" fmla="*/ 8419755 w 12192000"/>
              <a:gd name="connsiteY36" fmla="*/ 1216260 h 2237474"/>
              <a:gd name="connsiteX37" fmla="*/ 8411626 w 12192000"/>
              <a:gd name="connsiteY37" fmla="*/ 1214397 h 2237474"/>
              <a:gd name="connsiteX38" fmla="*/ 8363469 w 12192000"/>
              <a:gd name="connsiteY38" fmla="*/ 1246658 h 2237474"/>
              <a:gd name="connsiteX39" fmla="*/ 8275497 w 12192000"/>
              <a:gd name="connsiteY39" fmla="*/ 1264396 h 2237474"/>
              <a:gd name="connsiteX40" fmla="*/ 8074238 w 12192000"/>
              <a:gd name="connsiteY40" fmla="*/ 1301895 h 2237474"/>
              <a:gd name="connsiteX41" fmla="*/ 7942099 w 12192000"/>
              <a:gd name="connsiteY41" fmla="*/ 1336332 h 2237474"/>
              <a:gd name="connsiteX42" fmla="*/ 7902328 w 12192000"/>
              <a:gd name="connsiteY42" fmla="*/ 1345865 h 2237474"/>
              <a:gd name="connsiteX43" fmla="*/ 7840612 w 12192000"/>
              <a:gd name="connsiteY43" fmla="*/ 1369373 h 2237474"/>
              <a:gd name="connsiteX44" fmla="*/ 7786819 w 12192000"/>
              <a:gd name="connsiteY44" fmla="*/ 1378970 h 2237474"/>
              <a:gd name="connsiteX45" fmla="*/ 7548172 w 12192000"/>
              <a:gd name="connsiteY45" fmla="*/ 1417460 h 2237474"/>
              <a:gd name="connsiteX46" fmla="*/ 7483437 w 12192000"/>
              <a:gd name="connsiteY46" fmla="*/ 1478152 h 2237474"/>
              <a:gd name="connsiteX47" fmla="*/ 7377870 w 12192000"/>
              <a:gd name="connsiteY47" fmla="*/ 1523319 h 2237474"/>
              <a:gd name="connsiteX48" fmla="*/ 7230737 w 12192000"/>
              <a:gd name="connsiteY48" fmla="*/ 1562633 h 2237474"/>
              <a:gd name="connsiteX49" fmla="*/ 7224458 w 12192000"/>
              <a:gd name="connsiteY49" fmla="*/ 1573008 h 2237474"/>
              <a:gd name="connsiteX50" fmla="*/ 7183121 w 12192000"/>
              <a:gd name="connsiteY50" fmla="*/ 1595162 h 2237474"/>
              <a:gd name="connsiteX51" fmla="*/ 7164601 w 12192000"/>
              <a:gd name="connsiteY51" fmla="*/ 1606490 h 2237474"/>
              <a:gd name="connsiteX52" fmla="*/ 6900177 w 12192000"/>
              <a:gd name="connsiteY52" fmla="*/ 1636016 h 2237474"/>
              <a:gd name="connsiteX53" fmla="*/ 6795372 w 12192000"/>
              <a:gd name="connsiteY53" fmla="*/ 1644845 h 2237474"/>
              <a:gd name="connsiteX54" fmla="*/ 6692251 w 12192000"/>
              <a:gd name="connsiteY54" fmla="*/ 1656357 h 2237474"/>
              <a:gd name="connsiteX55" fmla="*/ 6655235 w 12192000"/>
              <a:gd name="connsiteY55" fmla="*/ 1661869 h 2237474"/>
              <a:gd name="connsiteX56" fmla="*/ 6554894 w 12192000"/>
              <a:gd name="connsiteY56" fmla="*/ 1664428 h 2237474"/>
              <a:gd name="connsiteX57" fmla="*/ 6516595 w 12192000"/>
              <a:gd name="connsiteY57" fmla="*/ 1667475 h 2237474"/>
              <a:gd name="connsiteX58" fmla="*/ 6508541 w 12192000"/>
              <a:gd name="connsiteY58" fmla="*/ 1668757 h 2237474"/>
              <a:gd name="connsiteX59" fmla="*/ 6471012 w 12192000"/>
              <a:gd name="connsiteY59" fmla="*/ 1678604 h 2237474"/>
              <a:gd name="connsiteX60" fmla="*/ 6364035 w 12192000"/>
              <a:gd name="connsiteY60" fmla="*/ 1667683 h 2237474"/>
              <a:gd name="connsiteX61" fmla="*/ 6280959 w 12192000"/>
              <a:gd name="connsiteY61" fmla="*/ 1689329 h 2237474"/>
              <a:gd name="connsiteX62" fmla="*/ 6243319 w 12192000"/>
              <a:gd name="connsiteY62" fmla="*/ 1695560 h 2237474"/>
              <a:gd name="connsiteX63" fmla="*/ 6098321 w 12192000"/>
              <a:gd name="connsiteY63" fmla="*/ 1721646 h 2237474"/>
              <a:gd name="connsiteX64" fmla="*/ 5880652 w 12192000"/>
              <a:gd name="connsiteY64" fmla="*/ 1779643 h 2237474"/>
              <a:gd name="connsiteX65" fmla="*/ 5785959 w 12192000"/>
              <a:gd name="connsiteY65" fmla="*/ 1775307 h 2237474"/>
              <a:gd name="connsiteX66" fmla="*/ 5643534 w 12192000"/>
              <a:gd name="connsiteY66" fmla="*/ 1802919 h 2237474"/>
              <a:gd name="connsiteX67" fmla="*/ 5518799 w 12192000"/>
              <a:gd name="connsiteY67" fmla="*/ 1818312 h 2237474"/>
              <a:gd name="connsiteX68" fmla="*/ 5505014 w 12192000"/>
              <a:gd name="connsiteY68" fmla="*/ 1819259 h 2237474"/>
              <a:gd name="connsiteX69" fmla="*/ 5453307 w 12192000"/>
              <a:gd name="connsiteY69" fmla="*/ 1815450 h 2237474"/>
              <a:gd name="connsiteX70" fmla="*/ 5221533 w 12192000"/>
              <a:gd name="connsiteY70" fmla="*/ 1846950 h 2237474"/>
              <a:gd name="connsiteX71" fmla="*/ 5149802 w 12192000"/>
              <a:gd name="connsiteY71" fmla="*/ 1844846 h 2237474"/>
              <a:gd name="connsiteX72" fmla="*/ 5114927 w 12192000"/>
              <a:gd name="connsiteY72" fmla="*/ 1847827 h 2237474"/>
              <a:gd name="connsiteX73" fmla="*/ 5108970 w 12192000"/>
              <a:gd name="connsiteY73" fmla="*/ 1847935 h 2237474"/>
              <a:gd name="connsiteX74" fmla="*/ 5067961 w 12192000"/>
              <a:gd name="connsiteY74" fmla="*/ 1845917 h 2237474"/>
              <a:gd name="connsiteX75" fmla="*/ 5007075 w 12192000"/>
              <a:gd name="connsiteY75" fmla="*/ 1838626 h 2237474"/>
              <a:gd name="connsiteX76" fmla="*/ 4944087 w 12192000"/>
              <a:gd name="connsiteY76" fmla="*/ 1823332 h 2237474"/>
              <a:gd name="connsiteX77" fmla="*/ 4907662 w 12192000"/>
              <a:gd name="connsiteY77" fmla="*/ 1816900 h 2237474"/>
              <a:gd name="connsiteX78" fmla="*/ 4882386 w 12192000"/>
              <a:gd name="connsiteY78" fmla="*/ 1809844 h 2237474"/>
              <a:gd name="connsiteX79" fmla="*/ 4811440 w 12192000"/>
              <a:gd name="connsiteY79" fmla="*/ 1804655 h 2237474"/>
              <a:gd name="connsiteX80" fmla="*/ 4691075 w 12192000"/>
              <a:gd name="connsiteY80" fmla="*/ 1801389 h 2237474"/>
              <a:gd name="connsiteX81" fmla="*/ 4640313 w 12192000"/>
              <a:gd name="connsiteY81" fmla="*/ 1784307 h 2237474"/>
              <a:gd name="connsiteX82" fmla="*/ 4536503 w 12192000"/>
              <a:gd name="connsiteY82" fmla="*/ 1785334 h 2237474"/>
              <a:gd name="connsiteX83" fmla="*/ 4513724 w 12192000"/>
              <a:gd name="connsiteY83" fmla="*/ 1791996 h 2237474"/>
              <a:gd name="connsiteX84" fmla="*/ 4459810 w 12192000"/>
              <a:gd name="connsiteY84" fmla="*/ 1797886 h 2237474"/>
              <a:gd name="connsiteX85" fmla="*/ 4379064 w 12192000"/>
              <a:gd name="connsiteY85" fmla="*/ 1817177 h 2237474"/>
              <a:gd name="connsiteX86" fmla="*/ 4290981 w 12192000"/>
              <a:gd name="connsiteY86" fmla="*/ 1839677 h 2237474"/>
              <a:gd name="connsiteX87" fmla="*/ 4238372 w 12192000"/>
              <a:gd name="connsiteY87" fmla="*/ 1851480 h 2237474"/>
              <a:gd name="connsiteX88" fmla="*/ 4232517 w 12192000"/>
              <a:gd name="connsiteY88" fmla="*/ 1852567 h 2237474"/>
              <a:gd name="connsiteX89" fmla="*/ 4191732 w 12192000"/>
              <a:gd name="connsiteY89" fmla="*/ 1857328 h 2237474"/>
              <a:gd name="connsiteX90" fmla="*/ 4065532 w 12192000"/>
              <a:gd name="connsiteY90" fmla="*/ 1855477 h 2237474"/>
              <a:gd name="connsiteX91" fmla="*/ 4028460 w 12192000"/>
              <a:gd name="connsiteY91" fmla="*/ 1855137 h 2237474"/>
              <a:gd name="connsiteX92" fmla="*/ 4002267 w 12192000"/>
              <a:gd name="connsiteY92" fmla="*/ 1852352 h 2237474"/>
              <a:gd name="connsiteX93" fmla="*/ 3931396 w 12192000"/>
              <a:gd name="connsiteY93" fmla="*/ 1858915 h 2237474"/>
              <a:gd name="connsiteX94" fmla="*/ 3812162 w 12192000"/>
              <a:gd name="connsiteY94" fmla="*/ 1875501 h 2237474"/>
              <a:gd name="connsiteX95" fmla="*/ 3758105 w 12192000"/>
              <a:gd name="connsiteY95" fmla="*/ 1871856 h 2237474"/>
              <a:gd name="connsiteX96" fmla="*/ 3567259 w 12192000"/>
              <a:gd name="connsiteY96" fmla="*/ 1893482 h 2237474"/>
              <a:gd name="connsiteX97" fmla="*/ 3405770 w 12192000"/>
              <a:gd name="connsiteY97" fmla="*/ 1904591 h 2237474"/>
              <a:gd name="connsiteX98" fmla="*/ 3280097 w 12192000"/>
              <a:gd name="connsiteY98" fmla="*/ 1919610 h 2237474"/>
              <a:gd name="connsiteX99" fmla="*/ 3009910 w 12192000"/>
              <a:gd name="connsiteY99" fmla="*/ 1957866 h 2237474"/>
              <a:gd name="connsiteX100" fmla="*/ 2995934 w 12192000"/>
              <a:gd name="connsiteY100" fmla="*/ 1967085 h 2237474"/>
              <a:gd name="connsiteX101" fmla="*/ 2942858 w 12192000"/>
              <a:gd name="connsiteY101" fmla="*/ 1981367 h 2237474"/>
              <a:gd name="connsiteX102" fmla="*/ 2875436 w 12192000"/>
              <a:gd name="connsiteY102" fmla="*/ 1996977 h 2237474"/>
              <a:gd name="connsiteX103" fmla="*/ 2874892 w 12192000"/>
              <a:gd name="connsiteY103" fmla="*/ 1996085 h 2237474"/>
              <a:gd name="connsiteX104" fmla="*/ 2843662 w 12192000"/>
              <a:gd name="connsiteY104" fmla="*/ 1992498 h 2237474"/>
              <a:gd name="connsiteX105" fmla="*/ 2718916 w 12192000"/>
              <a:gd name="connsiteY105" fmla="*/ 1990867 h 2237474"/>
              <a:gd name="connsiteX106" fmla="*/ 2713522 w 12192000"/>
              <a:gd name="connsiteY106" fmla="*/ 1990173 h 2237474"/>
              <a:gd name="connsiteX107" fmla="*/ 2476147 w 12192000"/>
              <a:gd name="connsiteY107" fmla="*/ 1998305 h 2237474"/>
              <a:gd name="connsiteX108" fmla="*/ 2373568 w 12192000"/>
              <a:gd name="connsiteY108" fmla="*/ 2003219 h 2237474"/>
              <a:gd name="connsiteX109" fmla="*/ 2287219 w 12192000"/>
              <a:gd name="connsiteY109" fmla="*/ 1998750 h 2237474"/>
              <a:gd name="connsiteX110" fmla="*/ 2243069 w 12192000"/>
              <a:gd name="connsiteY110" fmla="*/ 2005321 h 2237474"/>
              <a:gd name="connsiteX111" fmla="*/ 2164831 w 12192000"/>
              <a:gd name="connsiteY111" fmla="*/ 2010143 h 2237474"/>
              <a:gd name="connsiteX112" fmla="*/ 2085228 w 12192000"/>
              <a:gd name="connsiteY112" fmla="*/ 2046431 h 2237474"/>
              <a:gd name="connsiteX113" fmla="*/ 2058061 w 12192000"/>
              <a:gd name="connsiteY113" fmla="*/ 2047942 h 2237474"/>
              <a:gd name="connsiteX114" fmla="*/ 2042244 w 12192000"/>
              <a:gd name="connsiteY114" fmla="*/ 2055560 h 2237474"/>
              <a:gd name="connsiteX115" fmla="*/ 1877728 w 12192000"/>
              <a:gd name="connsiteY115" fmla="*/ 2101004 h 2237474"/>
              <a:gd name="connsiteX116" fmla="*/ 1759056 w 12192000"/>
              <a:gd name="connsiteY116" fmla="*/ 2125608 h 2237474"/>
              <a:gd name="connsiteX117" fmla="*/ 1637948 w 12192000"/>
              <a:gd name="connsiteY117" fmla="*/ 2172597 h 2237474"/>
              <a:gd name="connsiteX118" fmla="*/ 1434549 w 12192000"/>
              <a:gd name="connsiteY118" fmla="*/ 2234522 h 2237474"/>
              <a:gd name="connsiteX119" fmla="*/ 1398481 w 12192000"/>
              <a:gd name="connsiteY119" fmla="*/ 2237074 h 2237474"/>
              <a:gd name="connsiteX120" fmla="*/ 1398407 w 12192000"/>
              <a:gd name="connsiteY120" fmla="*/ 2237095 h 2237474"/>
              <a:gd name="connsiteX121" fmla="*/ 1370962 w 12192000"/>
              <a:gd name="connsiteY121" fmla="*/ 2237474 h 2237474"/>
              <a:gd name="connsiteX122" fmla="*/ 1356367 w 12192000"/>
              <a:gd name="connsiteY122" fmla="*/ 2235089 h 2237474"/>
              <a:gd name="connsiteX123" fmla="*/ 1279765 w 12192000"/>
              <a:gd name="connsiteY123" fmla="*/ 2229639 h 2237474"/>
              <a:gd name="connsiteX124" fmla="*/ 1195347 w 12192000"/>
              <a:gd name="connsiteY124" fmla="*/ 2212354 h 2237474"/>
              <a:gd name="connsiteX125" fmla="*/ 970251 w 12192000"/>
              <a:gd name="connsiteY125" fmla="*/ 2221029 h 2237474"/>
              <a:gd name="connsiteX126" fmla="*/ 812914 w 12192000"/>
              <a:gd name="connsiteY126" fmla="*/ 2210095 h 2237474"/>
              <a:gd name="connsiteX127" fmla="*/ 776382 w 12192000"/>
              <a:gd name="connsiteY127" fmla="*/ 2204512 h 2237474"/>
              <a:gd name="connsiteX128" fmla="*/ 597225 w 12192000"/>
              <a:gd name="connsiteY128" fmla="*/ 2180999 h 2237474"/>
              <a:gd name="connsiteX129" fmla="*/ 520671 w 12192000"/>
              <a:gd name="connsiteY129" fmla="*/ 2180980 h 2237474"/>
              <a:gd name="connsiteX130" fmla="*/ 515024 w 12192000"/>
              <a:gd name="connsiteY130" fmla="*/ 2179258 h 2237474"/>
              <a:gd name="connsiteX131" fmla="*/ 413835 w 12192000"/>
              <a:gd name="connsiteY131" fmla="*/ 2156783 h 2237474"/>
              <a:gd name="connsiteX132" fmla="*/ 376513 w 12192000"/>
              <a:gd name="connsiteY132" fmla="*/ 2154014 h 2237474"/>
              <a:gd name="connsiteX133" fmla="*/ 273386 w 12192000"/>
              <a:gd name="connsiteY133" fmla="*/ 2142551 h 2237474"/>
              <a:gd name="connsiteX134" fmla="*/ 77641 w 12192000"/>
              <a:gd name="connsiteY134" fmla="*/ 2126835 h 2237474"/>
              <a:gd name="connsiteX135" fmla="*/ 37645 w 12192000"/>
              <a:gd name="connsiteY135" fmla="*/ 2115401 h 2237474"/>
              <a:gd name="connsiteX136" fmla="*/ 4572 w 12192000"/>
              <a:gd name="connsiteY136" fmla="*/ 2111091 h 2237474"/>
              <a:gd name="connsiteX137" fmla="*/ 0 w 12192000"/>
              <a:gd name="connsiteY137" fmla="*/ 2110468 h 2237474"/>
              <a:gd name="connsiteX138" fmla="*/ 0 w 12192000"/>
              <a:gd name="connsiteY138" fmla="*/ 0 h 2237474"/>
              <a:gd name="connsiteX0" fmla="*/ 0 w 12192000"/>
              <a:gd name="connsiteY0" fmla="*/ 0 h 2237627"/>
              <a:gd name="connsiteX1" fmla="*/ 12192000 w 12192000"/>
              <a:gd name="connsiteY1" fmla="*/ 0 h 2237627"/>
              <a:gd name="connsiteX2" fmla="*/ 12192000 w 12192000"/>
              <a:gd name="connsiteY2" fmla="*/ 751299 h 2237627"/>
              <a:gd name="connsiteX3" fmla="*/ 11890686 w 12192000"/>
              <a:gd name="connsiteY3" fmla="*/ 732766 h 2237627"/>
              <a:gd name="connsiteX4" fmla="*/ 11820512 w 12192000"/>
              <a:gd name="connsiteY4" fmla="*/ 745392 h 2237627"/>
              <a:gd name="connsiteX5" fmla="*/ 11649954 w 12192000"/>
              <a:gd name="connsiteY5" fmla="*/ 749628 h 2237627"/>
              <a:gd name="connsiteX6" fmla="*/ 11560424 w 12192000"/>
              <a:gd name="connsiteY6" fmla="*/ 748017 h 2237627"/>
              <a:gd name="connsiteX7" fmla="*/ 11358455 w 12192000"/>
              <a:gd name="connsiteY7" fmla="*/ 747593 h 2237627"/>
              <a:gd name="connsiteX8" fmla="*/ 11165209 w 12192000"/>
              <a:gd name="connsiteY8" fmla="*/ 748852 h 2237627"/>
              <a:gd name="connsiteX9" fmla="*/ 11058755 w 12192000"/>
              <a:gd name="connsiteY9" fmla="*/ 749617 h 2237627"/>
              <a:gd name="connsiteX10" fmla="*/ 10846594 w 12192000"/>
              <a:gd name="connsiteY10" fmla="*/ 765069 h 2237627"/>
              <a:gd name="connsiteX11" fmla="*/ 10739478 w 12192000"/>
              <a:gd name="connsiteY11" fmla="*/ 776841 h 2237627"/>
              <a:gd name="connsiteX12" fmla="*/ 10458762 w 12192000"/>
              <a:gd name="connsiteY12" fmla="*/ 755400 h 2237627"/>
              <a:gd name="connsiteX13" fmla="*/ 10211200 w 12192000"/>
              <a:gd name="connsiteY13" fmla="*/ 767513 h 2237627"/>
              <a:gd name="connsiteX14" fmla="*/ 10167995 w 12192000"/>
              <a:gd name="connsiteY14" fmla="*/ 760843 h 2237627"/>
              <a:gd name="connsiteX15" fmla="*/ 9997044 w 12192000"/>
              <a:gd name="connsiteY15" fmla="*/ 780129 h 2237627"/>
              <a:gd name="connsiteX16" fmla="*/ 9943887 w 12192000"/>
              <a:gd name="connsiteY16" fmla="*/ 804141 h 2237627"/>
              <a:gd name="connsiteX17" fmla="*/ 9918248 w 12192000"/>
              <a:gd name="connsiteY17" fmla="*/ 816628 h 2237627"/>
              <a:gd name="connsiteX18" fmla="*/ 9767091 w 12192000"/>
              <a:gd name="connsiteY18" fmla="*/ 870550 h 2237627"/>
              <a:gd name="connsiteX19" fmla="*/ 9683005 w 12192000"/>
              <a:gd name="connsiteY19" fmla="*/ 894128 h 2237627"/>
              <a:gd name="connsiteX20" fmla="*/ 9594438 w 12192000"/>
              <a:gd name="connsiteY20" fmla="*/ 919051 h 2237627"/>
              <a:gd name="connsiteX21" fmla="*/ 9544189 w 12192000"/>
              <a:gd name="connsiteY21" fmla="*/ 938966 h 2237627"/>
              <a:gd name="connsiteX22" fmla="*/ 9500499 w 12192000"/>
              <a:gd name="connsiteY22" fmla="*/ 954680 h 2237627"/>
              <a:gd name="connsiteX23" fmla="*/ 9410017 w 12192000"/>
              <a:gd name="connsiteY23" fmla="*/ 993931 h 2237627"/>
              <a:gd name="connsiteX24" fmla="*/ 9392919 w 12192000"/>
              <a:gd name="connsiteY24" fmla="*/ 994656 h 2237627"/>
              <a:gd name="connsiteX25" fmla="*/ 9268019 w 12192000"/>
              <a:gd name="connsiteY25" fmla="*/ 1007442 h 2237627"/>
              <a:gd name="connsiteX26" fmla="*/ 9188177 w 12192000"/>
              <a:gd name="connsiteY26" fmla="*/ 1035474 h 2237627"/>
              <a:gd name="connsiteX27" fmla="*/ 9155969 w 12192000"/>
              <a:gd name="connsiteY27" fmla="*/ 1046804 h 2237627"/>
              <a:gd name="connsiteX28" fmla="*/ 9133985 w 12192000"/>
              <a:gd name="connsiteY28" fmla="*/ 1046450 h 2237627"/>
              <a:gd name="connsiteX29" fmla="*/ 9003462 w 12192000"/>
              <a:gd name="connsiteY29" fmla="*/ 1042406 h 2237627"/>
              <a:gd name="connsiteX30" fmla="*/ 8968445 w 12192000"/>
              <a:gd name="connsiteY30" fmla="*/ 1052169 h 2237627"/>
              <a:gd name="connsiteX31" fmla="*/ 8886001 w 12192000"/>
              <a:gd name="connsiteY31" fmla="*/ 1067468 h 2237627"/>
              <a:gd name="connsiteX32" fmla="*/ 8838610 w 12192000"/>
              <a:gd name="connsiteY32" fmla="*/ 1075091 h 2237627"/>
              <a:gd name="connsiteX33" fmla="*/ 8750383 w 12192000"/>
              <a:gd name="connsiteY33" fmla="*/ 1097387 h 2237627"/>
              <a:gd name="connsiteX34" fmla="*/ 8665605 w 12192000"/>
              <a:gd name="connsiteY34" fmla="*/ 1110791 h 2237627"/>
              <a:gd name="connsiteX35" fmla="*/ 8584946 w 12192000"/>
              <a:gd name="connsiteY35" fmla="*/ 1135226 h 2237627"/>
              <a:gd name="connsiteX36" fmla="*/ 8419755 w 12192000"/>
              <a:gd name="connsiteY36" fmla="*/ 1216260 h 2237627"/>
              <a:gd name="connsiteX37" fmla="*/ 8411626 w 12192000"/>
              <a:gd name="connsiteY37" fmla="*/ 1214397 h 2237627"/>
              <a:gd name="connsiteX38" fmla="*/ 8363469 w 12192000"/>
              <a:gd name="connsiteY38" fmla="*/ 1246658 h 2237627"/>
              <a:gd name="connsiteX39" fmla="*/ 8275497 w 12192000"/>
              <a:gd name="connsiteY39" fmla="*/ 1264396 h 2237627"/>
              <a:gd name="connsiteX40" fmla="*/ 8074238 w 12192000"/>
              <a:gd name="connsiteY40" fmla="*/ 1301895 h 2237627"/>
              <a:gd name="connsiteX41" fmla="*/ 7942099 w 12192000"/>
              <a:gd name="connsiteY41" fmla="*/ 1336332 h 2237627"/>
              <a:gd name="connsiteX42" fmla="*/ 7902328 w 12192000"/>
              <a:gd name="connsiteY42" fmla="*/ 1345865 h 2237627"/>
              <a:gd name="connsiteX43" fmla="*/ 7840612 w 12192000"/>
              <a:gd name="connsiteY43" fmla="*/ 1369373 h 2237627"/>
              <a:gd name="connsiteX44" fmla="*/ 7786819 w 12192000"/>
              <a:gd name="connsiteY44" fmla="*/ 1378970 h 2237627"/>
              <a:gd name="connsiteX45" fmla="*/ 7548172 w 12192000"/>
              <a:gd name="connsiteY45" fmla="*/ 1417460 h 2237627"/>
              <a:gd name="connsiteX46" fmla="*/ 7483437 w 12192000"/>
              <a:gd name="connsiteY46" fmla="*/ 1478152 h 2237627"/>
              <a:gd name="connsiteX47" fmla="*/ 7377870 w 12192000"/>
              <a:gd name="connsiteY47" fmla="*/ 1523319 h 2237627"/>
              <a:gd name="connsiteX48" fmla="*/ 7230737 w 12192000"/>
              <a:gd name="connsiteY48" fmla="*/ 1562633 h 2237627"/>
              <a:gd name="connsiteX49" fmla="*/ 7224458 w 12192000"/>
              <a:gd name="connsiteY49" fmla="*/ 1573008 h 2237627"/>
              <a:gd name="connsiteX50" fmla="*/ 7183121 w 12192000"/>
              <a:gd name="connsiteY50" fmla="*/ 1595162 h 2237627"/>
              <a:gd name="connsiteX51" fmla="*/ 7164601 w 12192000"/>
              <a:gd name="connsiteY51" fmla="*/ 1606490 h 2237627"/>
              <a:gd name="connsiteX52" fmla="*/ 6900177 w 12192000"/>
              <a:gd name="connsiteY52" fmla="*/ 1636016 h 2237627"/>
              <a:gd name="connsiteX53" fmla="*/ 6795372 w 12192000"/>
              <a:gd name="connsiteY53" fmla="*/ 1644845 h 2237627"/>
              <a:gd name="connsiteX54" fmla="*/ 6692251 w 12192000"/>
              <a:gd name="connsiteY54" fmla="*/ 1656357 h 2237627"/>
              <a:gd name="connsiteX55" fmla="*/ 6655235 w 12192000"/>
              <a:gd name="connsiteY55" fmla="*/ 1661869 h 2237627"/>
              <a:gd name="connsiteX56" fmla="*/ 6554894 w 12192000"/>
              <a:gd name="connsiteY56" fmla="*/ 1664428 h 2237627"/>
              <a:gd name="connsiteX57" fmla="*/ 6516595 w 12192000"/>
              <a:gd name="connsiteY57" fmla="*/ 1667475 h 2237627"/>
              <a:gd name="connsiteX58" fmla="*/ 6508541 w 12192000"/>
              <a:gd name="connsiteY58" fmla="*/ 1668757 h 2237627"/>
              <a:gd name="connsiteX59" fmla="*/ 6471012 w 12192000"/>
              <a:gd name="connsiteY59" fmla="*/ 1678604 h 2237627"/>
              <a:gd name="connsiteX60" fmla="*/ 6364035 w 12192000"/>
              <a:gd name="connsiteY60" fmla="*/ 1667683 h 2237627"/>
              <a:gd name="connsiteX61" fmla="*/ 6280959 w 12192000"/>
              <a:gd name="connsiteY61" fmla="*/ 1689329 h 2237627"/>
              <a:gd name="connsiteX62" fmla="*/ 6243319 w 12192000"/>
              <a:gd name="connsiteY62" fmla="*/ 1695560 h 2237627"/>
              <a:gd name="connsiteX63" fmla="*/ 6098321 w 12192000"/>
              <a:gd name="connsiteY63" fmla="*/ 1721646 h 2237627"/>
              <a:gd name="connsiteX64" fmla="*/ 5880652 w 12192000"/>
              <a:gd name="connsiteY64" fmla="*/ 1779643 h 2237627"/>
              <a:gd name="connsiteX65" fmla="*/ 5785959 w 12192000"/>
              <a:gd name="connsiteY65" fmla="*/ 1775307 h 2237627"/>
              <a:gd name="connsiteX66" fmla="*/ 5643534 w 12192000"/>
              <a:gd name="connsiteY66" fmla="*/ 1802919 h 2237627"/>
              <a:gd name="connsiteX67" fmla="*/ 5518799 w 12192000"/>
              <a:gd name="connsiteY67" fmla="*/ 1818312 h 2237627"/>
              <a:gd name="connsiteX68" fmla="*/ 5505014 w 12192000"/>
              <a:gd name="connsiteY68" fmla="*/ 1819259 h 2237627"/>
              <a:gd name="connsiteX69" fmla="*/ 5453307 w 12192000"/>
              <a:gd name="connsiteY69" fmla="*/ 1815450 h 2237627"/>
              <a:gd name="connsiteX70" fmla="*/ 5221533 w 12192000"/>
              <a:gd name="connsiteY70" fmla="*/ 1846950 h 2237627"/>
              <a:gd name="connsiteX71" fmla="*/ 5149802 w 12192000"/>
              <a:gd name="connsiteY71" fmla="*/ 1844846 h 2237627"/>
              <a:gd name="connsiteX72" fmla="*/ 5114927 w 12192000"/>
              <a:gd name="connsiteY72" fmla="*/ 1847827 h 2237627"/>
              <a:gd name="connsiteX73" fmla="*/ 5108970 w 12192000"/>
              <a:gd name="connsiteY73" fmla="*/ 1847935 h 2237627"/>
              <a:gd name="connsiteX74" fmla="*/ 5067961 w 12192000"/>
              <a:gd name="connsiteY74" fmla="*/ 1845917 h 2237627"/>
              <a:gd name="connsiteX75" fmla="*/ 5007075 w 12192000"/>
              <a:gd name="connsiteY75" fmla="*/ 1838626 h 2237627"/>
              <a:gd name="connsiteX76" fmla="*/ 4944087 w 12192000"/>
              <a:gd name="connsiteY76" fmla="*/ 1823332 h 2237627"/>
              <a:gd name="connsiteX77" fmla="*/ 4907662 w 12192000"/>
              <a:gd name="connsiteY77" fmla="*/ 1816900 h 2237627"/>
              <a:gd name="connsiteX78" fmla="*/ 4882386 w 12192000"/>
              <a:gd name="connsiteY78" fmla="*/ 1809844 h 2237627"/>
              <a:gd name="connsiteX79" fmla="*/ 4811440 w 12192000"/>
              <a:gd name="connsiteY79" fmla="*/ 1804655 h 2237627"/>
              <a:gd name="connsiteX80" fmla="*/ 4691075 w 12192000"/>
              <a:gd name="connsiteY80" fmla="*/ 1801389 h 2237627"/>
              <a:gd name="connsiteX81" fmla="*/ 4640313 w 12192000"/>
              <a:gd name="connsiteY81" fmla="*/ 1784307 h 2237627"/>
              <a:gd name="connsiteX82" fmla="*/ 4536503 w 12192000"/>
              <a:gd name="connsiteY82" fmla="*/ 1785334 h 2237627"/>
              <a:gd name="connsiteX83" fmla="*/ 4513724 w 12192000"/>
              <a:gd name="connsiteY83" fmla="*/ 1791996 h 2237627"/>
              <a:gd name="connsiteX84" fmla="*/ 4459810 w 12192000"/>
              <a:gd name="connsiteY84" fmla="*/ 1797886 h 2237627"/>
              <a:gd name="connsiteX85" fmla="*/ 4379064 w 12192000"/>
              <a:gd name="connsiteY85" fmla="*/ 1817177 h 2237627"/>
              <a:gd name="connsiteX86" fmla="*/ 4290981 w 12192000"/>
              <a:gd name="connsiteY86" fmla="*/ 1839677 h 2237627"/>
              <a:gd name="connsiteX87" fmla="*/ 4238372 w 12192000"/>
              <a:gd name="connsiteY87" fmla="*/ 1851480 h 2237627"/>
              <a:gd name="connsiteX88" fmla="*/ 4232517 w 12192000"/>
              <a:gd name="connsiteY88" fmla="*/ 1852567 h 2237627"/>
              <a:gd name="connsiteX89" fmla="*/ 4191732 w 12192000"/>
              <a:gd name="connsiteY89" fmla="*/ 1857328 h 2237627"/>
              <a:gd name="connsiteX90" fmla="*/ 4065532 w 12192000"/>
              <a:gd name="connsiteY90" fmla="*/ 1855477 h 2237627"/>
              <a:gd name="connsiteX91" fmla="*/ 4028460 w 12192000"/>
              <a:gd name="connsiteY91" fmla="*/ 1855137 h 2237627"/>
              <a:gd name="connsiteX92" fmla="*/ 4002267 w 12192000"/>
              <a:gd name="connsiteY92" fmla="*/ 1852352 h 2237627"/>
              <a:gd name="connsiteX93" fmla="*/ 3931396 w 12192000"/>
              <a:gd name="connsiteY93" fmla="*/ 1858915 h 2237627"/>
              <a:gd name="connsiteX94" fmla="*/ 3812162 w 12192000"/>
              <a:gd name="connsiteY94" fmla="*/ 1875501 h 2237627"/>
              <a:gd name="connsiteX95" fmla="*/ 3758105 w 12192000"/>
              <a:gd name="connsiteY95" fmla="*/ 1871856 h 2237627"/>
              <a:gd name="connsiteX96" fmla="*/ 3567259 w 12192000"/>
              <a:gd name="connsiteY96" fmla="*/ 1893482 h 2237627"/>
              <a:gd name="connsiteX97" fmla="*/ 3405770 w 12192000"/>
              <a:gd name="connsiteY97" fmla="*/ 1904591 h 2237627"/>
              <a:gd name="connsiteX98" fmla="*/ 3280097 w 12192000"/>
              <a:gd name="connsiteY98" fmla="*/ 1919610 h 2237627"/>
              <a:gd name="connsiteX99" fmla="*/ 3009910 w 12192000"/>
              <a:gd name="connsiteY99" fmla="*/ 1957866 h 2237627"/>
              <a:gd name="connsiteX100" fmla="*/ 2995934 w 12192000"/>
              <a:gd name="connsiteY100" fmla="*/ 1967085 h 2237627"/>
              <a:gd name="connsiteX101" fmla="*/ 2942858 w 12192000"/>
              <a:gd name="connsiteY101" fmla="*/ 1981367 h 2237627"/>
              <a:gd name="connsiteX102" fmla="*/ 2875436 w 12192000"/>
              <a:gd name="connsiteY102" fmla="*/ 1996977 h 2237627"/>
              <a:gd name="connsiteX103" fmla="*/ 2874892 w 12192000"/>
              <a:gd name="connsiteY103" fmla="*/ 1996085 h 2237627"/>
              <a:gd name="connsiteX104" fmla="*/ 2843662 w 12192000"/>
              <a:gd name="connsiteY104" fmla="*/ 1992498 h 2237627"/>
              <a:gd name="connsiteX105" fmla="*/ 2718916 w 12192000"/>
              <a:gd name="connsiteY105" fmla="*/ 1990867 h 2237627"/>
              <a:gd name="connsiteX106" fmla="*/ 2713522 w 12192000"/>
              <a:gd name="connsiteY106" fmla="*/ 1990173 h 2237627"/>
              <a:gd name="connsiteX107" fmla="*/ 2476147 w 12192000"/>
              <a:gd name="connsiteY107" fmla="*/ 1998305 h 2237627"/>
              <a:gd name="connsiteX108" fmla="*/ 2373568 w 12192000"/>
              <a:gd name="connsiteY108" fmla="*/ 2003219 h 2237627"/>
              <a:gd name="connsiteX109" fmla="*/ 2287219 w 12192000"/>
              <a:gd name="connsiteY109" fmla="*/ 1998750 h 2237627"/>
              <a:gd name="connsiteX110" fmla="*/ 2243069 w 12192000"/>
              <a:gd name="connsiteY110" fmla="*/ 2005321 h 2237627"/>
              <a:gd name="connsiteX111" fmla="*/ 2164831 w 12192000"/>
              <a:gd name="connsiteY111" fmla="*/ 2010143 h 2237627"/>
              <a:gd name="connsiteX112" fmla="*/ 2085228 w 12192000"/>
              <a:gd name="connsiteY112" fmla="*/ 2046431 h 2237627"/>
              <a:gd name="connsiteX113" fmla="*/ 2058061 w 12192000"/>
              <a:gd name="connsiteY113" fmla="*/ 2047942 h 2237627"/>
              <a:gd name="connsiteX114" fmla="*/ 2042244 w 12192000"/>
              <a:gd name="connsiteY114" fmla="*/ 2055560 h 2237627"/>
              <a:gd name="connsiteX115" fmla="*/ 1877728 w 12192000"/>
              <a:gd name="connsiteY115" fmla="*/ 2101004 h 2237627"/>
              <a:gd name="connsiteX116" fmla="*/ 1759056 w 12192000"/>
              <a:gd name="connsiteY116" fmla="*/ 2125608 h 2237627"/>
              <a:gd name="connsiteX117" fmla="*/ 1637948 w 12192000"/>
              <a:gd name="connsiteY117" fmla="*/ 2172597 h 2237627"/>
              <a:gd name="connsiteX118" fmla="*/ 1434549 w 12192000"/>
              <a:gd name="connsiteY118" fmla="*/ 2234522 h 2237627"/>
              <a:gd name="connsiteX119" fmla="*/ 1398481 w 12192000"/>
              <a:gd name="connsiteY119" fmla="*/ 2237074 h 2237627"/>
              <a:gd name="connsiteX120" fmla="*/ 1370962 w 12192000"/>
              <a:gd name="connsiteY120" fmla="*/ 2237474 h 2237627"/>
              <a:gd name="connsiteX121" fmla="*/ 1356367 w 12192000"/>
              <a:gd name="connsiteY121" fmla="*/ 2235089 h 2237627"/>
              <a:gd name="connsiteX122" fmla="*/ 1279765 w 12192000"/>
              <a:gd name="connsiteY122" fmla="*/ 2229639 h 2237627"/>
              <a:gd name="connsiteX123" fmla="*/ 1195347 w 12192000"/>
              <a:gd name="connsiteY123" fmla="*/ 2212354 h 2237627"/>
              <a:gd name="connsiteX124" fmla="*/ 970251 w 12192000"/>
              <a:gd name="connsiteY124" fmla="*/ 2221029 h 2237627"/>
              <a:gd name="connsiteX125" fmla="*/ 812914 w 12192000"/>
              <a:gd name="connsiteY125" fmla="*/ 2210095 h 2237627"/>
              <a:gd name="connsiteX126" fmla="*/ 776382 w 12192000"/>
              <a:gd name="connsiteY126" fmla="*/ 2204512 h 2237627"/>
              <a:gd name="connsiteX127" fmla="*/ 597225 w 12192000"/>
              <a:gd name="connsiteY127" fmla="*/ 2180999 h 2237627"/>
              <a:gd name="connsiteX128" fmla="*/ 520671 w 12192000"/>
              <a:gd name="connsiteY128" fmla="*/ 2180980 h 2237627"/>
              <a:gd name="connsiteX129" fmla="*/ 515024 w 12192000"/>
              <a:gd name="connsiteY129" fmla="*/ 2179258 h 2237627"/>
              <a:gd name="connsiteX130" fmla="*/ 413835 w 12192000"/>
              <a:gd name="connsiteY130" fmla="*/ 2156783 h 2237627"/>
              <a:gd name="connsiteX131" fmla="*/ 376513 w 12192000"/>
              <a:gd name="connsiteY131" fmla="*/ 2154014 h 2237627"/>
              <a:gd name="connsiteX132" fmla="*/ 273386 w 12192000"/>
              <a:gd name="connsiteY132" fmla="*/ 2142551 h 2237627"/>
              <a:gd name="connsiteX133" fmla="*/ 77641 w 12192000"/>
              <a:gd name="connsiteY133" fmla="*/ 2126835 h 2237627"/>
              <a:gd name="connsiteX134" fmla="*/ 37645 w 12192000"/>
              <a:gd name="connsiteY134" fmla="*/ 2115401 h 2237627"/>
              <a:gd name="connsiteX135" fmla="*/ 4572 w 12192000"/>
              <a:gd name="connsiteY135" fmla="*/ 2111091 h 2237627"/>
              <a:gd name="connsiteX136" fmla="*/ 0 w 12192000"/>
              <a:gd name="connsiteY136" fmla="*/ 2110468 h 2237627"/>
              <a:gd name="connsiteX137" fmla="*/ 0 w 12192000"/>
              <a:gd name="connsiteY137" fmla="*/ 0 h 2237627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750383 w 12192000"/>
              <a:gd name="connsiteY33" fmla="*/ 1097387 h 2240205"/>
              <a:gd name="connsiteX34" fmla="*/ 8665605 w 12192000"/>
              <a:gd name="connsiteY34" fmla="*/ 1110791 h 2240205"/>
              <a:gd name="connsiteX35" fmla="*/ 8584946 w 12192000"/>
              <a:gd name="connsiteY35" fmla="*/ 1135226 h 2240205"/>
              <a:gd name="connsiteX36" fmla="*/ 8419755 w 12192000"/>
              <a:gd name="connsiteY36" fmla="*/ 1216260 h 2240205"/>
              <a:gd name="connsiteX37" fmla="*/ 8411626 w 12192000"/>
              <a:gd name="connsiteY37" fmla="*/ 1214397 h 2240205"/>
              <a:gd name="connsiteX38" fmla="*/ 8363469 w 12192000"/>
              <a:gd name="connsiteY38" fmla="*/ 1246658 h 2240205"/>
              <a:gd name="connsiteX39" fmla="*/ 8275497 w 12192000"/>
              <a:gd name="connsiteY39" fmla="*/ 1264396 h 2240205"/>
              <a:gd name="connsiteX40" fmla="*/ 8074238 w 12192000"/>
              <a:gd name="connsiteY40" fmla="*/ 1301895 h 2240205"/>
              <a:gd name="connsiteX41" fmla="*/ 7942099 w 12192000"/>
              <a:gd name="connsiteY41" fmla="*/ 1336332 h 2240205"/>
              <a:gd name="connsiteX42" fmla="*/ 7902328 w 12192000"/>
              <a:gd name="connsiteY42" fmla="*/ 1345865 h 2240205"/>
              <a:gd name="connsiteX43" fmla="*/ 7840612 w 12192000"/>
              <a:gd name="connsiteY43" fmla="*/ 1369373 h 2240205"/>
              <a:gd name="connsiteX44" fmla="*/ 7786819 w 12192000"/>
              <a:gd name="connsiteY44" fmla="*/ 1378970 h 2240205"/>
              <a:gd name="connsiteX45" fmla="*/ 7548172 w 12192000"/>
              <a:gd name="connsiteY45" fmla="*/ 1417460 h 2240205"/>
              <a:gd name="connsiteX46" fmla="*/ 7483437 w 12192000"/>
              <a:gd name="connsiteY46" fmla="*/ 1478152 h 2240205"/>
              <a:gd name="connsiteX47" fmla="*/ 7377870 w 12192000"/>
              <a:gd name="connsiteY47" fmla="*/ 1523319 h 2240205"/>
              <a:gd name="connsiteX48" fmla="*/ 7230737 w 12192000"/>
              <a:gd name="connsiteY48" fmla="*/ 1562633 h 2240205"/>
              <a:gd name="connsiteX49" fmla="*/ 7224458 w 12192000"/>
              <a:gd name="connsiteY49" fmla="*/ 1573008 h 2240205"/>
              <a:gd name="connsiteX50" fmla="*/ 7183121 w 12192000"/>
              <a:gd name="connsiteY50" fmla="*/ 1595162 h 2240205"/>
              <a:gd name="connsiteX51" fmla="*/ 7164601 w 12192000"/>
              <a:gd name="connsiteY51" fmla="*/ 1606490 h 2240205"/>
              <a:gd name="connsiteX52" fmla="*/ 6900177 w 12192000"/>
              <a:gd name="connsiteY52" fmla="*/ 1636016 h 2240205"/>
              <a:gd name="connsiteX53" fmla="*/ 6795372 w 12192000"/>
              <a:gd name="connsiteY53" fmla="*/ 1644845 h 2240205"/>
              <a:gd name="connsiteX54" fmla="*/ 6692251 w 12192000"/>
              <a:gd name="connsiteY54" fmla="*/ 1656357 h 2240205"/>
              <a:gd name="connsiteX55" fmla="*/ 6655235 w 12192000"/>
              <a:gd name="connsiteY55" fmla="*/ 1661869 h 2240205"/>
              <a:gd name="connsiteX56" fmla="*/ 6554894 w 12192000"/>
              <a:gd name="connsiteY56" fmla="*/ 1664428 h 2240205"/>
              <a:gd name="connsiteX57" fmla="*/ 6516595 w 12192000"/>
              <a:gd name="connsiteY57" fmla="*/ 1667475 h 2240205"/>
              <a:gd name="connsiteX58" fmla="*/ 6508541 w 12192000"/>
              <a:gd name="connsiteY58" fmla="*/ 1668757 h 2240205"/>
              <a:gd name="connsiteX59" fmla="*/ 6471012 w 12192000"/>
              <a:gd name="connsiteY59" fmla="*/ 1678604 h 2240205"/>
              <a:gd name="connsiteX60" fmla="*/ 6364035 w 12192000"/>
              <a:gd name="connsiteY60" fmla="*/ 1667683 h 2240205"/>
              <a:gd name="connsiteX61" fmla="*/ 6280959 w 12192000"/>
              <a:gd name="connsiteY61" fmla="*/ 1689329 h 2240205"/>
              <a:gd name="connsiteX62" fmla="*/ 6243319 w 12192000"/>
              <a:gd name="connsiteY62" fmla="*/ 1695560 h 2240205"/>
              <a:gd name="connsiteX63" fmla="*/ 6098321 w 12192000"/>
              <a:gd name="connsiteY63" fmla="*/ 1721646 h 2240205"/>
              <a:gd name="connsiteX64" fmla="*/ 5880652 w 12192000"/>
              <a:gd name="connsiteY64" fmla="*/ 1779643 h 2240205"/>
              <a:gd name="connsiteX65" fmla="*/ 5785959 w 12192000"/>
              <a:gd name="connsiteY65" fmla="*/ 1775307 h 2240205"/>
              <a:gd name="connsiteX66" fmla="*/ 5643534 w 12192000"/>
              <a:gd name="connsiteY66" fmla="*/ 1802919 h 2240205"/>
              <a:gd name="connsiteX67" fmla="*/ 5518799 w 12192000"/>
              <a:gd name="connsiteY67" fmla="*/ 1818312 h 2240205"/>
              <a:gd name="connsiteX68" fmla="*/ 5505014 w 12192000"/>
              <a:gd name="connsiteY68" fmla="*/ 1819259 h 2240205"/>
              <a:gd name="connsiteX69" fmla="*/ 5453307 w 12192000"/>
              <a:gd name="connsiteY69" fmla="*/ 1815450 h 2240205"/>
              <a:gd name="connsiteX70" fmla="*/ 5221533 w 12192000"/>
              <a:gd name="connsiteY70" fmla="*/ 1846950 h 2240205"/>
              <a:gd name="connsiteX71" fmla="*/ 5149802 w 12192000"/>
              <a:gd name="connsiteY71" fmla="*/ 1844846 h 2240205"/>
              <a:gd name="connsiteX72" fmla="*/ 5114927 w 12192000"/>
              <a:gd name="connsiteY72" fmla="*/ 1847827 h 2240205"/>
              <a:gd name="connsiteX73" fmla="*/ 5108970 w 12192000"/>
              <a:gd name="connsiteY73" fmla="*/ 1847935 h 2240205"/>
              <a:gd name="connsiteX74" fmla="*/ 5067961 w 12192000"/>
              <a:gd name="connsiteY74" fmla="*/ 1845917 h 2240205"/>
              <a:gd name="connsiteX75" fmla="*/ 5007075 w 12192000"/>
              <a:gd name="connsiteY75" fmla="*/ 1838626 h 2240205"/>
              <a:gd name="connsiteX76" fmla="*/ 4944087 w 12192000"/>
              <a:gd name="connsiteY76" fmla="*/ 1823332 h 2240205"/>
              <a:gd name="connsiteX77" fmla="*/ 4907662 w 12192000"/>
              <a:gd name="connsiteY77" fmla="*/ 1816900 h 2240205"/>
              <a:gd name="connsiteX78" fmla="*/ 4882386 w 12192000"/>
              <a:gd name="connsiteY78" fmla="*/ 1809844 h 2240205"/>
              <a:gd name="connsiteX79" fmla="*/ 4811440 w 12192000"/>
              <a:gd name="connsiteY79" fmla="*/ 1804655 h 2240205"/>
              <a:gd name="connsiteX80" fmla="*/ 4691075 w 12192000"/>
              <a:gd name="connsiteY80" fmla="*/ 1801389 h 2240205"/>
              <a:gd name="connsiteX81" fmla="*/ 4640313 w 12192000"/>
              <a:gd name="connsiteY81" fmla="*/ 1784307 h 2240205"/>
              <a:gd name="connsiteX82" fmla="*/ 4536503 w 12192000"/>
              <a:gd name="connsiteY82" fmla="*/ 1785334 h 2240205"/>
              <a:gd name="connsiteX83" fmla="*/ 4513724 w 12192000"/>
              <a:gd name="connsiteY83" fmla="*/ 1791996 h 2240205"/>
              <a:gd name="connsiteX84" fmla="*/ 4459810 w 12192000"/>
              <a:gd name="connsiteY84" fmla="*/ 1797886 h 2240205"/>
              <a:gd name="connsiteX85" fmla="*/ 4379064 w 12192000"/>
              <a:gd name="connsiteY85" fmla="*/ 1817177 h 2240205"/>
              <a:gd name="connsiteX86" fmla="*/ 4290981 w 12192000"/>
              <a:gd name="connsiteY86" fmla="*/ 1839677 h 2240205"/>
              <a:gd name="connsiteX87" fmla="*/ 4238372 w 12192000"/>
              <a:gd name="connsiteY87" fmla="*/ 1851480 h 2240205"/>
              <a:gd name="connsiteX88" fmla="*/ 4232517 w 12192000"/>
              <a:gd name="connsiteY88" fmla="*/ 1852567 h 2240205"/>
              <a:gd name="connsiteX89" fmla="*/ 4191732 w 12192000"/>
              <a:gd name="connsiteY89" fmla="*/ 1857328 h 2240205"/>
              <a:gd name="connsiteX90" fmla="*/ 4065532 w 12192000"/>
              <a:gd name="connsiteY90" fmla="*/ 1855477 h 2240205"/>
              <a:gd name="connsiteX91" fmla="*/ 4028460 w 12192000"/>
              <a:gd name="connsiteY91" fmla="*/ 1855137 h 2240205"/>
              <a:gd name="connsiteX92" fmla="*/ 4002267 w 12192000"/>
              <a:gd name="connsiteY92" fmla="*/ 1852352 h 2240205"/>
              <a:gd name="connsiteX93" fmla="*/ 3931396 w 12192000"/>
              <a:gd name="connsiteY93" fmla="*/ 1858915 h 2240205"/>
              <a:gd name="connsiteX94" fmla="*/ 3812162 w 12192000"/>
              <a:gd name="connsiteY94" fmla="*/ 1875501 h 2240205"/>
              <a:gd name="connsiteX95" fmla="*/ 3758105 w 12192000"/>
              <a:gd name="connsiteY95" fmla="*/ 1871856 h 2240205"/>
              <a:gd name="connsiteX96" fmla="*/ 3567259 w 12192000"/>
              <a:gd name="connsiteY96" fmla="*/ 1893482 h 2240205"/>
              <a:gd name="connsiteX97" fmla="*/ 3405770 w 12192000"/>
              <a:gd name="connsiteY97" fmla="*/ 1904591 h 2240205"/>
              <a:gd name="connsiteX98" fmla="*/ 3280097 w 12192000"/>
              <a:gd name="connsiteY98" fmla="*/ 1919610 h 2240205"/>
              <a:gd name="connsiteX99" fmla="*/ 3009910 w 12192000"/>
              <a:gd name="connsiteY99" fmla="*/ 1957866 h 2240205"/>
              <a:gd name="connsiteX100" fmla="*/ 2995934 w 12192000"/>
              <a:gd name="connsiteY100" fmla="*/ 1967085 h 2240205"/>
              <a:gd name="connsiteX101" fmla="*/ 2942858 w 12192000"/>
              <a:gd name="connsiteY101" fmla="*/ 1981367 h 2240205"/>
              <a:gd name="connsiteX102" fmla="*/ 2875436 w 12192000"/>
              <a:gd name="connsiteY102" fmla="*/ 1996977 h 2240205"/>
              <a:gd name="connsiteX103" fmla="*/ 2874892 w 12192000"/>
              <a:gd name="connsiteY103" fmla="*/ 1996085 h 2240205"/>
              <a:gd name="connsiteX104" fmla="*/ 2843662 w 12192000"/>
              <a:gd name="connsiteY104" fmla="*/ 1992498 h 2240205"/>
              <a:gd name="connsiteX105" fmla="*/ 2718916 w 12192000"/>
              <a:gd name="connsiteY105" fmla="*/ 1990867 h 2240205"/>
              <a:gd name="connsiteX106" fmla="*/ 2713522 w 12192000"/>
              <a:gd name="connsiteY106" fmla="*/ 1990173 h 2240205"/>
              <a:gd name="connsiteX107" fmla="*/ 2476147 w 12192000"/>
              <a:gd name="connsiteY107" fmla="*/ 1998305 h 2240205"/>
              <a:gd name="connsiteX108" fmla="*/ 2373568 w 12192000"/>
              <a:gd name="connsiteY108" fmla="*/ 2003219 h 2240205"/>
              <a:gd name="connsiteX109" fmla="*/ 2287219 w 12192000"/>
              <a:gd name="connsiteY109" fmla="*/ 1998750 h 2240205"/>
              <a:gd name="connsiteX110" fmla="*/ 2243069 w 12192000"/>
              <a:gd name="connsiteY110" fmla="*/ 2005321 h 2240205"/>
              <a:gd name="connsiteX111" fmla="*/ 2164831 w 12192000"/>
              <a:gd name="connsiteY111" fmla="*/ 2010143 h 2240205"/>
              <a:gd name="connsiteX112" fmla="*/ 2085228 w 12192000"/>
              <a:gd name="connsiteY112" fmla="*/ 2046431 h 2240205"/>
              <a:gd name="connsiteX113" fmla="*/ 2058061 w 12192000"/>
              <a:gd name="connsiteY113" fmla="*/ 2047942 h 2240205"/>
              <a:gd name="connsiteX114" fmla="*/ 2042244 w 12192000"/>
              <a:gd name="connsiteY114" fmla="*/ 2055560 h 2240205"/>
              <a:gd name="connsiteX115" fmla="*/ 1877728 w 12192000"/>
              <a:gd name="connsiteY115" fmla="*/ 2101004 h 2240205"/>
              <a:gd name="connsiteX116" fmla="*/ 1759056 w 12192000"/>
              <a:gd name="connsiteY116" fmla="*/ 2125608 h 2240205"/>
              <a:gd name="connsiteX117" fmla="*/ 1637948 w 12192000"/>
              <a:gd name="connsiteY117" fmla="*/ 2172597 h 2240205"/>
              <a:gd name="connsiteX118" fmla="*/ 1434549 w 12192000"/>
              <a:gd name="connsiteY118" fmla="*/ 2234522 h 2240205"/>
              <a:gd name="connsiteX119" fmla="*/ 1370962 w 12192000"/>
              <a:gd name="connsiteY119" fmla="*/ 2237474 h 2240205"/>
              <a:gd name="connsiteX120" fmla="*/ 1356367 w 12192000"/>
              <a:gd name="connsiteY120" fmla="*/ 2235089 h 2240205"/>
              <a:gd name="connsiteX121" fmla="*/ 1279765 w 12192000"/>
              <a:gd name="connsiteY121" fmla="*/ 2229639 h 2240205"/>
              <a:gd name="connsiteX122" fmla="*/ 1195347 w 12192000"/>
              <a:gd name="connsiteY122" fmla="*/ 2212354 h 2240205"/>
              <a:gd name="connsiteX123" fmla="*/ 970251 w 12192000"/>
              <a:gd name="connsiteY123" fmla="*/ 2221029 h 2240205"/>
              <a:gd name="connsiteX124" fmla="*/ 812914 w 12192000"/>
              <a:gd name="connsiteY124" fmla="*/ 2210095 h 2240205"/>
              <a:gd name="connsiteX125" fmla="*/ 776382 w 12192000"/>
              <a:gd name="connsiteY125" fmla="*/ 2204512 h 2240205"/>
              <a:gd name="connsiteX126" fmla="*/ 597225 w 12192000"/>
              <a:gd name="connsiteY126" fmla="*/ 2180999 h 2240205"/>
              <a:gd name="connsiteX127" fmla="*/ 520671 w 12192000"/>
              <a:gd name="connsiteY127" fmla="*/ 2180980 h 2240205"/>
              <a:gd name="connsiteX128" fmla="*/ 515024 w 12192000"/>
              <a:gd name="connsiteY128" fmla="*/ 2179258 h 2240205"/>
              <a:gd name="connsiteX129" fmla="*/ 413835 w 12192000"/>
              <a:gd name="connsiteY129" fmla="*/ 2156783 h 2240205"/>
              <a:gd name="connsiteX130" fmla="*/ 376513 w 12192000"/>
              <a:gd name="connsiteY130" fmla="*/ 2154014 h 2240205"/>
              <a:gd name="connsiteX131" fmla="*/ 273386 w 12192000"/>
              <a:gd name="connsiteY131" fmla="*/ 2142551 h 2240205"/>
              <a:gd name="connsiteX132" fmla="*/ 77641 w 12192000"/>
              <a:gd name="connsiteY132" fmla="*/ 2126835 h 2240205"/>
              <a:gd name="connsiteX133" fmla="*/ 37645 w 12192000"/>
              <a:gd name="connsiteY133" fmla="*/ 2115401 h 2240205"/>
              <a:gd name="connsiteX134" fmla="*/ 4572 w 12192000"/>
              <a:gd name="connsiteY134" fmla="*/ 2111091 h 2240205"/>
              <a:gd name="connsiteX135" fmla="*/ 0 w 12192000"/>
              <a:gd name="connsiteY135" fmla="*/ 2110468 h 2240205"/>
              <a:gd name="connsiteX136" fmla="*/ 0 w 12192000"/>
              <a:gd name="connsiteY136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750383 w 12192000"/>
              <a:gd name="connsiteY33" fmla="*/ 1097387 h 2240205"/>
              <a:gd name="connsiteX34" fmla="*/ 8665605 w 12192000"/>
              <a:gd name="connsiteY34" fmla="*/ 1110791 h 2240205"/>
              <a:gd name="connsiteX35" fmla="*/ 8584946 w 12192000"/>
              <a:gd name="connsiteY35" fmla="*/ 1135226 h 2240205"/>
              <a:gd name="connsiteX36" fmla="*/ 8419755 w 12192000"/>
              <a:gd name="connsiteY36" fmla="*/ 1216260 h 2240205"/>
              <a:gd name="connsiteX37" fmla="*/ 8411626 w 12192000"/>
              <a:gd name="connsiteY37" fmla="*/ 1214397 h 2240205"/>
              <a:gd name="connsiteX38" fmla="*/ 8363469 w 12192000"/>
              <a:gd name="connsiteY38" fmla="*/ 1246658 h 2240205"/>
              <a:gd name="connsiteX39" fmla="*/ 8275497 w 12192000"/>
              <a:gd name="connsiteY39" fmla="*/ 1264396 h 2240205"/>
              <a:gd name="connsiteX40" fmla="*/ 8074238 w 12192000"/>
              <a:gd name="connsiteY40" fmla="*/ 1301895 h 2240205"/>
              <a:gd name="connsiteX41" fmla="*/ 7942099 w 12192000"/>
              <a:gd name="connsiteY41" fmla="*/ 1336332 h 2240205"/>
              <a:gd name="connsiteX42" fmla="*/ 7902328 w 12192000"/>
              <a:gd name="connsiteY42" fmla="*/ 1345865 h 2240205"/>
              <a:gd name="connsiteX43" fmla="*/ 7840612 w 12192000"/>
              <a:gd name="connsiteY43" fmla="*/ 1369373 h 2240205"/>
              <a:gd name="connsiteX44" fmla="*/ 7786819 w 12192000"/>
              <a:gd name="connsiteY44" fmla="*/ 1378970 h 2240205"/>
              <a:gd name="connsiteX45" fmla="*/ 7548172 w 12192000"/>
              <a:gd name="connsiteY45" fmla="*/ 1417460 h 2240205"/>
              <a:gd name="connsiteX46" fmla="*/ 7483437 w 12192000"/>
              <a:gd name="connsiteY46" fmla="*/ 1478152 h 2240205"/>
              <a:gd name="connsiteX47" fmla="*/ 7377870 w 12192000"/>
              <a:gd name="connsiteY47" fmla="*/ 1523319 h 2240205"/>
              <a:gd name="connsiteX48" fmla="*/ 7230737 w 12192000"/>
              <a:gd name="connsiteY48" fmla="*/ 1562633 h 2240205"/>
              <a:gd name="connsiteX49" fmla="*/ 7224458 w 12192000"/>
              <a:gd name="connsiteY49" fmla="*/ 1573008 h 2240205"/>
              <a:gd name="connsiteX50" fmla="*/ 7183121 w 12192000"/>
              <a:gd name="connsiteY50" fmla="*/ 1595162 h 2240205"/>
              <a:gd name="connsiteX51" fmla="*/ 7164601 w 12192000"/>
              <a:gd name="connsiteY51" fmla="*/ 1606490 h 2240205"/>
              <a:gd name="connsiteX52" fmla="*/ 6900177 w 12192000"/>
              <a:gd name="connsiteY52" fmla="*/ 1636016 h 2240205"/>
              <a:gd name="connsiteX53" fmla="*/ 6795372 w 12192000"/>
              <a:gd name="connsiteY53" fmla="*/ 1644845 h 2240205"/>
              <a:gd name="connsiteX54" fmla="*/ 6692251 w 12192000"/>
              <a:gd name="connsiteY54" fmla="*/ 1656357 h 2240205"/>
              <a:gd name="connsiteX55" fmla="*/ 6655235 w 12192000"/>
              <a:gd name="connsiteY55" fmla="*/ 1661869 h 2240205"/>
              <a:gd name="connsiteX56" fmla="*/ 6554894 w 12192000"/>
              <a:gd name="connsiteY56" fmla="*/ 1664428 h 2240205"/>
              <a:gd name="connsiteX57" fmla="*/ 6516595 w 12192000"/>
              <a:gd name="connsiteY57" fmla="*/ 1667475 h 2240205"/>
              <a:gd name="connsiteX58" fmla="*/ 6508541 w 12192000"/>
              <a:gd name="connsiteY58" fmla="*/ 1668757 h 2240205"/>
              <a:gd name="connsiteX59" fmla="*/ 6471012 w 12192000"/>
              <a:gd name="connsiteY59" fmla="*/ 1678604 h 2240205"/>
              <a:gd name="connsiteX60" fmla="*/ 6364035 w 12192000"/>
              <a:gd name="connsiteY60" fmla="*/ 1667683 h 2240205"/>
              <a:gd name="connsiteX61" fmla="*/ 6243319 w 12192000"/>
              <a:gd name="connsiteY61" fmla="*/ 1695560 h 2240205"/>
              <a:gd name="connsiteX62" fmla="*/ 6098321 w 12192000"/>
              <a:gd name="connsiteY62" fmla="*/ 1721646 h 2240205"/>
              <a:gd name="connsiteX63" fmla="*/ 5880652 w 12192000"/>
              <a:gd name="connsiteY63" fmla="*/ 1779643 h 2240205"/>
              <a:gd name="connsiteX64" fmla="*/ 5785959 w 12192000"/>
              <a:gd name="connsiteY64" fmla="*/ 1775307 h 2240205"/>
              <a:gd name="connsiteX65" fmla="*/ 5643534 w 12192000"/>
              <a:gd name="connsiteY65" fmla="*/ 1802919 h 2240205"/>
              <a:gd name="connsiteX66" fmla="*/ 5518799 w 12192000"/>
              <a:gd name="connsiteY66" fmla="*/ 1818312 h 2240205"/>
              <a:gd name="connsiteX67" fmla="*/ 5505014 w 12192000"/>
              <a:gd name="connsiteY67" fmla="*/ 1819259 h 2240205"/>
              <a:gd name="connsiteX68" fmla="*/ 5453307 w 12192000"/>
              <a:gd name="connsiteY68" fmla="*/ 1815450 h 2240205"/>
              <a:gd name="connsiteX69" fmla="*/ 5221533 w 12192000"/>
              <a:gd name="connsiteY69" fmla="*/ 1846950 h 2240205"/>
              <a:gd name="connsiteX70" fmla="*/ 5149802 w 12192000"/>
              <a:gd name="connsiteY70" fmla="*/ 1844846 h 2240205"/>
              <a:gd name="connsiteX71" fmla="*/ 5114927 w 12192000"/>
              <a:gd name="connsiteY71" fmla="*/ 1847827 h 2240205"/>
              <a:gd name="connsiteX72" fmla="*/ 5108970 w 12192000"/>
              <a:gd name="connsiteY72" fmla="*/ 1847935 h 2240205"/>
              <a:gd name="connsiteX73" fmla="*/ 5067961 w 12192000"/>
              <a:gd name="connsiteY73" fmla="*/ 1845917 h 2240205"/>
              <a:gd name="connsiteX74" fmla="*/ 5007075 w 12192000"/>
              <a:gd name="connsiteY74" fmla="*/ 1838626 h 2240205"/>
              <a:gd name="connsiteX75" fmla="*/ 4944087 w 12192000"/>
              <a:gd name="connsiteY75" fmla="*/ 1823332 h 2240205"/>
              <a:gd name="connsiteX76" fmla="*/ 4907662 w 12192000"/>
              <a:gd name="connsiteY76" fmla="*/ 1816900 h 2240205"/>
              <a:gd name="connsiteX77" fmla="*/ 4882386 w 12192000"/>
              <a:gd name="connsiteY77" fmla="*/ 1809844 h 2240205"/>
              <a:gd name="connsiteX78" fmla="*/ 4811440 w 12192000"/>
              <a:gd name="connsiteY78" fmla="*/ 1804655 h 2240205"/>
              <a:gd name="connsiteX79" fmla="*/ 4691075 w 12192000"/>
              <a:gd name="connsiteY79" fmla="*/ 1801389 h 2240205"/>
              <a:gd name="connsiteX80" fmla="*/ 4640313 w 12192000"/>
              <a:gd name="connsiteY80" fmla="*/ 1784307 h 2240205"/>
              <a:gd name="connsiteX81" fmla="*/ 4536503 w 12192000"/>
              <a:gd name="connsiteY81" fmla="*/ 1785334 h 2240205"/>
              <a:gd name="connsiteX82" fmla="*/ 4513724 w 12192000"/>
              <a:gd name="connsiteY82" fmla="*/ 1791996 h 2240205"/>
              <a:gd name="connsiteX83" fmla="*/ 4459810 w 12192000"/>
              <a:gd name="connsiteY83" fmla="*/ 1797886 h 2240205"/>
              <a:gd name="connsiteX84" fmla="*/ 4379064 w 12192000"/>
              <a:gd name="connsiteY84" fmla="*/ 1817177 h 2240205"/>
              <a:gd name="connsiteX85" fmla="*/ 4290981 w 12192000"/>
              <a:gd name="connsiteY85" fmla="*/ 1839677 h 2240205"/>
              <a:gd name="connsiteX86" fmla="*/ 4238372 w 12192000"/>
              <a:gd name="connsiteY86" fmla="*/ 1851480 h 2240205"/>
              <a:gd name="connsiteX87" fmla="*/ 4232517 w 12192000"/>
              <a:gd name="connsiteY87" fmla="*/ 1852567 h 2240205"/>
              <a:gd name="connsiteX88" fmla="*/ 4191732 w 12192000"/>
              <a:gd name="connsiteY88" fmla="*/ 1857328 h 2240205"/>
              <a:gd name="connsiteX89" fmla="*/ 4065532 w 12192000"/>
              <a:gd name="connsiteY89" fmla="*/ 1855477 h 2240205"/>
              <a:gd name="connsiteX90" fmla="*/ 4028460 w 12192000"/>
              <a:gd name="connsiteY90" fmla="*/ 1855137 h 2240205"/>
              <a:gd name="connsiteX91" fmla="*/ 4002267 w 12192000"/>
              <a:gd name="connsiteY91" fmla="*/ 1852352 h 2240205"/>
              <a:gd name="connsiteX92" fmla="*/ 3931396 w 12192000"/>
              <a:gd name="connsiteY92" fmla="*/ 1858915 h 2240205"/>
              <a:gd name="connsiteX93" fmla="*/ 3812162 w 12192000"/>
              <a:gd name="connsiteY93" fmla="*/ 1875501 h 2240205"/>
              <a:gd name="connsiteX94" fmla="*/ 3758105 w 12192000"/>
              <a:gd name="connsiteY94" fmla="*/ 1871856 h 2240205"/>
              <a:gd name="connsiteX95" fmla="*/ 3567259 w 12192000"/>
              <a:gd name="connsiteY95" fmla="*/ 1893482 h 2240205"/>
              <a:gd name="connsiteX96" fmla="*/ 3405770 w 12192000"/>
              <a:gd name="connsiteY96" fmla="*/ 1904591 h 2240205"/>
              <a:gd name="connsiteX97" fmla="*/ 3280097 w 12192000"/>
              <a:gd name="connsiteY97" fmla="*/ 1919610 h 2240205"/>
              <a:gd name="connsiteX98" fmla="*/ 3009910 w 12192000"/>
              <a:gd name="connsiteY98" fmla="*/ 1957866 h 2240205"/>
              <a:gd name="connsiteX99" fmla="*/ 2995934 w 12192000"/>
              <a:gd name="connsiteY99" fmla="*/ 1967085 h 2240205"/>
              <a:gd name="connsiteX100" fmla="*/ 2942858 w 12192000"/>
              <a:gd name="connsiteY100" fmla="*/ 1981367 h 2240205"/>
              <a:gd name="connsiteX101" fmla="*/ 2875436 w 12192000"/>
              <a:gd name="connsiteY101" fmla="*/ 1996977 h 2240205"/>
              <a:gd name="connsiteX102" fmla="*/ 2874892 w 12192000"/>
              <a:gd name="connsiteY102" fmla="*/ 1996085 h 2240205"/>
              <a:gd name="connsiteX103" fmla="*/ 2843662 w 12192000"/>
              <a:gd name="connsiteY103" fmla="*/ 1992498 h 2240205"/>
              <a:gd name="connsiteX104" fmla="*/ 2718916 w 12192000"/>
              <a:gd name="connsiteY104" fmla="*/ 1990867 h 2240205"/>
              <a:gd name="connsiteX105" fmla="*/ 2713522 w 12192000"/>
              <a:gd name="connsiteY105" fmla="*/ 1990173 h 2240205"/>
              <a:gd name="connsiteX106" fmla="*/ 2476147 w 12192000"/>
              <a:gd name="connsiteY106" fmla="*/ 1998305 h 2240205"/>
              <a:gd name="connsiteX107" fmla="*/ 2373568 w 12192000"/>
              <a:gd name="connsiteY107" fmla="*/ 2003219 h 2240205"/>
              <a:gd name="connsiteX108" fmla="*/ 2287219 w 12192000"/>
              <a:gd name="connsiteY108" fmla="*/ 1998750 h 2240205"/>
              <a:gd name="connsiteX109" fmla="*/ 2243069 w 12192000"/>
              <a:gd name="connsiteY109" fmla="*/ 2005321 h 2240205"/>
              <a:gd name="connsiteX110" fmla="*/ 2164831 w 12192000"/>
              <a:gd name="connsiteY110" fmla="*/ 2010143 h 2240205"/>
              <a:gd name="connsiteX111" fmla="*/ 2085228 w 12192000"/>
              <a:gd name="connsiteY111" fmla="*/ 2046431 h 2240205"/>
              <a:gd name="connsiteX112" fmla="*/ 2058061 w 12192000"/>
              <a:gd name="connsiteY112" fmla="*/ 2047942 h 2240205"/>
              <a:gd name="connsiteX113" fmla="*/ 2042244 w 12192000"/>
              <a:gd name="connsiteY113" fmla="*/ 2055560 h 2240205"/>
              <a:gd name="connsiteX114" fmla="*/ 1877728 w 12192000"/>
              <a:gd name="connsiteY114" fmla="*/ 2101004 h 2240205"/>
              <a:gd name="connsiteX115" fmla="*/ 1759056 w 12192000"/>
              <a:gd name="connsiteY115" fmla="*/ 2125608 h 2240205"/>
              <a:gd name="connsiteX116" fmla="*/ 1637948 w 12192000"/>
              <a:gd name="connsiteY116" fmla="*/ 2172597 h 2240205"/>
              <a:gd name="connsiteX117" fmla="*/ 1434549 w 12192000"/>
              <a:gd name="connsiteY117" fmla="*/ 2234522 h 2240205"/>
              <a:gd name="connsiteX118" fmla="*/ 1370962 w 12192000"/>
              <a:gd name="connsiteY118" fmla="*/ 2237474 h 2240205"/>
              <a:gd name="connsiteX119" fmla="*/ 1356367 w 12192000"/>
              <a:gd name="connsiteY119" fmla="*/ 2235089 h 2240205"/>
              <a:gd name="connsiteX120" fmla="*/ 1279765 w 12192000"/>
              <a:gd name="connsiteY120" fmla="*/ 2229639 h 2240205"/>
              <a:gd name="connsiteX121" fmla="*/ 1195347 w 12192000"/>
              <a:gd name="connsiteY121" fmla="*/ 2212354 h 2240205"/>
              <a:gd name="connsiteX122" fmla="*/ 970251 w 12192000"/>
              <a:gd name="connsiteY122" fmla="*/ 2221029 h 2240205"/>
              <a:gd name="connsiteX123" fmla="*/ 812914 w 12192000"/>
              <a:gd name="connsiteY123" fmla="*/ 2210095 h 2240205"/>
              <a:gd name="connsiteX124" fmla="*/ 776382 w 12192000"/>
              <a:gd name="connsiteY124" fmla="*/ 2204512 h 2240205"/>
              <a:gd name="connsiteX125" fmla="*/ 597225 w 12192000"/>
              <a:gd name="connsiteY125" fmla="*/ 2180999 h 2240205"/>
              <a:gd name="connsiteX126" fmla="*/ 520671 w 12192000"/>
              <a:gd name="connsiteY126" fmla="*/ 2180980 h 2240205"/>
              <a:gd name="connsiteX127" fmla="*/ 515024 w 12192000"/>
              <a:gd name="connsiteY127" fmla="*/ 2179258 h 2240205"/>
              <a:gd name="connsiteX128" fmla="*/ 413835 w 12192000"/>
              <a:gd name="connsiteY128" fmla="*/ 2156783 h 2240205"/>
              <a:gd name="connsiteX129" fmla="*/ 376513 w 12192000"/>
              <a:gd name="connsiteY129" fmla="*/ 2154014 h 2240205"/>
              <a:gd name="connsiteX130" fmla="*/ 273386 w 12192000"/>
              <a:gd name="connsiteY130" fmla="*/ 2142551 h 2240205"/>
              <a:gd name="connsiteX131" fmla="*/ 77641 w 12192000"/>
              <a:gd name="connsiteY131" fmla="*/ 2126835 h 2240205"/>
              <a:gd name="connsiteX132" fmla="*/ 37645 w 12192000"/>
              <a:gd name="connsiteY132" fmla="*/ 2115401 h 2240205"/>
              <a:gd name="connsiteX133" fmla="*/ 4572 w 12192000"/>
              <a:gd name="connsiteY133" fmla="*/ 2111091 h 2240205"/>
              <a:gd name="connsiteX134" fmla="*/ 0 w 12192000"/>
              <a:gd name="connsiteY134" fmla="*/ 2110468 h 2240205"/>
              <a:gd name="connsiteX135" fmla="*/ 0 w 12192000"/>
              <a:gd name="connsiteY135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665605 w 12192000"/>
              <a:gd name="connsiteY33" fmla="*/ 1110791 h 2240205"/>
              <a:gd name="connsiteX34" fmla="*/ 8584946 w 12192000"/>
              <a:gd name="connsiteY34" fmla="*/ 1135226 h 2240205"/>
              <a:gd name="connsiteX35" fmla="*/ 8419755 w 12192000"/>
              <a:gd name="connsiteY35" fmla="*/ 1216260 h 2240205"/>
              <a:gd name="connsiteX36" fmla="*/ 8411626 w 12192000"/>
              <a:gd name="connsiteY36" fmla="*/ 1214397 h 2240205"/>
              <a:gd name="connsiteX37" fmla="*/ 8363469 w 12192000"/>
              <a:gd name="connsiteY37" fmla="*/ 1246658 h 2240205"/>
              <a:gd name="connsiteX38" fmla="*/ 8275497 w 12192000"/>
              <a:gd name="connsiteY38" fmla="*/ 1264396 h 2240205"/>
              <a:gd name="connsiteX39" fmla="*/ 8074238 w 12192000"/>
              <a:gd name="connsiteY39" fmla="*/ 1301895 h 2240205"/>
              <a:gd name="connsiteX40" fmla="*/ 7942099 w 12192000"/>
              <a:gd name="connsiteY40" fmla="*/ 1336332 h 2240205"/>
              <a:gd name="connsiteX41" fmla="*/ 7902328 w 12192000"/>
              <a:gd name="connsiteY41" fmla="*/ 1345865 h 2240205"/>
              <a:gd name="connsiteX42" fmla="*/ 7840612 w 12192000"/>
              <a:gd name="connsiteY42" fmla="*/ 1369373 h 2240205"/>
              <a:gd name="connsiteX43" fmla="*/ 7786819 w 12192000"/>
              <a:gd name="connsiteY43" fmla="*/ 1378970 h 2240205"/>
              <a:gd name="connsiteX44" fmla="*/ 7548172 w 12192000"/>
              <a:gd name="connsiteY44" fmla="*/ 1417460 h 2240205"/>
              <a:gd name="connsiteX45" fmla="*/ 7483437 w 12192000"/>
              <a:gd name="connsiteY45" fmla="*/ 1478152 h 2240205"/>
              <a:gd name="connsiteX46" fmla="*/ 7377870 w 12192000"/>
              <a:gd name="connsiteY46" fmla="*/ 1523319 h 2240205"/>
              <a:gd name="connsiteX47" fmla="*/ 7230737 w 12192000"/>
              <a:gd name="connsiteY47" fmla="*/ 1562633 h 2240205"/>
              <a:gd name="connsiteX48" fmla="*/ 7224458 w 12192000"/>
              <a:gd name="connsiteY48" fmla="*/ 1573008 h 2240205"/>
              <a:gd name="connsiteX49" fmla="*/ 7183121 w 12192000"/>
              <a:gd name="connsiteY49" fmla="*/ 1595162 h 2240205"/>
              <a:gd name="connsiteX50" fmla="*/ 7164601 w 12192000"/>
              <a:gd name="connsiteY50" fmla="*/ 1606490 h 2240205"/>
              <a:gd name="connsiteX51" fmla="*/ 6900177 w 12192000"/>
              <a:gd name="connsiteY51" fmla="*/ 1636016 h 2240205"/>
              <a:gd name="connsiteX52" fmla="*/ 6795372 w 12192000"/>
              <a:gd name="connsiteY52" fmla="*/ 1644845 h 2240205"/>
              <a:gd name="connsiteX53" fmla="*/ 6692251 w 12192000"/>
              <a:gd name="connsiteY53" fmla="*/ 1656357 h 2240205"/>
              <a:gd name="connsiteX54" fmla="*/ 6655235 w 12192000"/>
              <a:gd name="connsiteY54" fmla="*/ 1661869 h 2240205"/>
              <a:gd name="connsiteX55" fmla="*/ 6554894 w 12192000"/>
              <a:gd name="connsiteY55" fmla="*/ 1664428 h 2240205"/>
              <a:gd name="connsiteX56" fmla="*/ 6516595 w 12192000"/>
              <a:gd name="connsiteY56" fmla="*/ 1667475 h 2240205"/>
              <a:gd name="connsiteX57" fmla="*/ 6508541 w 12192000"/>
              <a:gd name="connsiteY57" fmla="*/ 1668757 h 2240205"/>
              <a:gd name="connsiteX58" fmla="*/ 6471012 w 12192000"/>
              <a:gd name="connsiteY58" fmla="*/ 1678604 h 2240205"/>
              <a:gd name="connsiteX59" fmla="*/ 6364035 w 12192000"/>
              <a:gd name="connsiteY59" fmla="*/ 1667683 h 2240205"/>
              <a:gd name="connsiteX60" fmla="*/ 6243319 w 12192000"/>
              <a:gd name="connsiteY60" fmla="*/ 1695560 h 2240205"/>
              <a:gd name="connsiteX61" fmla="*/ 6098321 w 12192000"/>
              <a:gd name="connsiteY61" fmla="*/ 1721646 h 2240205"/>
              <a:gd name="connsiteX62" fmla="*/ 5880652 w 12192000"/>
              <a:gd name="connsiteY62" fmla="*/ 1779643 h 2240205"/>
              <a:gd name="connsiteX63" fmla="*/ 5785959 w 12192000"/>
              <a:gd name="connsiteY63" fmla="*/ 1775307 h 2240205"/>
              <a:gd name="connsiteX64" fmla="*/ 5643534 w 12192000"/>
              <a:gd name="connsiteY64" fmla="*/ 1802919 h 2240205"/>
              <a:gd name="connsiteX65" fmla="*/ 5518799 w 12192000"/>
              <a:gd name="connsiteY65" fmla="*/ 1818312 h 2240205"/>
              <a:gd name="connsiteX66" fmla="*/ 5505014 w 12192000"/>
              <a:gd name="connsiteY66" fmla="*/ 1819259 h 2240205"/>
              <a:gd name="connsiteX67" fmla="*/ 5453307 w 12192000"/>
              <a:gd name="connsiteY67" fmla="*/ 1815450 h 2240205"/>
              <a:gd name="connsiteX68" fmla="*/ 5221533 w 12192000"/>
              <a:gd name="connsiteY68" fmla="*/ 1846950 h 2240205"/>
              <a:gd name="connsiteX69" fmla="*/ 5149802 w 12192000"/>
              <a:gd name="connsiteY69" fmla="*/ 1844846 h 2240205"/>
              <a:gd name="connsiteX70" fmla="*/ 5114927 w 12192000"/>
              <a:gd name="connsiteY70" fmla="*/ 1847827 h 2240205"/>
              <a:gd name="connsiteX71" fmla="*/ 5108970 w 12192000"/>
              <a:gd name="connsiteY71" fmla="*/ 1847935 h 2240205"/>
              <a:gd name="connsiteX72" fmla="*/ 5067961 w 12192000"/>
              <a:gd name="connsiteY72" fmla="*/ 1845917 h 2240205"/>
              <a:gd name="connsiteX73" fmla="*/ 5007075 w 12192000"/>
              <a:gd name="connsiteY73" fmla="*/ 1838626 h 2240205"/>
              <a:gd name="connsiteX74" fmla="*/ 4944087 w 12192000"/>
              <a:gd name="connsiteY74" fmla="*/ 1823332 h 2240205"/>
              <a:gd name="connsiteX75" fmla="*/ 4907662 w 12192000"/>
              <a:gd name="connsiteY75" fmla="*/ 1816900 h 2240205"/>
              <a:gd name="connsiteX76" fmla="*/ 4882386 w 12192000"/>
              <a:gd name="connsiteY76" fmla="*/ 1809844 h 2240205"/>
              <a:gd name="connsiteX77" fmla="*/ 4811440 w 12192000"/>
              <a:gd name="connsiteY77" fmla="*/ 1804655 h 2240205"/>
              <a:gd name="connsiteX78" fmla="*/ 4691075 w 12192000"/>
              <a:gd name="connsiteY78" fmla="*/ 1801389 h 2240205"/>
              <a:gd name="connsiteX79" fmla="*/ 4640313 w 12192000"/>
              <a:gd name="connsiteY79" fmla="*/ 1784307 h 2240205"/>
              <a:gd name="connsiteX80" fmla="*/ 4536503 w 12192000"/>
              <a:gd name="connsiteY80" fmla="*/ 1785334 h 2240205"/>
              <a:gd name="connsiteX81" fmla="*/ 4513724 w 12192000"/>
              <a:gd name="connsiteY81" fmla="*/ 1791996 h 2240205"/>
              <a:gd name="connsiteX82" fmla="*/ 4459810 w 12192000"/>
              <a:gd name="connsiteY82" fmla="*/ 1797886 h 2240205"/>
              <a:gd name="connsiteX83" fmla="*/ 4379064 w 12192000"/>
              <a:gd name="connsiteY83" fmla="*/ 1817177 h 2240205"/>
              <a:gd name="connsiteX84" fmla="*/ 4290981 w 12192000"/>
              <a:gd name="connsiteY84" fmla="*/ 1839677 h 2240205"/>
              <a:gd name="connsiteX85" fmla="*/ 4238372 w 12192000"/>
              <a:gd name="connsiteY85" fmla="*/ 1851480 h 2240205"/>
              <a:gd name="connsiteX86" fmla="*/ 4232517 w 12192000"/>
              <a:gd name="connsiteY86" fmla="*/ 1852567 h 2240205"/>
              <a:gd name="connsiteX87" fmla="*/ 4191732 w 12192000"/>
              <a:gd name="connsiteY87" fmla="*/ 1857328 h 2240205"/>
              <a:gd name="connsiteX88" fmla="*/ 4065532 w 12192000"/>
              <a:gd name="connsiteY88" fmla="*/ 1855477 h 2240205"/>
              <a:gd name="connsiteX89" fmla="*/ 4028460 w 12192000"/>
              <a:gd name="connsiteY89" fmla="*/ 1855137 h 2240205"/>
              <a:gd name="connsiteX90" fmla="*/ 4002267 w 12192000"/>
              <a:gd name="connsiteY90" fmla="*/ 1852352 h 2240205"/>
              <a:gd name="connsiteX91" fmla="*/ 3931396 w 12192000"/>
              <a:gd name="connsiteY91" fmla="*/ 1858915 h 2240205"/>
              <a:gd name="connsiteX92" fmla="*/ 3812162 w 12192000"/>
              <a:gd name="connsiteY92" fmla="*/ 1875501 h 2240205"/>
              <a:gd name="connsiteX93" fmla="*/ 3758105 w 12192000"/>
              <a:gd name="connsiteY93" fmla="*/ 1871856 h 2240205"/>
              <a:gd name="connsiteX94" fmla="*/ 3567259 w 12192000"/>
              <a:gd name="connsiteY94" fmla="*/ 1893482 h 2240205"/>
              <a:gd name="connsiteX95" fmla="*/ 3405770 w 12192000"/>
              <a:gd name="connsiteY95" fmla="*/ 1904591 h 2240205"/>
              <a:gd name="connsiteX96" fmla="*/ 3280097 w 12192000"/>
              <a:gd name="connsiteY96" fmla="*/ 1919610 h 2240205"/>
              <a:gd name="connsiteX97" fmla="*/ 3009910 w 12192000"/>
              <a:gd name="connsiteY97" fmla="*/ 1957866 h 2240205"/>
              <a:gd name="connsiteX98" fmla="*/ 2995934 w 12192000"/>
              <a:gd name="connsiteY98" fmla="*/ 1967085 h 2240205"/>
              <a:gd name="connsiteX99" fmla="*/ 2942858 w 12192000"/>
              <a:gd name="connsiteY99" fmla="*/ 1981367 h 2240205"/>
              <a:gd name="connsiteX100" fmla="*/ 2875436 w 12192000"/>
              <a:gd name="connsiteY100" fmla="*/ 1996977 h 2240205"/>
              <a:gd name="connsiteX101" fmla="*/ 2874892 w 12192000"/>
              <a:gd name="connsiteY101" fmla="*/ 1996085 h 2240205"/>
              <a:gd name="connsiteX102" fmla="*/ 2843662 w 12192000"/>
              <a:gd name="connsiteY102" fmla="*/ 1992498 h 2240205"/>
              <a:gd name="connsiteX103" fmla="*/ 2718916 w 12192000"/>
              <a:gd name="connsiteY103" fmla="*/ 1990867 h 2240205"/>
              <a:gd name="connsiteX104" fmla="*/ 2713522 w 12192000"/>
              <a:gd name="connsiteY104" fmla="*/ 1990173 h 2240205"/>
              <a:gd name="connsiteX105" fmla="*/ 2476147 w 12192000"/>
              <a:gd name="connsiteY105" fmla="*/ 1998305 h 2240205"/>
              <a:gd name="connsiteX106" fmla="*/ 2373568 w 12192000"/>
              <a:gd name="connsiteY106" fmla="*/ 2003219 h 2240205"/>
              <a:gd name="connsiteX107" fmla="*/ 2287219 w 12192000"/>
              <a:gd name="connsiteY107" fmla="*/ 1998750 h 2240205"/>
              <a:gd name="connsiteX108" fmla="*/ 2243069 w 12192000"/>
              <a:gd name="connsiteY108" fmla="*/ 2005321 h 2240205"/>
              <a:gd name="connsiteX109" fmla="*/ 2164831 w 12192000"/>
              <a:gd name="connsiteY109" fmla="*/ 2010143 h 2240205"/>
              <a:gd name="connsiteX110" fmla="*/ 2085228 w 12192000"/>
              <a:gd name="connsiteY110" fmla="*/ 2046431 h 2240205"/>
              <a:gd name="connsiteX111" fmla="*/ 2058061 w 12192000"/>
              <a:gd name="connsiteY111" fmla="*/ 2047942 h 2240205"/>
              <a:gd name="connsiteX112" fmla="*/ 2042244 w 12192000"/>
              <a:gd name="connsiteY112" fmla="*/ 2055560 h 2240205"/>
              <a:gd name="connsiteX113" fmla="*/ 1877728 w 12192000"/>
              <a:gd name="connsiteY113" fmla="*/ 2101004 h 2240205"/>
              <a:gd name="connsiteX114" fmla="*/ 1759056 w 12192000"/>
              <a:gd name="connsiteY114" fmla="*/ 2125608 h 2240205"/>
              <a:gd name="connsiteX115" fmla="*/ 1637948 w 12192000"/>
              <a:gd name="connsiteY115" fmla="*/ 2172597 h 2240205"/>
              <a:gd name="connsiteX116" fmla="*/ 1434549 w 12192000"/>
              <a:gd name="connsiteY116" fmla="*/ 2234522 h 2240205"/>
              <a:gd name="connsiteX117" fmla="*/ 1370962 w 12192000"/>
              <a:gd name="connsiteY117" fmla="*/ 2237474 h 2240205"/>
              <a:gd name="connsiteX118" fmla="*/ 1356367 w 12192000"/>
              <a:gd name="connsiteY118" fmla="*/ 2235089 h 2240205"/>
              <a:gd name="connsiteX119" fmla="*/ 1279765 w 12192000"/>
              <a:gd name="connsiteY119" fmla="*/ 2229639 h 2240205"/>
              <a:gd name="connsiteX120" fmla="*/ 1195347 w 12192000"/>
              <a:gd name="connsiteY120" fmla="*/ 2212354 h 2240205"/>
              <a:gd name="connsiteX121" fmla="*/ 970251 w 12192000"/>
              <a:gd name="connsiteY121" fmla="*/ 2221029 h 2240205"/>
              <a:gd name="connsiteX122" fmla="*/ 812914 w 12192000"/>
              <a:gd name="connsiteY122" fmla="*/ 2210095 h 2240205"/>
              <a:gd name="connsiteX123" fmla="*/ 776382 w 12192000"/>
              <a:gd name="connsiteY123" fmla="*/ 2204512 h 2240205"/>
              <a:gd name="connsiteX124" fmla="*/ 597225 w 12192000"/>
              <a:gd name="connsiteY124" fmla="*/ 2180999 h 2240205"/>
              <a:gd name="connsiteX125" fmla="*/ 520671 w 12192000"/>
              <a:gd name="connsiteY125" fmla="*/ 2180980 h 2240205"/>
              <a:gd name="connsiteX126" fmla="*/ 515024 w 12192000"/>
              <a:gd name="connsiteY126" fmla="*/ 2179258 h 2240205"/>
              <a:gd name="connsiteX127" fmla="*/ 413835 w 12192000"/>
              <a:gd name="connsiteY127" fmla="*/ 2156783 h 2240205"/>
              <a:gd name="connsiteX128" fmla="*/ 376513 w 12192000"/>
              <a:gd name="connsiteY128" fmla="*/ 2154014 h 2240205"/>
              <a:gd name="connsiteX129" fmla="*/ 273386 w 12192000"/>
              <a:gd name="connsiteY129" fmla="*/ 2142551 h 2240205"/>
              <a:gd name="connsiteX130" fmla="*/ 77641 w 12192000"/>
              <a:gd name="connsiteY130" fmla="*/ 2126835 h 2240205"/>
              <a:gd name="connsiteX131" fmla="*/ 37645 w 12192000"/>
              <a:gd name="connsiteY131" fmla="*/ 2115401 h 2240205"/>
              <a:gd name="connsiteX132" fmla="*/ 4572 w 12192000"/>
              <a:gd name="connsiteY132" fmla="*/ 2111091 h 2240205"/>
              <a:gd name="connsiteX133" fmla="*/ 0 w 12192000"/>
              <a:gd name="connsiteY133" fmla="*/ 2110468 h 2240205"/>
              <a:gd name="connsiteX134" fmla="*/ 0 w 12192000"/>
              <a:gd name="connsiteY134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665605 w 12192000"/>
              <a:gd name="connsiteY33" fmla="*/ 1110791 h 2240205"/>
              <a:gd name="connsiteX34" fmla="*/ 8584946 w 12192000"/>
              <a:gd name="connsiteY34" fmla="*/ 1135226 h 2240205"/>
              <a:gd name="connsiteX35" fmla="*/ 8419755 w 12192000"/>
              <a:gd name="connsiteY35" fmla="*/ 1216260 h 2240205"/>
              <a:gd name="connsiteX36" fmla="*/ 8411626 w 12192000"/>
              <a:gd name="connsiteY36" fmla="*/ 1214397 h 2240205"/>
              <a:gd name="connsiteX37" fmla="*/ 8363469 w 12192000"/>
              <a:gd name="connsiteY37" fmla="*/ 1246658 h 2240205"/>
              <a:gd name="connsiteX38" fmla="*/ 8275497 w 12192000"/>
              <a:gd name="connsiteY38" fmla="*/ 1264396 h 2240205"/>
              <a:gd name="connsiteX39" fmla="*/ 8074238 w 12192000"/>
              <a:gd name="connsiteY39" fmla="*/ 1301895 h 2240205"/>
              <a:gd name="connsiteX40" fmla="*/ 7942099 w 12192000"/>
              <a:gd name="connsiteY40" fmla="*/ 1336332 h 2240205"/>
              <a:gd name="connsiteX41" fmla="*/ 7902328 w 12192000"/>
              <a:gd name="connsiteY41" fmla="*/ 1345865 h 2240205"/>
              <a:gd name="connsiteX42" fmla="*/ 7840612 w 12192000"/>
              <a:gd name="connsiteY42" fmla="*/ 1369373 h 2240205"/>
              <a:gd name="connsiteX43" fmla="*/ 7786819 w 12192000"/>
              <a:gd name="connsiteY43" fmla="*/ 1378970 h 2240205"/>
              <a:gd name="connsiteX44" fmla="*/ 7548172 w 12192000"/>
              <a:gd name="connsiteY44" fmla="*/ 1417460 h 2240205"/>
              <a:gd name="connsiteX45" fmla="*/ 7483437 w 12192000"/>
              <a:gd name="connsiteY45" fmla="*/ 1478152 h 2240205"/>
              <a:gd name="connsiteX46" fmla="*/ 7377870 w 12192000"/>
              <a:gd name="connsiteY46" fmla="*/ 1523319 h 2240205"/>
              <a:gd name="connsiteX47" fmla="*/ 7230737 w 12192000"/>
              <a:gd name="connsiteY47" fmla="*/ 1562633 h 2240205"/>
              <a:gd name="connsiteX48" fmla="*/ 7224458 w 12192000"/>
              <a:gd name="connsiteY48" fmla="*/ 1573008 h 2240205"/>
              <a:gd name="connsiteX49" fmla="*/ 7183121 w 12192000"/>
              <a:gd name="connsiteY49" fmla="*/ 1595162 h 2240205"/>
              <a:gd name="connsiteX50" fmla="*/ 7164601 w 12192000"/>
              <a:gd name="connsiteY50" fmla="*/ 1606490 h 2240205"/>
              <a:gd name="connsiteX51" fmla="*/ 6900177 w 12192000"/>
              <a:gd name="connsiteY51" fmla="*/ 1636016 h 2240205"/>
              <a:gd name="connsiteX52" fmla="*/ 6795372 w 12192000"/>
              <a:gd name="connsiteY52" fmla="*/ 1644845 h 2240205"/>
              <a:gd name="connsiteX53" fmla="*/ 6692251 w 12192000"/>
              <a:gd name="connsiteY53" fmla="*/ 1656357 h 2240205"/>
              <a:gd name="connsiteX54" fmla="*/ 6655235 w 12192000"/>
              <a:gd name="connsiteY54" fmla="*/ 1661869 h 2240205"/>
              <a:gd name="connsiteX55" fmla="*/ 6554894 w 12192000"/>
              <a:gd name="connsiteY55" fmla="*/ 1664428 h 2240205"/>
              <a:gd name="connsiteX56" fmla="*/ 6516595 w 12192000"/>
              <a:gd name="connsiteY56" fmla="*/ 1667475 h 2240205"/>
              <a:gd name="connsiteX57" fmla="*/ 6508541 w 12192000"/>
              <a:gd name="connsiteY57" fmla="*/ 1668757 h 2240205"/>
              <a:gd name="connsiteX58" fmla="*/ 6471012 w 12192000"/>
              <a:gd name="connsiteY58" fmla="*/ 1678604 h 2240205"/>
              <a:gd name="connsiteX59" fmla="*/ 6364035 w 12192000"/>
              <a:gd name="connsiteY59" fmla="*/ 1667683 h 2240205"/>
              <a:gd name="connsiteX60" fmla="*/ 6243319 w 12192000"/>
              <a:gd name="connsiteY60" fmla="*/ 1695560 h 2240205"/>
              <a:gd name="connsiteX61" fmla="*/ 6098321 w 12192000"/>
              <a:gd name="connsiteY61" fmla="*/ 1721646 h 2240205"/>
              <a:gd name="connsiteX62" fmla="*/ 5880652 w 12192000"/>
              <a:gd name="connsiteY62" fmla="*/ 1779643 h 2240205"/>
              <a:gd name="connsiteX63" fmla="*/ 5785959 w 12192000"/>
              <a:gd name="connsiteY63" fmla="*/ 1775307 h 2240205"/>
              <a:gd name="connsiteX64" fmla="*/ 5643534 w 12192000"/>
              <a:gd name="connsiteY64" fmla="*/ 1802919 h 2240205"/>
              <a:gd name="connsiteX65" fmla="*/ 5518799 w 12192000"/>
              <a:gd name="connsiteY65" fmla="*/ 1818312 h 2240205"/>
              <a:gd name="connsiteX66" fmla="*/ 5505014 w 12192000"/>
              <a:gd name="connsiteY66" fmla="*/ 1819259 h 2240205"/>
              <a:gd name="connsiteX67" fmla="*/ 5453307 w 12192000"/>
              <a:gd name="connsiteY67" fmla="*/ 1815450 h 2240205"/>
              <a:gd name="connsiteX68" fmla="*/ 5221533 w 12192000"/>
              <a:gd name="connsiteY68" fmla="*/ 1846950 h 2240205"/>
              <a:gd name="connsiteX69" fmla="*/ 5149802 w 12192000"/>
              <a:gd name="connsiteY69" fmla="*/ 1844846 h 2240205"/>
              <a:gd name="connsiteX70" fmla="*/ 5114927 w 12192000"/>
              <a:gd name="connsiteY70" fmla="*/ 1847827 h 2240205"/>
              <a:gd name="connsiteX71" fmla="*/ 5108970 w 12192000"/>
              <a:gd name="connsiteY71" fmla="*/ 1847935 h 2240205"/>
              <a:gd name="connsiteX72" fmla="*/ 5067961 w 12192000"/>
              <a:gd name="connsiteY72" fmla="*/ 1845917 h 2240205"/>
              <a:gd name="connsiteX73" fmla="*/ 5007075 w 12192000"/>
              <a:gd name="connsiteY73" fmla="*/ 1838626 h 2240205"/>
              <a:gd name="connsiteX74" fmla="*/ 4944087 w 12192000"/>
              <a:gd name="connsiteY74" fmla="*/ 1823332 h 2240205"/>
              <a:gd name="connsiteX75" fmla="*/ 4907662 w 12192000"/>
              <a:gd name="connsiteY75" fmla="*/ 1816900 h 2240205"/>
              <a:gd name="connsiteX76" fmla="*/ 4882386 w 12192000"/>
              <a:gd name="connsiteY76" fmla="*/ 1809844 h 2240205"/>
              <a:gd name="connsiteX77" fmla="*/ 4811440 w 12192000"/>
              <a:gd name="connsiteY77" fmla="*/ 1804655 h 2240205"/>
              <a:gd name="connsiteX78" fmla="*/ 4691075 w 12192000"/>
              <a:gd name="connsiteY78" fmla="*/ 1801389 h 2240205"/>
              <a:gd name="connsiteX79" fmla="*/ 4640313 w 12192000"/>
              <a:gd name="connsiteY79" fmla="*/ 1784307 h 2240205"/>
              <a:gd name="connsiteX80" fmla="*/ 4536503 w 12192000"/>
              <a:gd name="connsiteY80" fmla="*/ 1785334 h 2240205"/>
              <a:gd name="connsiteX81" fmla="*/ 4513724 w 12192000"/>
              <a:gd name="connsiteY81" fmla="*/ 1791996 h 2240205"/>
              <a:gd name="connsiteX82" fmla="*/ 4459810 w 12192000"/>
              <a:gd name="connsiteY82" fmla="*/ 1797886 h 2240205"/>
              <a:gd name="connsiteX83" fmla="*/ 4379064 w 12192000"/>
              <a:gd name="connsiteY83" fmla="*/ 1817177 h 2240205"/>
              <a:gd name="connsiteX84" fmla="*/ 4290981 w 12192000"/>
              <a:gd name="connsiteY84" fmla="*/ 1839677 h 2240205"/>
              <a:gd name="connsiteX85" fmla="*/ 4238372 w 12192000"/>
              <a:gd name="connsiteY85" fmla="*/ 1851480 h 2240205"/>
              <a:gd name="connsiteX86" fmla="*/ 4232517 w 12192000"/>
              <a:gd name="connsiteY86" fmla="*/ 1852567 h 2240205"/>
              <a:gd name="connsiteX87" fmla="*/ 4191732 w 12192000"/>
              <a:gd name="connsiteY87" fmla="*/ 1857328 h 2240205"/>
              <a:gd name="connsiteX88" fmla="*/ 4065532 w 12192000"/>
              <a:gd name="connsiteY88" fmla="*/ 1855477 h 2240205"/>
              <a:gd name="connsiteX89" fmla="*/ 4028460 w 12192000"/>
              <a:gd name="connsiteY89" fmla="*/ 1855137 h 2240205"/>
              <a:gd name="connsiteX90" fmla="*/ 4002267 w 12192000"/>
              <a:gd name="connsiteY90" fmla="*/ 1852352 h 2240205"/>
              <a:gd name="connsiteX91" fmla="*/ 3931396 w 12192000"/>
              <a:gd name="connsiteY91" fmla="*/ 1858915 h 2240205"/>
              <a:gd name="connsiteX92" fmla="*/ 3812162 w 12192000"/>
              <a:gd name="connsiteY92" fmla="*/ 1875501 h 2240205"/>
              <a:gd name="connsiteX93" fmla="*/ 3758105 w 12192000"/>
              <a:gd name="connsiteY93" fmla="*/ 1871856 h 2240205"/>
              <a:gd name="connsiteX94" fmla="*/ 3567259 w 12192000"/>
              <a:gd name="connsiteY94" fmla="*/ 1893482 h 2240205"/>
              <a:gd name="connsiteX95" fmla="*/ 3405770 w 12192000"/>
              <a:gd name="connsiteY95" fmla="*/ 1904591 h 2240205"/>
              <a:gd name="connsiteX96" fmla="*/ 3280097 w 12192000"/>
              <a:gd name="connsiteY96" fmla="*/ 1919610 h 2240205"/>
              <a:gd name="connsiteX97" fmla="*/ 3009910 w 12192000"/>
              <a:gd name="connsiteY97" fmla="*/ 1957866 h 2240205"/>
              <a:gd name="connsiteX98" fmla="*/ 2995934 w 12192000"/>
              <a:gd name="connsiteY98" fmla="*/ 1967085 h 2240205"/>
              <a:gd name="connsiteX99" fmla="*/ 2942858 w 12192000"/>
              <a:gd name="connsiteY99" fmla="*/ 1981367 h 2240205"/>
              <a:gd name="connsiteX100" fmla="*/ 2875436 w 12192000"/>
              <a:gd name="connsiteY100" fmla="*/ 1996977 h 2240205"/>
              <a:gd name="connsiteX101" fmla="*/ 2874892 w 12192000"/>
              <a:gd name="connsiteY101" fmla="*/ 1996085 h 2240205"/>
              <a:gd name="connsiteX102" fmla="*/ 2843662 w 12192000"/>
              <a:gd name="connsiteY102" fmla="*/ 1992498 h 2240205"/>
              <a:gd name="connsiteX103" fmla="*/ 2718916 w 12192000"/>
              <a:gd name="connsiteY103" fmla="*/ 1990867 h 2240205"/>
              <a:gd name="connsiteX104" fmla="*/ 2713522 w 12192000"/>
              <a:gd name="connsiteY104" fmla="*/ 1990173 h 2240205"/>
              <a:gd name="connsiteX105" fmla="*/ 2476147 w 12192000"/>
              <a:gd name="connsiteY105" fmla="*/ 1998305 h 2240205"/>
              <a:gd name="connsiteX106" fmla="*/ 2373568 w 12192000"/>
              <a:gd name="connsiteY106" fmla="*/ 2003219 h 2240205"/>
              <a:gd name="connsiteX107" fmla="*/ 2287219 w 12192000"/>
              <a:gd name="connsiteY107" fmla="*/ 1998750 h 2240205"/>
              <a:gd name="connsiteX108" fmla="*/ 2243069 w 12192000"/>
              <a:gd name="connsiteY108" fmla="*/ 2005321 h 2240205"/>
              <a:gd name="connsiteX109" fmla="*/ 2164831 w 12192000"/>
              <a:gd name="connsiteY109" fmla="*/ 2010143 h 2240205"/>
              <a:gd name="connsiteX110" fmla="*/ 2085228 w 12192000"/>
              <a:gd name="connsiteY110" fmla="*/ 2046431 h 2240205"/>
              <a:gd name="connsiteX111" fmla="*/ 2058061 w 12192000"/>
              <a:gd name="connsiteY111" fmla="*/ 2047942 h 2240205"/>
              <a:gd name="connsiteX112" fmla="*/ 2042244 w 12192000"/>
              <a:gd name="connsiteY112" fmla="*/ 2055560 h 2240205"/>
              <a:gd name="connsiteX113" fmla="*/ 1877728 w 12192000"/>
              <a:gd name="connsiteY113" fmla="*/ 2101004 h 2240205"/>
              <a:gd name="connsiteX114" fmla="*/ 1759056 w 12192000"/>
              <a:gd name="connsiteY114" fmla="*/ 2125608 h 2240205"/>
              <a:gd name="connsiteX115" fmla="*/ 1637948 w 12192000"/>
              <a:gd name="connsiteY115" fmla="*/ 2172597 h 2240205"/>
              <a:gd name="connsiteX116" fmla="*/ 1434549 w 12192000"/>
              <a:gd name="connsiteY116" fmla="*/ 2234522 h 2240205"/>
              <a:gd name="connsiteX117" fmla="*/ 1370962 w 12192000"/>
              <a:gd name="connsiteY117" fmla="*/ 2237474 h 2240205"/>
              <a:gd name="connsiteX118" fmla="*/ 1356367 w 12192000"/>
              <a:gd name="connsiteY118" fmla="*/ 2235089 h 2240205"/>
              <a:gd name="connsiteX119" fmla="*/ 1279765 w 12192000"/>
              <a:gd name="connsiteY119" fmla="*/ 2229639 h 2240205"/>
              <a:gd name="connsiteX120" fmla="*/ 1195347 w 12192000"/>
              <a:gd name="connsiteY120" fmla="*/ 2212354 h 2240205"/>
              <a:gd name="connsiteX121" fmla="*/ 970251 w 12192000"/>
              <a:gd name="connsiteY121" fmla="*/ 2221029 h 2240205"/>
              <a:gd name="connsiteX122" fmla="*/ 812914 w 12192000"/>
              <a:gd name="connsiteY122" fmla="*/ 2210095 h 2240205"/>
              <a:gd name="connsiteX123" fmla="*/ 776382 w 12192000"/>
              <a:gd name="connsiteY123" fmla="*/ 2204512 h 2240205"/>
              <a:gd name="connsiteX124" fmla="*/ 597225 w 12192000"/>
              <a:gd name="connsiteY124" fmla="*/ 2180999 h 2240205"/>
              <a:gd name="connsiteX125" fmla="*/ 520671 w 12192000"/>
              <a:gd name="connsiteY125" fmla="*/ 2180980 h 2240205"/>
              <a:gd name="connsiteX126" fmla="*/ 515024 w 12192000"/>
              <a:gd name="connsiteY126" fmla="*/ 2179258 h 2240205"/>
              <a:gd name="connsiteX127" fmla="*/ 413835 w 12192000"/>
              <a:gd name="connsiteY127" fmla="*/ 2156783 h 2240205"/>
              <a:gd name="connsiteX128" fmla="*/ 376513 w 12192000"/>
              <a:gd name="connsiteY128" fmla="*/ 2154014 h 2240205"/>
              <a:gd name="connsiteX129" fmla="*/ 273386 w 12192000"/>
              <a:gd name="connsiteY129" fmla="*/ 2142551 h 2240205"/>
              <a:gd name="connsiteX130" fmla="*/ 77641 w 12192000"/>
              <a:gd name="connsiteY130" fmla="*/ 2126835 h 2240205"/>
              <a:gd name="connsiteX131" fmla="*/ 37645 w 12192000"/>
              <a:gd name="connsiteY131" fmla="*/ 2115401 h 2240205"/>
              <a:gd name="connsiteX132" fmla="*/ 4572 w 12192000"/>
              <a:gd name="connsiteY132" fmla="*/ 2111091 h 2240205"/>
              <a:gd name="connsiteX133" fmla="*/ 0 w 12192000"/>
              <a:gd name="connsiteY133" fmla="*/ 2110468 h 2240205"/>
              <a:gd name="connsiteX134" fmla="*/ 0 w 12192000"/>
              <a:gd name="connsiteY134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665605 w 12192000"/>
              <a:gd name="connsiteY33" fmla="*/ 1110791 h 2240205"/>
              <a:gd name="connsiteX34" fmla="*/ 8584946 w 12192000"/>
              <a:gd name="connsiteY34" fmla="*/ 1135226 h 2240205"/>
              <a:gd name="connsiteX35" fmla="*/ 8419755 w 12192000"/>
              <a:gd name="connsiteY35" fmla="*/ 1216260 h 2240205"/>
              <a:gd name="connsiteX36" fmla="*/ 8411626 w 12192000"/>
              <a:gd name="connsiteY36" fmla="*/ 1214397 h 2240205"/>
              <a:gd name="connsiteX37" fmla="*/ 8363469 w 12192000"/>
              <a:gd name="connsiteY37" fmla="*/ 1246658 h 2240205"/>
              <a:gd name="connsiteX38" fmla="*/ 8275497 w 12192000"/>
              <a:gd name="connsiteY38" fmla="*/ 1264396 h 2240205"/>
              <a:gd name="connsiteX39" fmla="*/ 8074238 w 12192000"/>
              <a:gd name="connsiteY39" fmla="*/ 1301895 h 2240205"/>
              <a:gd name="connsiteX40" fmla="*/ 7902328 w 12192000"/>
              <a:gd name="connsiteY40" fmla="*/ 1345865 h 2240205"/>
              <a:gd name="connsiteX41" fmla="*/ 7840612 w 12192000"/>
              <a:gd name="connsiteY41" fmla="*/ 1369373 h 2240205"/>
              <a:gd name="connsiteX42" fmla="*/ 7786819 w 12192000"/>
              <a:gd name="connsiteY42" fmla="*/ 1378970 h 2240205"/>
              <a:gd name="connsiteX43" fmla="*/ 7548172 w 12192000"/>
              <a:gd name="connsiteY43" fmla="*/ 1417460 h 2240205"/>
              <a:gd name="connsiteX44" fmla="*/ 7483437 w 12192000"/>
              <a:gd name="connsiteY44" fmla="*/ 1478152 h 2240205"/>
              <a:gd name="connsiteX45" fmla="*/ 7377870 w 12192000"/>
              <a:gd name="connsiteY45" fmla="*/ 1523319 h 2240205"/>
              <a:gd name="connsiteX46" fmla="*/ 7230737 w 12192000"/>
              <a:gd name="connsiteY46" fmla="*/ 1562633 h 2240205"/>
              <a:gd name="connsiteX47" fmla="*/ 7224458 w 12192000"/>
              <a:gd name="connsiteY47" fmla="*/ 1573008 h 2240205"/>
              <a:gd name="connsiteX48" fmla="*/ 7183121 w 12192000"/>
              <a:gd name="connsiteY48" fmla="*/ 1595162 h 2240205"/>
              <a:gd name="connsiteX49" fmla="*/ 7164601 w 12192000"/>
              <a:gd name="connsiteY49" fmla="*/ 1606490 h 2240205"/>
              <a:gd name="connsiteX50" fmla="*/ 6900177 w 12192000"/>
              <a:gd name="connsiteY50" fmla="*/ 1636016 h 2240205"/>
              <a:gd name="connsiteX51" fmla="*/ 6795372 w 12192000"/>
              <a:gd name="connsiteY51" fmla="*/ 1644845 h 2240205"/>
              <a:gd name="connsiteX52" fmla="*/ 6692251 w 12192000"/>
              <a:gd name="connsiteY52" fmla="*/ 1656357 h 2240205"/>
              <a:gd name="connsiteX53" fmla="*/ 6655235 w 12192000"/>
              <a:gd name="connsiteY53" fmla="*/ 1661869 h 2240205"/>
              <a:gd name="connsiteX54" fmla="*/ 6554894 w 12192000"/>
              <a:gd name="connsiteY54" fmla="*/ 1664428 h 2240205"/>
              <a:gd name="connsiteX55" fmla="*/ 6516595 w 12192000"/>
              <a:gd name="connsiteY55" fmla="*/ 1667475 h 2240205"/>
              <a:gd name="connsiteX56" fmla="*/ 6508541 w 12192000"/>
              <a:gd name="connsiteY56" fmla="*/ 1668757 h 2240205"/>
              <a:gd name="connsiteX57" fmla="*/ 6471012 w 12192000"/>
              <a:gd name="connsiteY57" fmla="*/ 1678604 h 2240205"/>
              <a:gd name="connsiteX58" fmla="*/ 6364035 w 12192000"/>
              <a:gd name="connsiteY58" fmla="*/ 1667683 h 2240205"/>
              <a:gd name="connsiteX59" fmla="*/ 6243319 w 12192000"/>
              <a:gd name="connsiteY59" fmla="*/ 1695560 h 2240205"/>
              <a:gd name="connsiteX60" fmla="*/ 6098321 w 12192000"/>
              <a:gd name="connsiteY60" fmla="*/ 1721646 h 2240205"/>
              <a:gd name="connsiteX61" fmla="*/ 5880652 w 12192000"/>
              <a:gd name="connsiteY61" fmla="*/ 1779643 h 2240205"/>
              <a:gd name="connsiteX62" fmla="*/ 5785959 w 12192000"/>
              <a:gd name="connsiteY62" fmla="*/ 1775307 h 2240205"/>
              <a:gd name="connsiteX63" fmla="*/ 5643534 w 12192000"/>
              <a:gd name="connsiteY63" fmla="*/ 1802919 h 2240205"/>
              <a:gd name="connsiteX64" fmla="*/ 5518799 w 12192000"/>
              <a:gd name="connsiteY64" fmla="*/ 1818312 h 2240205"/>
              <a:gd name="connsiteX65" fmla="*/ 5505014 w 12192000"/>
              <a:gd name="connsiteY65" fmla="*/ 1819259 h 2240205"/>
              <a:gd name="connsiteX66" fmla="*/ 5453307 w 12192000"/>
              <a:gd name="connsiteY66" fmla="*/ 1815450 h 2240205"/>
              <a:gd name="connsiteX67" fmla="*/ 5221533 w 12192000"/>
              <a:gd name="connsiteY67" fmla="*/ 1846950 h 2240205"/>
              <a:gd name="connsiteX68" fmla="*/ 5149802 w 12192000"/>
              <a:gd name="connsiteY68" fmla="*/ 1844846 h 2240205"/>
              <a:gd name="connsiteX69" fmla="*/ 5114927 w 12192000"/>
              <a:gd name="connsiteY69" fmla="*/ 1847827 h 2240205"/>
              <a:gd name="connsiteX70" fmla="*/ 5108970 w 12192000"/>
              <a:gd name="connsiteY70" fmla="*/ 1847935 h 2240205"/>
              <a:gd name="connsiteX71" fmla="*/ 5067961 w 12192000"/>
              <a:gd name="connsiteY71" fmla="*/ 1845917 h 2240205"/>
              <a:gd name="connsiteX72" fmla="*/ 5007075 w 12192000"/>
              <a:gd name="connsiteY72" fmla="*/ 1838626 h 2240205"/>
              <a:gd name="connsiteX73" fmla="*/ 4944087 w 12192000"/>
              <a:gd name="connsiteY73" fmla="*/ 1823332 h 2240205"/>
              <a:gd name="connsiteX74" fmla="*/ 4907662 w 12192000"/>
              <a:gd name="connsiteY74" fmla="*/ 1816900 h 2240205"/>
              <a:gd name="connsiteX75" fmla="*/ 4882386 w 12192000"/>
              <a:gd name="connsiteY75" fmla="*/ 1809844 h 2240205"/>
              <a:gd name="connsiteX76" fmla="*/ 4811440 w 12192000"/>
              <a:gd name="connsiteY76" fmla="*/ 1804655 h 2240205"/>
              <a:gd name="connsiteX77" fmla="*/ 4691075 w 12192000"/>
              <a:gd name="connsiteY77" fmla="*/ 1801389 h 2240205"/>
              <a:gd name="connsiteX78" fmla="*/ 4640313 w 12192000"/>
              <a:gd name="connsiteY78" fmla="*/ 1784307 h 2240205"/>
              <a:gd name="connsiteX79" fmla="*/ 4536503 w 12192000"/>
              <a:gd name="connsiteY79" fmla="*/ 1785334 h 2240205"/>
              <a:gd name="connsiteX80" fmla="*/ 4513724 w 12192000"/>
              <a:gd name="connsiteY80" fmla="*/ 1791996 h 2240205"/>
              <a:gd name="connsiteX81" fmla="*/ 4459810 w 12192000"/>
              <a:gd name="connsiteY81" fmla="*/ 1797886 h 2240205"/>
              <a:gd name="connsiteX82" fmla="*/ 4379064 w 12192000"/>
              <a:gd name="connsiteY82" fmla="*/ 1817177 h 2240205"/>
              <a:gd name="connsiteX83" fmla="*/ 4290981 w 12192000"/>
              <a:gd name="connsiteY83" fmla="*/ 1839677 h 2240205"/>
              <a:gd name="connsiteX84" fmla="*/ 4238372 w 12192000"/>
              <a:gd name="connsiteY84" fmla="*/ 1851480 h 2240205"/>
              <a:gd name="connsiteX85" fmla="*/ 4232517 w 12192000"/>
              <a:gd name="connsiteY85" fmla="*/ 1852567 h 2240205"/>
              <a:gd name="connsiteX86" fmla="*/ 4191732 w 12192000"/>
              <a:gd name="connsiteY86" fmla="*/ 1857328 h 2240205"/>
              <a:gd name="connsiteX87" fmla="*/ 4065532 w 12192000"/>
              <a:gd name="connsiteY87" fmla="*/ 1855477 h 2240205"/>
              <a:gd name="connsiteX88" fmla="*/ 4028460 w 12192000"/>
              <a:gd name="connsiteY88" fmla="*/ 1855137 h 2240205"/>
              <a:gd name="connsiteX89" fmla="*/ 4002267 w 12192000"/>
              <a:gd name="connsiteY89" fmla="*/ 1852352 h 2240205"/>
              <a:gd name="connsiteX90" fmla="*/ 3931396 w 12192000"/>
              <a:gd name="connsiteY90" fmla="*/ 1858915 h 2240205"/>
              <a:gd name="connsiteX91" fmla="*/ 3812162 w 12192000"/>
              <a:gd name="connsiteY91" fmla="*/ 1875501 h 2240205"/>
              <a:gd name="connsiteX92" fmla="*/ 3758105 w 12192000"/>
              <a:gd name="connsiteY92" fmla="*/ 1871856 h 2240205"/>
              <a:gd name="connsiteX93" fmla="*/ 3567259 w 12192000"/>
              <a:gd name="connsiteY93" fmla="*/ 1893482 h 2240205"/>
              <a:gd name="connsiteX94" fmla="*/ 3405770 w 12192000"/>
              <a:gd name="connsiteY94" fmla="*/ 1904591 h 2240205"/>
              <a:gd name="connsiteX95" fmla="*/ 3280097 w 12192000"/>
              <a:gd name="connsiteY95" fmla="*/ 1919610 h 2240205"/>
              <a:gd name="connsiteX96" fmla="*/ 3009910 w 12192000"/>
              <a:gd name="connsiteY96" fmla="*/ 1957866 h 2240205"/>
              <a:gd name="connsiteX97" fmla="*/ 2995934 w 12192000"/>
              <a:gd name="connsiteY97" fmla="*/ 1967085 h 2240205"/>
              <a:gd name="connsiteX98" fmla="*/ 2942858 w 12192000"/>
              <a:gd name="connsiteY98" fmla="*/ 1981367 h 2240205"/>
              <a:gd name="connsiteX99" fmla="*/ 2875436 w 12192000"/>
              <a:gd name="connsiteY99" fmla="*/ 1996977 h 2240205"/>
              <a:gd name="connsiteX100" fmla="*/ 2874892 w 12192000"/>
              <a:gd name="connsiteY100" fmla="*/ 1996085 h 2240205"/>
              <a:gd name="connsiteX101" fmla="*/ 2843662 w 12192000"/>
              <a:gd name="connsiteY101" fmla="*/ 1992498 h 2240205"/>
              <a:gd name="connsiteX102" fmla="*/ 2718916 w 12192000"/>
              <a:gd name="connsiteY102" fmla="*/ 1990867 h 2240205"/>
              <a:gd name="connsiteX103" fmla="*/ 2713522 w 12192000"/>
              <a:gd name="connsiteY103" fmla="*/ 1990173 h 2240205"/>
              <a:gd name="connsiteX104" fmla="*/ 2476147 w 12192000"/>
              <a:gd name="connsiteY104" fmla="*/ 1998305 h 2240205"/>
              <a:gd name="connsiteX105" fmla="*/ 2373568 w 12192000"/>
              <a:gd name="connsiteY105" fmla="*/ 2003219 h 2240205"/>
              <a:gd name="connsiteX106" fmla="*/ 2287219 w 12192000"/>
              <a:gd name="connsiteY106" fmla="*/ 1998750 h 2240205"/>
              <a:gd name="connsiteX107" fmla="*/ 2243069 w 12192000"/>
              <a:gd name="connsiteY107" fmla="*/ 2005321 h 2240205"/>
              <a:gd name="connsiteX108" fmla="*/ 2164831 w 12192000"/>
              <a:gd name="connsiteY108" fmla="*/ 2010143 h 2240205"/>
              <a:gd name="connsiteX109" fmla="*/ 2085228 w 12192000"/>
              <a:gd name="connsiteY109" fmla="*/ 2046431 h 2240205"/>
              <a:gd name="connsiteX110" fmla="*/ 2058061 w 12192000"/>
              <a:gd name="connsiteY110" fmla="*/ 2047942 h 2240205"/>
              <a:gd name="connsiteX111" fmla="*/ 2042244 w 12192000"/>
              <a:gd name="connsiteY111" fmla="*/ 2055560 h 2240205"/>
              <a:gd name="connsiteX112" fmla="*/ 1877728 w 12192000"/>
              <a:gd name="connsiteY112" fmla="*/ 2101004 h 2240205"/>
              <a:gd name="connsiteX113" fmla="*/ 1759056 w 12192000"/>
              <a:gd name="connsiteY113" fmla="*/ 2125608 h 2240205"/>
              <a:gd name="connsiteX114" fmla="*/ 1637948 w 12192000"/>
              <a:gd name="connsiteY114" fmla="*/ 2172597 h 2240205"/>
              <a:gd name="connsiteX115" fmla="*/ 1434549 w 12192000"/>
              <a:gd name="connsiteY115" fmla="*/ 2234522 h 2240205"/>
              <a:gd name="connsiteX116" fmla="*/ 1370962 w 12192000"/>
              <a:gd name="connsiteY116" fmla="*/ 2237474 h 2240205"/>
              <a:gd name="connsiteX117" fmla="*/ 1356367 w 12192000"/>
              <a:gd name="connsiteY117" fmla="*/ 2235089 h 2240205"/>
              <a:gd name="connsiteX118" fmla="*/ 1279765 w 12192000"/>
              <a:gd name="connsiteY118" fmla="*/ 2229639 h 2240205"/>
              <a:gd name="connsiteX119" fmla="*/ 1195347 w 12192000"/>
              <a:gd name="connsiteY119" fmla="*/ 2212354 h 2240205"/>
              <a:gd name="connsiteX120" fmla="*/ 970251 w 12192000"/>
              <a:gd name="connsiteY120" fmla="*/ 2221029 h 2240205"/>
              <a:gd name="connsiteX121" fmla="*/ 812914 w 12192000"/>
              <a:gd name="connsiteY121" fmla="*/ 2210095 h 2240205"/>
              <a:gd name="connsiteX122" fmla="*/ 776382 w 12192000"/>
              <a:gd name="connsiteY122" fmla="*/ 2204512 h 2240205"/>
              <a:gd name="connsiteX123" fmla="*/ 597225 w 12192000"/>
              <a:gd name="connsiteY123" fmla="*/ 2180999 h 2240205"/>
              <a:gd name="connsiteX124" fmla="*/ 520671 w 12192000"/>
              <a:gd name="connsiteY124" fmla="*/ 2180980 h 2240205"/>
              <a:gd name="connsiteX125" fmla="*/ 515024 w 12192000"/>
              <a:gd name="connsiteY125" fmla="*/ 2179258 h 2240205"/>
              <a:gd name="connsiteX126" fmla="*/ 413835 w 12192000"/>
              <a:gd name="connsiteY126" fmla="*/ 2156783 h 2240205"/>
              <a:gd name="connsiteX127" fmla="*/ 376513 w 12192000"/>
              <a:gd name="connsiteY127" fmla="*/ 2154014 h 2240205"/>
              <a:gd name="connsiteX128" fmla="*/ 273386 w 12192000"/>
              <a:gd name="connsiteY128" fmla="*/ 2142551 h 2240205"/>
              <a:gd name="connsiteX129" fmla="*/ 77641 w 12192000"/>
              <a:gd name="connsiteY129" fmla="*/ 2126835 h 2240205"/>
              <a:gd name="connsiteX130" fmla="*/ 37645 w 12192000"/>
              <a:gd name="connsiteY130" fmla="*/ 2115401 h 2240205"/>
              <a:gd name="connsiteX131" fmla="*/ 4572 w 12192000"/>
              <a:gd name="connsiteY131" fmla="*/ 2111091 h 2240205"/>
              <a:gd name="connsiteX132" fmla="*/ 0 w 12192000"/>
              <a:gd name="connsiteY132" fmla="*/ 2110468 h 2240205"/>
              <a:gd name="connsiteX133" fmla="*/ 0 w 12192000"/>
              <a:gd name="connsiteY133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94438 w 12192000"/>
              <a:gd name="connsiteY20" fmla="*/ 919051 h 2240205"/>
              <a:gd name="connsiteX21" fmla="*/ 9544189 w 12192000"/>
              <a:gd name="connsiteY21" fmla="*/ 938966 h 2240205"/>
              <a:gd name="connsiteX22" fmla="*/ 9500499 w 12192000"/>
              <a:gd name="connsiteY22" fmla="*/ 954680 h 2240205"/>
              <a:gd name="connsiteX23" fmla="*/ 9410017 w 12192000"/>
              <a:gd name="connsiteY23" fmla="*/ 993931 h 2240205"/>
              <a:gd name="connsiteX24" fmla="*/ 9392919 w 12192000"/>
              <a:gd name="connsiteY24" fmla="*/ 994656 h 2240205"/>
              <a:gd name="connsiteX25" fmla="*/ 9268019 w 12192000"/>
              <a:gd name="connsiteY25" fmla="*/ 1007442 h 2240205"/>
              <a:gd name="connsiteX26" fmla="*/ 9188177 w 12192000"/>
              <a:gd name="connsiteY26" fmla="*/ 1035474 h 2240205"/>
              <a:gd name="connsiteX27" fmla="*/ 9155969 w 12192000"/>
              <a:gd name="connsiteY27" fmla="*/ 1046804 h 2240205"/>
              <a:gd name="connsiteX28" fmla="*/ 9133985 w 12192000"/>
              <a:gd name="connsiteY28" fmla="*/ 1046450 h 2240205"/>
              <a:gd name="connsiteX29" fmla="*/ 9003462 w 12192000"/>
              <a:gd name="connsiteY29" fmla="*/ 1042406 h 2240205"/>
              <a:gd name="connsiteX30" fmla="*/ 8968445 w 12192000"/>
              <a:gd name="connsiteY30" fmla="*/ 1052169 h 2240205"/>
              <a:gd name="connsiteX31" fmla="*/ 8886001 w 12192000"/>
              <a:gd name="connsiteY31" fmla="*/ 1067468 h 2240205"/>
              <a:gd name="connsiteX32" fmla="*/ 8838610 w 12192000"/>
              <a:gd name="connsiteY32" fmla="*/ 1075091 h 2240205"/>
              <a:gd name="connsiteX33" fmla="*/ 8665605 w 12192000"/>
              <a:gd name="connsiteY33" fmla="*/ 1110791 h 2240205"/>
              <a:gd name="connsiteX34" fmla="*/ 8584946 w 12192000"/>
              <a:gd name="connsiteY34" fmla="*/ 1135226 h 2240205"/>
              <a:gd name="connsiteX35" fmla="*/ 8419755 w 12192000"/>
              <a:gd name="connsiteY35" fmla="*/ 1216260 h 2240205"/>
              <a:gd name="connsiteX36" fmla="*/ 8411626 w 12192000"/>
              <a:gd name="connsiteY36" fmla="*/ 1214397 h 2240205"/>
              <a:gd name="connsiteX37" fmla="*/ 8363469 w 12192000"/>
              <a:gd name="connsiteY37" fmla="*/ 1246658 h 2240205"/>
              <a:gd name="connsiteX38" fmla="*/ 8275497 w 12192000"/>
              <a:gd name="connsiteY38" fmla="*/ 1264396 h 2240205"/>
              <a:gd name="connsiteX39" fmla="*/ 8074238 w 12192000"/>
              <a:gd name="connsiteY39" fmla="*/ 1301895 h 2240205"/>
              <a:gd name="connsiteX40" fmla="*/ 7902328 w 12192000"/>
              <a:gd name="connsiteY40" fmla="*/ 1345865 h 2240205"/>
              <a:gd name="connsiteX41" fmla="*/ 7840612 w 12192000"/>
              <a:gd name="connsiteY41" fmla="*/ 1369373 h 2240205"/>
              <a:gd name="connsiteX42" fmla="*/ 7786819 w 12192000"/>
              <a:gd name="connsiteY42" fmla="*/ 1378970 h 2240205"/>
              <a:gd name="connsiteX43" fmla="*/ 7548172 w 12192000"/>
              <a:gd name="connsiteY43" fmla="*/ 1417460 h 2240205"/>
              <a:gd name="connsiteX44" fmla="*/ 7483437 w 12192000"/>
              <a:gd name="connsiteY44" fmla="*/ 1478152 h 2240205"/>
              <a:gd name="connsiteX45" fmla="*/ 7377870 w 12192000"/>
              <a:gd name="connsiteY45" fmla="*/ 1523319 h 2240205"/>
              <a:gd name="connsiteX46" fmla="*/ 7230737 w 12192000"/>
              <a:gd name="connsiteY46" fmla="*/ 1562633 h 2240205"/>
              <a:gd name="connsiteX47" fmla="*/ 7224458 w 12192000"/>
              <a:gd name="connsiteY47" fmla="*/ 1573008 h 2240205"/>
              <a:gd name="connsiteX48" fmla="*/ 7183121 w 12192000"/>
              <a:gd name="connsiteY48" fmla="*/ 1595162 h 2240205"/>
              <a:gd name="connsiteX49" fmla="*/ 7164601 w 12192000"/>
              <a:gd name="connsiteY49" fmla="*/ 1606490 h 2240205"/>
              <a:gd name="connsiteX50" fmla="*/ 6900177 w 12192000"/>
              <a:gd name="connsiteY50" fmla="*/ 1636016 h 2240205"/>
              <a:gd name="connsiteX51" fmla="*/ 6795372 w 12192000"/>
              <a:gd name="connsiteY51" fmla="*/ 1644845 h 2240205"/>
              <a:gd name="connsiteX52" fmla="*/ 6692251 w 12192000"/>
              <a:gd name="connsiteY52" fmla="*/ 1656357 h 2240205"/>
              <a:gd name="connsiteX53" fmla="*/ 6655235 w 12192000"/>
              <a:gd name="connsiteY53" fmla="*/ 1661869 h 2240205"/>
              <a:gd name="connsiteX54" fmla="*/ 6554894 w 12192000"/>
              <a:gd name="connsiteY54" fmla="*/ 1664428 h 2240205"/>
              <a:gd name="connsiteX55" fmla="*/ 6516595 w 12192000"/>
              <a:gd name="connsiteY55" fmla="*/ 1667475 h 2240205"/>
              <a:gd name="connsiteX56" fmla="*/ 6508541 w 12192000"/>
              <a:gd name="connsiteY56" fmla="*/ 1668757 h 2240205"/>
              <a:gd name="connsiteX57" fmla="*/ 6471012 w 12192000"/>
              <a:gd name="connsiteY57" fmla="*/ 1678604 h 2240205"/>
              <a:gd name="connsiteX58" fmla="*/ 6364035 w 12192000"/>
              <a:gd name="connsiteY58" fmla="*/ 1667683 h 2240205"/>
              <a:gd name="connsiteX59" fmla="*/ 6243319 w 12192000"/>
              <a:gd name="connsiteY59" fmla="*/ 1695560 h 2240205"/>
              <a:gd name="connsiteX60" fmla="*/ 6098321 w 12192000"/>
              <a:gd name="connsiteY60" fmla="*/ 1721646 h 2240205"/>
              <a:gd name="connsiteX61" fmla="*/ 5880652 w 12192000"/>
              <a:gd name="connsiteY61" fmla="*/ 1779643 h 2240205"/>
              <a:gd name="connsiteX62" fmla="*/ 5785959 w 12192000"/>
              <a:gd name="connsiteY62" fmla="*/ 1775307 h 2240205"/>
              <a:gd name="connsiteX63" fmla="*/ 5643534 w 12192000"/>
              <a:gd name="connsiteY63" fmla="*/ 1802919 h 2240205"/>
              <a:gd name="connsiteX64" fmla="*/ 5518799 w 12192000"/>
              <a:gd name="connsiteY64" fmla="*/ 1818312 h 2240205"/>
              <a:gd name="connsiteX65" fmla="*/ 5505014 w 12192000"/>
              <a:gd name="connsiteY65" fmla="*/ 1819259 h 2240205"/>
              <a:gd name="connsiteX66" fmla="*/ 5453307 w 12192000"/>
              <a:gd name="connsiteY66" fmla="*/ 1815450 h 2240205"/>
              <a:gd name="connsiteX67" fmla="*/ 5221533 w 12192000"/>
              <a:gd name="connsiteY67" fmla="*/ 1846950 h 2240205"/>
              <a:gd name="connsiteX68" fmla="*/ 5149802 w 12192000"/>
              <a:gd name="connsiteY68" fmla="*/ 1844846 h 2240205"/>
              <a:gd name="connsiteX69" fmla="*/ 5114927 w 12192000"/>
              <a:gd name="connsiteY69" fmla="*/ 1847827 h 2240205"/>
              <a:gd name="connsiteX70" fmla="*/ 5108970 w 12192000"/>
              <a:gd name="connsiteY70" fmla="*/ 1847935 h 2240205"/>
              <a:gd name="connsiteX71" fmla="*/ 5067961 w 12192000"/>
              <a:gd name="connsiteY71" fmla="*/ 1845917 h 2240205"/>
              <a:gd name="connsiteX72" fmla="*/ 5007075 w 12192000"/>
              <a:gd name="connsiteY72" fmla="*/ 1838626 h 2240205"/>
              <a:gd name="connsiteX73" fmla="*/ 4944087 w 12192000"/>
              <a:gd name="connsiteY73" fmla="*/ 1823332 h 2240205"/>
              <a:gd name="connsiteX74" fmla="*/ 4907662 w 12192000"/>
              <a:gd name="connsiteY74" fmla="*/ 1816900 h 2240205"/>
              <a:gd name="connsiteX75" fmla="*/ 4882386 w 12192000"/>
              <a:gd name="connsiteY75" fmla="*/ 1809844 h 2240205"/>
              <a:gd name="connsiteX76" fmla="*/ 4811440 w 12192000"/>
              <a:gd name="connsiteY76" fmla="*/ 1804655 h 2240205"/>
              <a:gd name="connsiteX77" fmla="*/ 4691075 w 12192000"/>
              <a:gd name="connsiteY77" fmla="*/ 1801389 h 2240205"/>
              <a:gd name="connsiteX78" fmla="*/ 4640313 w 12192000"/>
              <a:gd name="connsiteY78" fmla="*/ 1784307 h 2240205"/>
              <a:gd name="connsiteX79" fmla="*/ 4536503 w 12192000"/>
              <a:gd name="connsiteY79" fmla="*/ 1785334 h 2240205"/>
              <a:gd name="connsiteX80" fmla="*/ 4513724 w 12192000"/>
              <a:gd name="connsiteY80" fmla="*/ 1791996 h 2240205"/>
              <a:gd name="connsiteX81" fmla="*/ 4459810 w 12192000"/>
              <a:gd name="connsiteY81" fmla="*/ 1797886 h 2240205"/>
              <a:gd name="connsiteX82" fmla="*/ 4379064 w 12192000"/>
              <a:gd name="connsiteY82" fmla="*/ 1817177 h 2240205"/>
              <a:gd name="connsiteX83" fmla="*/ 4290981 w 12192000"/>
              <a:gd name="connsiteY83" fmla="*/ 1839677 h 2240205"/>
              <a:gd name="connsiteX84" fmla="*/ 4238372 w 12192000"/>
              <a:gd name="connsiteY84" fmla="*/ 1851480 h 2240205"/>
              <a:gd name="connsiteX85" fmla="*/ 4232517 w 12192000"/>
              <a:gd name="connsiteY85" fmla="*/ 1852567 h 2240205"/>
              <a:gd name="connsiteX86" fmla="*/ 4191732 w 12192000"/>
              <a:gd name="connsiteY86" fmla="*/ 1857328 h 2240205"/>
              <a:gd name="connsiteX87" fmla="*/ 4065532 w 12192000"/>
              <a:gd name="connsiteY87" fmla="*/ 1855477 h 2240205"/>
              <a:gd name="connsiteX88" fmla="*/ 4028460 w 12192000"/>
              <a:gd name="connsiteY88" fmla="*/ 1855137 h 2240205"/>
              <a:gd name="connsiteX89" fmla="*/ 4002267 w 12192000"/>
              <a:gd name="connsiteY89" fmla="*/ 1852352 h 2240205"/>
              <a:gd name="connsiteX90" fmla="*/ 3931396 w 12192000"/>
              <a:gd name="connsiteY90" fmla="*/ 1858915 h 2240205"/>
              <a:gd name="connsiteX91" fmla="*/ 3812162 w 12192000"/>
              <a:gd name="connsiteY91" fmla="*/ 1875501 h 2240205"/>
              <a:gd name="connsiteX92" fmla="*/ 3758105 w 12192000"/>
              <a:gd name="connsiteY92" fmla="*/ 1871856 h 2240205"/>
              <a:gd name="connsiteX93" fmla="*/ 3567259 w 12192000"/>
              <a:gd name="connsiteY93" fmla="*/ 1893482 h 2240205"/>
              <a:gd name="connsiteX94" fmla="*/ 3405770 w 12192000"/>
              <a:gd name="connsiteY94" fmla="*/ 1904591 h 2240205"/>
              <a:gd name="connsiteX95" fmla="*/ 3280097 w 12192000"/>
              <a:gd name="connsiteY95" fmla="*/ 1919610 h 2240205"/>
              <a:gd name="connsiteX96" fmla="*/ 3009910 w 12192000"/>
              <a:gd name="connsiteY96" fmla="*/ 1957866 h 2240205"/>
              <a:gd name="connsiteX97" fmla="*/ 2995934 w 12192000"/>
              <a:gd name="connsiteY97" fmla="*/ 1967085 h 2240205"/>
              <a:gd name="connsiteX98" fmla="*/ 2942858 w 12192000"/>
              <a:gd name="connsiteY98" fmla="*/ 1981367 h 2240205"/>
              <a:gd name="connsiteX99" fmla="*/ 2875436 w 12192000"/>
              <a:gd name="connsiteY99" fmla="*/ 1996977 h 2240205"/>
              <a:gd name="connsiteX100" fmla="*/ 2874892 w 12192000"/>
              <a:gd name="connsiteY100" fmla="*/ 1996085 h 2240205"/>
              <a:gd name="connsiteX101" fmla="*/ 2843662 w 12192000"/>
              <a:gd name="connsiteY101" fmla="*/ 1992498 h 2240205"/>
              <a:gd name="connsiteX102" fmla="*/ 2718916 w 12192000"/>
              <a:gd name="connsiteY102" fmla="*/ 1990867 h 2240205"/>
              <a:gd name="connsiteX103" fmla="*/ 2713522 w 12192000"/>
              <a:gd name="connsiteY103" fmla="*/ 1990173 h 2240205"/>
              <a:gd name="connsiteX104" fmla="*/ 2476147 w 12192000"/>
              <a:gd name="connsiteY104" fmla="*/ 1998305 h 2240205"/>
              <a:gd name="connsiteX105" fmla="*/ 2373568 w 12192000"/>
              <a:gd name="connsiteY105" fmla="*/ 2003219 h 2240205"/>
              <a:gd name="connsiteX106" fmla="*/ 2287219 w 12192000"/>
              <a:gd name="connsiteY106" fmla="*/ 1998750 h 2240205"/>
              <a:gd name="connsiteX107" fmla="*/ 2243069 w 12192000"/>
              <a:gd name="connsiteY107" fmla="*/ 2005321 h 2240205"/>
              <a:gd name="connsiteX108" fmla="*/ 2164831 w 12192000"/>
              <a:gd name="connsiteY108" fmla="*/ 2010143 h 2240205"/>
              <a:gd name="connsiteX109" fmla="*/ 2085228 w 12192000"/>
              <a:gd name="connsiteY109" fmla="*/ 2046431 h 2240205"/>
              <a:gd name="connsiteX110" fmla="*/ 2058061 w 12192000"/>
              <a:gd name="connsiteY110" fmla="*/ 2047942 h 2240205"/>
              <a:gd name="connsiteX111" fmla="*/ 2042244 w 12192000"/>
              <a:gd name="connsiteY111" fmla="*/ 2055560 h 2240205"/>
              <a:gd name="connsiteX112" fmla="*/ 1877728 w 12192000"/>
              <a:gd name="connsiteY112" fmla="*/ 2101004 h 2240205"/>
              <a:gd name="connsiteX113" fmla="*/ 1759056 w 12192000"/>
              <a:gd name="connsiteY113" fmla="*/ 2125608 h 2240205"/>
              <a:gd name="connsiteX114" fmla="*/ 1637948 w 12192000"/>
              <a:gd name="connsiteY114" fmla="*/ 2172597 h 2240205"/>
              <a:gd name="connsiteX115" fmla="*/ 1434549 w 12192000"/>
              <a:gd name="connsiteY115" fmla="*/ 2234522 h 2240205"/>
              <a:gd name="connsiteX116" fmla="*/ 1370962 w 12192000"/>
              <a:gd name="connsiteY116" fmla="*/ 2237474 h 2240205"/>
              <a:gd name="connsiteX117" fmla="*/ 1356367 w 12192000"/>
              <a:gd name="connsiteY117" fmla="*/ 2235089 h 2240205"/>
              <a:gd name="connsiteX118" fmla="*/ 1279765 w 12192000"/>
              <a:gd name="connsiteY118" fmla="*/ 2229639 h 2240205"/>
              <a:gd name="connsiteX119" fmla="*/ 1195347 w 12192000"/>
              <a:gd name="connsiteY119" fmla="*/ 2212354 h 2240205"/>
              <a:gd name="connsiteX120" fmla="*/ 970251 w 12192000"/>
              <a:gd name="connsiteY120" fmla="*/ 2221029 h 2240205"/>
              <a:gd name="connsiteX121" fmla="*/ 812914 w 12192000"/>
              <a:gd name="connsiteY121" fmla="*/ 2210095 h 2240205"/>
              <a:gd name="connsiteX122" fmla="*/ 776382 w 12192000"/>
              <a:gd name="connsiteY122" fmla="*/ 2204512 h 2240205"/>
              <a:gd name="connsiteX123" fmla="*/ 597225 w 12192000"/>
              <a:gd name="connsiteY123" fmla="*/ 2180999 h 2240205"/>
              <a:gd name="connsiteX124" fmla="*/ 520671 w 12192000"/>
              <a:gd name="connsiteY124" fmla="*/ 2180980 h 2240205"/>
              <a:gd name="connsiteX125" fmla="*/ 515024 w 12192000"/>
              <a:gd name="connsiteY125" fmla="*/ 2179258 h 2240205"/>
              <a:gd name="connsiteX126" fmla="*/ 413835 w 12192000"/>
              <a:gd name="connsiteY126" fmla="*/ 2156783 h 2240205"/>
              <a:gd name="connsiteX127" fmla="*/ 376513 w 12192000"/>
              <a:gd name="connsiteY127" fmla="*/ 2154014 h 2240205"/>
              <a:gd name="connsiteX128" fmla="*/ 273386 w 12192000"/>
              <a:gd name="connsiteY128" fmla="*/ 2142551 h 2240205"/>
              <a:gd name="connsiteX129" fmla="*/ 77641 w 12192000"/>
              <a:gd name="connsiteY129" fmla="*/ 2126835 h 2240205"/>
              <a:gd name="connsiteX130" fmla="*/ 37645 w 12192000"/>
              <a:gd name="connsiteY130" fmla="*/ 2115401 h 2240205"/>
              <a:gd name="connsiteX131" fmla="*/ 4572 w 12192000"/>
              <a:gd name="connsiteY131" fmla="*/ 2111091 h 2240205"/>
              <a:gd name="connsiteX132" fmla="*/ 0 w 12192000"/>
              <a:gd name="connsiteY132" fmla="*/ 2110468 h 2240205"/>
              <a:gd name="connsiteX133" fmla="*/ 0 w 12192000"/>
              <a:gd name="connsiteY133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44189 w 12192000"/>
              <a:gd name="connsiteY20" fmla="*/ 938966 h 2240205"/>
              <a:gd name="connsiteX21" fmla="*/ 9500499 w 12192000"/>
              <a:gd name="connsiteY21" fmla="*/ 954680 h 2240205"/>
              <a:gd name="connsiteX22" fmla="*/ 9410017 w 12192000"/>
              <a:gd name="connsiteY22" fmla="*/ 993931 h 2240205"/>
              <a:gd name="connsiteX23" fmla="*/ 9392919 w 12192000"/>
              <a:gd name="connsiteY23" fmla="*/ 994656 h 2240205"/>
              <a:gd name="connsiteX24" fmla="*/ 9268019 w 12192000"/>
              <a:gd name="connsiteY24" fmla="*/ 1007442 h 2240205"/>
              <a:gd name="connsiteX25" fmla="*/ 9188177 w 12192000"/>
              <a:gd name="connsiteY25" fmla="*/ 1035474 h 2240205"/>
              <a:gd name="connsiteX26" fmla="*/ 9155969 w 12192000"/>
              <a:gd name="connsiteY26" fmla="*/ 1046804 h 2240205"/>
              <a:gd name="connsiteX27" fmla="*/ 9133985 w 12192000"/>
              <a:gd name="connsiteY27" fmla="*/ 1046450 h 2240205"/>
              <a:gd name="connsiteX28" fmla="*/ 9003462 w 12192000"/>
              <a:gd name="connsiteY28" fmla="*/ 1042406 h 2240205"/>
              <a:gd name="connsiteX29" fmla="*/ 8968445 w 12192000"/>
              <a:gd name="connsiteY29" fmla="*/ 1052169 h 2240205"/>
              <a:gd name="connsiteX30" fmla="*/ 8886001 w 12192000"/>
              <a:gd name="connsiteY30" fmla="*/ 1067468 h 2240205"/>
              <a:gd name="connsiteX31" fmla="*/ 8838610 w 12192000"/>
              <a:gd name="connsiteY31" fmla="*/ 1075091 h 2240205"/>
              <a:gd name="connsiteX32" fmla="*/ 8665605 w 12192000"/>
              <a:gd name="connsiteY32" fmla="*/ 1110791 h 2240205"/>
              <a:gd name="connsiteX33" fmla="*/ 8584946 w 12192000"/>
              <a:gd name="connsiteY33" fmla="*/ 1135226 h 2240205"/>
              <a:gd name="connsiteX34" fmla="*/ 8419755 w 12192000"/>
              <a:gd name="connsiteY34" fmla="*/ 1216260 h 2240205"/>
              <a:gd name="connsiteX35" fmla="*/ 8411626 w 12192000"/>
              <a:gd name="connsiteY35" fmla="*/ 1214397 h 2240205"/>
              <a:gd name="connsiteX36" fmla="*/ 8363469 w 12192000"/>
              <a:gd name="connsiteY36" fmla="*/ 1246658 h 2240205"/>
              <a:gd name="connsiteX37" fmla="*/ 8275497 w 12192000"/>
              <a:gd name="connsiteY37" fmla="*/ 1264396 h 2240205"/>
              <a:gd name="connsiteX38" fmla="*/ 8074238 w 12192000"/>
              <a:gd name="connsiteY38" fmla="*/ 1301895 h 2240205"/>
              <a:gd name="connsiteX39" fmla="*/ 7902328 w 12192000"/>
              <a:gd name="connsiteY39" fmla="*/ 1345865 h 2240205"/>
              <a:gd name="connsiteX40" fmla="*/ 7840612 w 12192000"/>
              <a:gd name="connsiteY40" fmla="*/ 1369373 h 2240205"/>
              <a:gd name="connsiteX41" fmla="*/ 7786819 w 12192000"/>
              <a:gd name="connsiteY41" fmla="*/ 1378970 h 2240205"/>
              <a:gd name="connsiteX42" fmla="*/ 7548172 w 12192000"/>
              <a:gd name="connsiteY42" fmla="*/ 1417460 h 2240205"/>
              <a:gd name="connsiteX43" fmla="*/ 7483437 w 12192000"/>
              <a:gd name="connsiteY43" fmla="*/ 1478152 h 2240205"/>
              <a:gd name="connsiteX44" fmla="*/ 7377870 w 12192000"/>
              <a:gd name="connsiteY44" fmla="*/ 1523319 h 2240205"/>
              <a:gd name="connsiteX45" fmla="*/ 7230737 w 12192000"/>
              <a:gd name="connsiteY45" fmla="*/ 1562633 h 2240205"/>
              <a:gd name="connsiteX46" fmla="*/ 7224458 w 12192000"/>
              <a:gd name="connsiteY46" fmla="*/ 1573008 h 2240205"/>
              <a:gd name="connsiteX47" fmla="*/ 7183121 w 12192000"/>
              <a:gd name="connsiteY47" fmla="*/ 1595162 h 2240205"/>
              <a:gd name="connsiteX48" fmla="*/ 7164601 w 12192000"/>
              <a:gd name="connsiteY48" fmla="*/ 1606490 h 2240205"/>
              <a:gd name="connsiteX49" fmla="*/ 6900177 w 12192000"/>
              <a:gd name="connsiteY49" fmla="*/ 1636016 h 2240205"/>
              <a:gd name="connsiteX50" fmla="*/ 6795372 w 12192000"/>
              <a:gd name="connsiteY50" fmla="*/ 1644845 h 2240205"/>
              <a:gd name="connsiteX51" fmla="*/ 6692251 w 12192000"/>
              <a:gd name="connsiteY51" fmla="*/ 1656357 h 2240205"/>
              <a:gd name="connsiteX52" fmla="*/ 6655235 w 12192000"/>
              <a:gd name="connsiteY52" fmla="*/ 1661869 h 2240205"/>
              <a:gd name="connsiteX53" fmla="*/ 6554894 w 12192000"/>
              <a:gd name="connsiteY53" fmla="*/ 1664428 h 2240205"/>
              <a:gd name="connsiteX54" fmla="*/ 6516595 w 12192000"/>
              <a:gd name="connsiteY54" fmla="*/ 1667475 h 2240205"/>
              <a:gd name="connsiteX55" fmla="*/ 6508541 w 12192000"/>
              <a:gd name="connsiteY55" fmla="*/ 1668757 h 2240205"/>
              <a:gd name="connsiteX56" fmla="*/ 6471012 w 12192000"/>
              <a:gd name="connsiteY56" fmla="*/ 1678604 h 2240205"/>
              <a:gd name="connsiteX57" fmla="*/ 6364035 w 12192000"/>
              <a:gd name="connsiteY57" fmla="*/ 1667683 h 2240205"/>
              <a:gd name="connsiteX58" fmla="*/ 6243319 w 12192000"/>
              <a:gd name="connsiteY58" fmla="*/ 1695560 h 2240205"/>
              <a:gd name="connsiteX59" fmla="*/ 6098321 w 12192000"/>
              <a:gd name="connsiteY59" fmla="*/ 1721646 h 2240205"/>
              <a:gd name="connsiteX60" fmla="*/ 5880652 w 12192000"/>
              <a:gd name="connsiteY60" fmla="*/ 1779643 h 2240205"/>
              <a:gd name="connsiteX61" fmla="*/ 5785959 w 12192000"/>
              <a:gd name="connsiteY61" fmla="*/ 1775307 h 2240205"/>
              <a:gd name="connsiteX62" fmla="*/ 5643534 w 12192000"/>
              <a:gd name="connsiteY62" fmla="*/ 1802919 h 2240205"/>
              <a:gd name="connsiteX63" fmla="*/ 5518799 w 12192000"/>
              <a:gd name="connsiteY63" fmla="*/ 1818312 h 2240205"/>
              <a:gd name="connsiteX64" fmla="*/ 5505014 w 12192000"/>
              <a:gd name="connsiteY64" fmla="*/ 1819259 h 2240205"/>
              <a:gd name="connsiteX65" fmla="*/ 5453307 w 12192000"/>
              <a:gd name="connsiteY65" fmla="*/ 1815450 h 2240205"/>
              <a:gd name="connsiteX66" fmla="*/ 5221533 w 12192000"/>
              <a:gd name="connsiteY66" fmla="*/ 1846950 h 2240205"/>
              <a:gd name="connsiteX67" fmla="*/ 5149802 w 12192000"/>
              <a:gd name="connsiteY67" fmla="*/ 1844846 h 2240205"/>
              <a:gd name="connsiteX68" fmla="*/ 5114927 w 12192000"/>
              <a:gd name="connsiteY68" fmla="*/ 1847827 h 2240205"/>
              <a:gd name="connsiteX69" fmla="*/ 5108970 w 12192000"/>
              <a:gd name="connsiteY69" fmla="*/ 1847935 h 2240205"/>
              <a:gd name="connsiteX70" fmla="*/ 5067961 w 12192000"/>
              <a:gd name="connsiteY70" fmla="*/ 1845917 h 2240205"/>
              <a:gd name="connsiteX71" fmla="*/ 5007075 w 12192000"/>
              <a:gd name="connsiteY71" fmla="*/ 1838626 h 2240205"/>
              <a:gd name="connsiteX72" fmla="*/ 4944087 w 12192000"/>
              <a:gd name="connsiteY72" fmla="*/ 1823332 h 2240205"/>
              <a:gd name="connsiteX73" fmla="*/ 4907662 w 12192000"/>
              <a:gd name="connsiteY73" fmla="*/ 1816900 h 2240205"/>
              <a:gd name="connsiteX74" fmla="*/ 4882386 w 12192000"/>
              <a:gd name="connsiteY74" fmla="*/ 1809844 h 2240205"/>
              <a:gd name="connsiteX75" fmla="*/ 4811440 w 12192000"/>
              <a:gd name="connsiteY75" fmla="*/ 1804655 h 2240205"/>
              <a:gd name="connsiteX76" fmla="*/ 4691075 w 12192000"/>
              <a:gd name="connsiteY76" fmla="*/ 1801389 h 2240205"/>
              <a:gd name="connsiteX77" fmla="*/ 4640313 w 12192000"/>
              <a:gd name="connsiteY77" fmla="*/ 1784307 h 2240205"/>
              <a:gd name="connsiteX78" fmla="*/ 4536503 w 12192000"/>
              <a:gd name="connsiteY78" fmla="*/ 1785334 h 2240205"/>
              <a:gd name="connsiteX79" fmla="*/ 4513724 w 12192000"/>
              <a:gd name="connsiteY79" fmla="*/ 1791996 h 2240205"/>
              <a:gd name="connsiteX80" fmla="*/ 4459810 w 12192000"/>
              <a:gd name="connsiteY80" fmla="*/ 1797886 h 2240205"/>
              <a:gd name="connsiteX81" fmla="*/ 4379064 w 12192000"/>
              <a:gd name="connsiteY81" fmla="*/ 1817177 h 2240205"/>
              <a:gd name="connsiteX82" fmla="*/ 4290981 w 12192000"/>
              <a:gd name="connsiteY82" fmla="*/ 1839677 h 2240205"/>
              <a:gd name="connsiteX83" fmla="*/ 4238372 w 12192000"/>
              <a:gd name="connsiteY83" fmla="*/ 1851480 h 2240205"/>
              <a:gd name="connsiteX84" fmla="*/ 4232517 w 12192000"/>
              <a:gd name="connsiteY84" fmla="*/ 1852567 h 2240205"/>
              <a:gd name="connsiteX85" fmla="*/ 4191732 w 12192000"/>
              <a:gd name="connsiteY85" fmla="*/ 1857328 h 2240205"/>
              <a:gd name="connsiteX86" fmla="*/ 4065532 w 12192000"/>
              <a:gd name="connsiteY86" fmla="*/ 1855477 h 2240205"/>
              <a:gd name="connsiteX87" fmla="*/ 4028460 w 12192000"/>
              <a:gd name="connsiteY87" fmla="*/ 1855137 h 2240205"/>
              <a:gd name="connsiteX88" fmla="*/ 4002267 w 12192000"/>
              <a:gd name="connsiteY88" fmla="*/ 1852352 h 2240205"/>
              <a:gd name="connsiteX89" fmla="*/ 3931396 w 12192000"/>
              <a:gd name="connsiteY89" fmla="*/ 1858915 h 2240205"/>
              <a:gd name="connsiteX90" fmla="*/ 3812162 w 12192000"/>
              <a:gd name="connsiteY90" fmla="*/ 1875501 h 2240205"/>
              <a:gd name="connsiteX91" fmla="*/ 3758105 w 12192000"/>
              <a:gd name="connsiteY91" fmla="*/ 1871856 h 2240205"/>
              <a:gd name="connsiteX92" fmla="*/ 3567259 w 12192000"/>
              <a:gd name="connsiteY92" fmla="*/ 1893482 h 2240205"/>
              <a:gd name="connsiteX93" fmla="*/ 3405770 w 12192000"/>
              <a:gd name="connsiteY93" fmla="*/ 1904591 h 2240205"/>
              <a:gd name="connsiteX94" fmla="*/ 3280097 w 12192000"/>
              <a:gd name="connsiteY94" fmla="*/ 1919610 h 2240205"/>
              <a:gd name="connsiteX95" fmla="*/ 3009910 w 12192000"/>
              <a:gd name="connsiteY95" fmla="*/ 1957866 h 2240205"/>
              <a:gd name="connsiteX96" fmla="*/ 2995934 w 12192000"/>
              <a:gd name="connsiteY96" fmla="*/ 1967085 h 2240205"/>
              <a:gd name="connsiteX97" fmla="*/ 2942858 w 12192000"/>
              <a:gd name="connsiteY97" fmla="*/ 1981367 h 2240205"/>
              <a:gd name="connsiteX98" fmla="*/ 2875436 w 12192000"/>
              <a:gd name="connsiteY98" fmla="*/ 1996977 h 2240205"/>
              <a:gd name="connsiteX99" fmla="*/ 2874892 w 12192000"/>
              <a:gd name="connsiteY99" fmla="*/ 1996085 h 2240205"/>
              <a:gd name="connsiteX100" fmla="*/ 2843662 w 12192000"/>
              <a:gd name="connsiteY100" fmla="*/ 1992498 h 2240205"/>
              <a:gd name="connsiteX101" fmla="*/ 2718916 w 12192000"/>
              <a:gd name="connsiteY101" fmla="*/ 1990867 h 2240205"/>
              <a:gd name="connsiteX102" fmla="*/ 2713522 w 12192000"/>
              <a:gd name="connsiteY102" fmla="*/ 1990173 h 2240205"/>
              <a:gd name="connsiteX103" fmla="*/ 2476147 w 12192000"/>
              <a:gd name="connsiteY103" fmla="*/ 1998305 h 2240205"/>
              <a:gd name="connsiteX104" fmla="*/ 2373568 w 12192000"/>
              <a:gd name="connsiteY104" fmla="*/ 2003219 h 2240205"/>
              <a:gd name="connsiteX105" fmla="*/ 2287219 w 12192000"/>
              <a:gd name="connsiteY105" fmla="*/ 1998750 h 2240205"/>
              <a:gd name="connsiteX106" fmla="*/ 2243069 w 12192000"/>
              <a:gd name="connsiteY106" fmla="*/ 2005321 h 2240205"/>
              <a:gd name="connsiteX107" fmla="*/ 2164831 w 12192000"/>
              <a:gd name="connsiteY107" fmla="*/ 2010143 h 2240205"/>
              <a:gd name="connsiteX108" fmla="*/ 2085228 w 12192000"/>
              <a:gd name="connsiteY108" fmla="*/ 2046431 h 2240205"/>
              <a:gd name="connsiteX109" fmla="*/ 2058061 w 12192000"/>
              <a:gd name="connsiteY109" fmla="*/ 2047942 h 2240205"/>
              <a:gd name="connsiteX110" fmla="*/ 2042244 w 12192000"/>
              <a:gd name="connsiteY110" fmla="*/ 2055560 h 2240205"/>
              <a:gd name="connsiteX111" fmla="*/ 1877728 w 12192000"/>
              <a:gd name="connsiteY111" fmla="*/ 2101004 h 2240205"/>
              <a:gd name="connsiteX112" fmla="*/ 1759056 w 12192000"/>
              <a:gd name="connsiteY112" fmla="*/ 2125608 h 2240205"/>
              <a:gd name="connsiteX113" fmla="*/ 1637948 w 12192000"/>
              <a:gd name="connsiteY113" fmla="*/ 2172597 h 2240205"/>
              <a:gd name="connsiteX114" fmla="*/ 1434549 w 12192000"/>
              <a:gd name="connsiteY114" fmla="*/ 2234522 h 2240205"/>
              <a:gd name="connsiteX115" fmla="*/ 1370962 w 12192000"/>
              <a:gd name="connsiteY115" fmla="*/ 2237474 h 2240205"/>
              <a:gd name="connsiteX116" fmla="*/ 1356367 w 12192000"/>
              <a:gd name="connsiteY116" fmla="*/ 2235089 h 2240205"/>
              <a:gd name="connsiteX117" fmla="*/ 1279765 w 12192000"/>
              <a:gd name="connsiteY117" fmla="*/ 2229639 h 2240205"/>
              <a:gd name="connsiteX118" fmla="*/ 1195347 w 12192000"/>
              <a:gd name="connsiteY118" fmla="*/ 2212354 h 2240205"/>
              <a:gd name="connsiteX119" fmla="*/ 970251 w 12192000"/>
              <a:gd name="connsiteY119" fmla="*/ 2221029 h 2240205"/>
              <a:gd name="connsiteX120" fmla="*/ 812914 w 12192000"/>
              <a:gd name="connsiteY120" fmla="*/ 2210095 h 2240205"/>
              <a:gd name="connsiteX121" fmla="*/ 776382 w 12192000"/>
              <a:gd name="connsiteY121" fmla="*/ 2204512 h 2240205"/>
              <a:gd name="connsiteX122" fmla="*/ 597225 w 12192000"/>
              <a:gd name="connsiteY122" fmla="*/ 2180999 h 2240205"/>
              <a:gd name="connsiteX123" fmla="*/ 520671 w 12192000"/>
              <a:gd name="connsiteY123" fmla="*/ 2180980 h 2240205"/>
              <a:gd name="connsiteX124" fmla="*/ 515024 w 12192000"/>
              <a:gd name="connsiteY124" fmla="*/ 2179258 h 2240205"/>
              <a:gd name="connsiteX125" fmla="*/ 413835 w 12192000"/>
              <a:gd name="connsiteY125" fmla="*/ 2156783 h 2240205"/>
              <a:gd name="connsiteX126" fmla="*/ 376513 w 12192000"/>
              <a:gd name="connsiteY126" fmla="*/ 2154014 h 2240205"/>
              <a:gd name="connsiteX127" fmla="*/ 273386 w 12192000"/>
              <a:gd name="connsiteY127" fmla="*/ 2142551 h 2240205"/>
              <a:gd name="connsiteX128" fmla="*/ 77641 w 12192000"/>
              <a:gd name="connsiteY128" fmla="*/ 2126835 h 2240205"/>
              <a:gd name="connsiteX129" fmla="*/ 37645 w 12192000"/>
              <a:gd name="connsiteY129" fmla="*/ 2115401 h 2240205"/>
              <a:gd name="connsiteX130" fmla="*/ 4572 w 12192000"/>
              <a:gd name="connsiteY130" fmla="*/ 2111091 h 2240205"/>
              <a:gd name="connsiteX131" fmla="*/ 0 w 12192000"/>
              <a:gd name="connsiteY131" fmla="*/ 2110468 h 2240205"/>
              <a:gd name="connsiteX132" fmla="*/ 0 w 12192000"/>
              <a:gd name="connsiteY132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00499 w 12192000"/>
              <a:gd name="connsiteY20" fmla="*/ 954680 h 2240205"/>
              <a:gd name="connsiteX21" fmla="*/ 9410017 w 12192000"/>
              <a:gd name="connsiteY21" fmla="*/ 993931 h 2240205"/>
              <a:gd name="connsiteX22" fmla="*/ 9392919 w 12192000"/>
              <a:gd name="connsiteY22" fmla="*/ 994656 h 2240205"/>
              <a:gd name="connsiteX23" fmla="*/ 9268019 w 12192000"/>
              <a:gd name="connsiteY23" fmla="*/ 1007442 h 2240205"/>
              <a:gd name="connsiteX24" fmla="*/ 9188177 w 12192000"/>
              <a:gd name="connsiteY24" fmla="*/ 1035474 h 2240205"/>
              <a:gd name="connsiteX25" fmla="*/ 9155969 w 12192000"/>
              <a:gd name="connsiteY25" fmla="*/ 1046804 h 2240205"/>
              <a:gd name="connsiteX26" fmla="*/ 9133985 w 12192000"/>
              <a:gd name="connsiteY26" fmla="*/ 1046450 h 2240205"/>
              <a:gd name="connsiteX27" fmla="*/ 9003462 w 12192000"/>
              <a:gd name="connsiteY27" fmla="*/ 1042406 h 2240205"/>
              <a:gd name="connsiteX28" fmla="*/ 8968445 w 12192000"/>
              <a:gd name="connsiteY28" fmla="*/ 1052169 h 2240205"/>
              <a:gd name="connsiteX29" fmla="*/ 8886001 w 12192000"/>
              <a:gd name="connsiteY29" fmla="*/ 1067468 h 2240205"/>
              <a:gd name="connsiteX30" fmla="*/ 8838610 w 12192000"/>
              <a:gd name="connsiteY30" fmla="*/ 1075091 h 2240205"/>
              <a:gd name="connsiteX31" fmla="*/ 8665605 w 12192000"/>
              <a:gd name="connsiteY31" fmla="*/ 1110791 h 2240205"/>
              <a:gd name="connsiteX32" fmla="*/ 8584946 w 12192000"/>
              <a:gd name="connsiteY32" fmla="*/ 1135226 h 2240205"/>
              <a:gd name="connsiteX33" fmla="*/ 8419755 w 12192000"/>
              <a:gd name="connsiteY33" fmla="*/ 1216260 h 2240205"/>
              <a:gd name="connsiteX34" fmla="*/ 8411626 w 12192000"/>
              <a:gd name="connsiteY34" fmla="*/ 1214397 h 2240205"/>
              <a:gd name="connsiteX35" fmla="*/ 8363469 w 12192000"/>
              <a:gd name="connsiteY35" fmla="*/ 1246658 h 2240205"/>
              <a:gd name="connsiteX36" fmla="*/ 8275497 w 12192000"/>
              <a:gd name="connsiteY36" fmla="*/ 1264396 h 2240205"/>
              <a:gd name="connsiteX37" fmla="*/ 8074238 w 12192000"/>
              <a:gd name="connsiteY37" fmla="*/ 1301895 h 2240205"/>
              <a:gd name="connsiteX38" fmla="*/ 7902328 w 12192000"/>
              <a:gd name="connsiteY38" fmla="*/ 1345865 h 2240205"/>
              <a:gd name="connsiteX39" fmla="*/ 7840612 w 12192000"/>
              <a:gd name="connsiteY39" fmla="*/ 1369373 h 2240205"/>
              <a:gd name="connsiteX40" fmla="*/ 7786819 w 12192000"/>
              <a:gd name="connsiteY40" fmla="*/ 1378970 h 2240205"/>
              <a:gd name="connsiteX41" fmla="*/ 7548172 w 12192000"/>
              <a:gd name="connsiteY41" fmla="*/ 1417460 h 2240205"/>
              <a:gd name="connsiteX42" fmla="*/ 7483437 w 12192000"/>
              <a:gd name="connsiteY42" fmla="*/ 1478152 h 2240205"/>
              <a:gd name="connsiteX43" fmla="*/ 7377870 w 12192000"/>
              <a:gd name="connsiteY43" fmla="*/ 1523319 h 2240205"/>
              <a:gd name="connsiteX44" fmla="*/ 7230737 w 12192000"/>
              <a:gd name="connsiteY44" fmla="*/ 1562633 h 2240205"/>
              <a:gd name="connsiteX45" fmla="*/ 7224458 w 12192000"/>
              <a:gd name="connsiteY45" fmla="*/ 1573008 h 2240205"/>
              <a:gd name="connsiteX46" fmla="*/ 7183121 w 12192000"/>
              <a:gd name="connsiteY46" fmla="*/ 1595162 h 2240205"/>
              <a:gd name="connsiteX47" fmla="*/ 7164601 w 12192000"/>
              <a:gd name="connsiteY47" fmla="*/ 1606490 h 2240205"/>
              <a:gd name="connsiteX48" fmla="*/ 6900177 w 12192000"/>
              <a:gd name="connsiteY48" fmla="*/ 1636016 h 2240205"/>
              <a:gd name="connsiteX49" fmla="*/ 6795372 w 12192000"/>
              <a:gd name="connsiteY49" fmla="*/ 1644845 h 2240205"/>
              <a:gd name="connsiteX50" fmla="*/ 6692251 w 12192000"/>
              <a:gd name="connsiteY50" fmla="*/ 1656357 h 2240205"/>
              <a:gd name="connsiteX51" fmla="*/ 6655235 w 12192000"/>
              <a:gd name="connsiteY51" fmla="*/ 1661869 h 2240205"/>
              <a:gd name="connsiteX52" fmla="*/ 6554894 w 12192000"/>
              <a:gd name="connsiteY52" fmla="*/ 1664428 h 2240205"/>
              <a:gd name="connsiteX53" fmla="*/ 6516595 w 12192000"/>
              <a:gd name="connsiteY53" fmla="*/ 1667475 h 2240205"/>
              <a:gd name="connsiteX54" fmla="*/ 6508541 w 12192000"/>
              <a:gd name="connsiteY54" fmla="*/ 1668757 h 2240205"/>
              <a:gd name="connsiteX55" fmla="*/ 6471012 w 12192000"/>
              <a:gd name="connsiteY55" fmla="*/ 1678604 h 2240205"/>
              <a:gd name="connsiteX56" fmla="*/ 6364035 w 12192000"/>
              <a:gd name="connsiteY56" fmla="*/ 1667683 h 2240205"/>
              <a:gd name="connsiteX57" fmla="*/ 6243319 w 12192000"/>
              <a:gd name="connsiteY57" fmla="*/ 1695560 h 2240205"/>
              <a:gd name="connsiteX58" fmla="*/ 6098321 w 12192000"/>
              <a:gd name="connsiteY58" fmla="*/ 1721646 h 2240205"/>
              <a:gd name="connsiteX59" fmla="*/ 5880652 w 12192000"/>
              <a:gd name="connsiteY59" fmla="*/ 1779643 h 2240205"/>
              <a:gd name="connsiteX60" fmla="*/ 5785959 w 12192000"/>
              <a:gd name="connsiteY60" fmla="*/ 1775307 h 2240205"/>
              <a:gd name="connsiteX61" fmla="*/ 5643534 w 12192000"/>
              <a:gd name="connsiteY61" fmla="*/ 1802919 h 2240205"/>
              <a:gd name="connsiteX62" fmla="*/ 5518799 w 12192000"/>
              <a:gd name="connsiteY62" fmla="*/ 1818312 h 2240205"/>
              <a:gd name="connsiteX63" fmla="*/ 5505014 w 12192000"/>
              <a:gd name="connsiteY63" fmla="*/ 1819259 h 2240205"/>
              <a:gd name="connsiteX64" fmla="*/ 5453307 w 12192000"/>
              <a:gd name="connsiteY64" fmla="*/ 1815450 h 2240205"/>
              <a:gd name="connsiteX65" fmla="*/ 5221533 w 12192000"/>
              <a:gd name="connsiteY65" fmla="*/ 1846950 h 2240205"/>
              <a:gd name="connsiteX66" fmla="*/ 5149802 w 12192000"/>
              <a:gd name="connsiteY66" fmla="*/ 1844846 h 2240205"/>
              <a:gd name="connsiteX67" fmla="*/ 5114927 w 12192000"/>
              <a:gd name="connsiteY67" fmla="*/ 1847827 h 2240205"/>
              <a:gd name="connsiteX68" fmla="*/ 5108970 w 12192000"/>
              <a:gd name="connsiteY68" fmla="*/ 1847935 h 2240205"/>
              <a:gd name="connsiteX69" fmla="*/ 5067961 w 12192000"/>
              <a:gd name="connsiteY69" fmla="*/ 1845917 h 2240205"/>
              <a:gd name="connsiteX70" fmla="*/ 5007075 w 12192000"/>
              <a:gd name="connsiteY70" fmla="*/ 1838626 h 2240205"/>
              <a:gd name="connsiteX71" fmla="*/ 4944087 w 12192000"/>
              <a:gd name="connsiteY71" fmla="*/ 1823332 h 2240205"/>
              <a:gd name="connsiteX72" fmla="*/ 4907662 w 12192000"/>
              <a:gd name="connsiteY72" fmla="*/ 1816900 h 2240205"/>
              <a:gd name="connsiteX73" fmla="*/ 4882386 w 12192000"/>
              <a:gd name="connsiteY73" fmla="*/ 1809844 h 2240205"/>
              <a:gd name="connsiteX74" fmla="*/ 4811440 w 12192000"/>
              <a:gd name="connsiteY74" fmla="*/ 1804655 h 2240205"/>
              <a:gd name="connsiteX75" fmla="*/ 4691075 w 12192000"/>
              <a:gd name="connsiteY75" fmla="*/ 1801389 h 2240205"/>
              <a:gd name="connsiteX76" fmla="*/ 4640313 w 12192000"/>
              <a:gd name="connsiteY76" fmla="*/ 1784307 h 2240205"/>
              <a:gd name="connsiteX77" fmla="*/ 4536503 w 12192000"/>
              <a:gd name="connsiteY77" fmla="*/ 1785334 h 2240205"/>
              <a:gd name="connsiteX78" fmla="*/ 4513724 w 12192000"/>
              <a:gd name="connsiteY78" fmla="*/ 1791996 h 2240205"/>
              <a:gd name="connsiteX79" fmla="*/ 4459810 w 12192000"/>
              <a:gd name="connsiteY79" fmla="*/ 1797886 h 2240205"/>
              <a:gd name="connsiteX80" fmla="*/ 4379064 w 12192000"/>
              <a:gd name="connsiteY80" fmla="*/ 1817177 h 2240205"/>
              <a:gd name="connsiteX81" fmla="*/ 4290981 w 12192000"/>
              <a:gd name="connsiteY81" fmla="*/ 1839677 h 2240205"/>
              <a:gd name="connsiteX82" fmla="*/ 4238372 w 12192000"/>
              <a:gd name="connsiteY82" fmla="*/ 1851480 h 2240205"/>
              <a:gd name="connsiteX83" fmla="*/ 4232517 w 12192000"/>
              <a:gd name="connsiteY83" fmla="*/ 1852567 h 2240205"/>
              <a:gd name="connsiteX84" fmla="*/ 4191732 w 12192000"/>
              <a:gd name="connsiteY84" fmla="*/ 1857328 h 2240205"/>
              <a:gd name="connsiteX85" fmla="*/ 4065532 w 12192000"/>
              <a:gd name="connsiteY85" fmla="*/ 1855477 h 2240205"/>
              <a:gd name="connsiteX86" fmla="*/ 4028460 w 12192000"/>
              <a:gd name="connsiteY86" fmla="*/ 1855137 h 2240205"/>
              <a:gd name="connsiteX87" fmla="*/ 4002267 w 12192000"/>
              <a:gd name="connsiteY87" fmla="*/ 1852352 h 2240205"/>
              <a:gd name="connsiteX88" fmla="*/ 3931396 w 12192000"/>
              <a:gd name="connsiteY88" fmla="*/ 1858915 h 2240205"/>
              <a:gd name="connsiteX89" fmla="*/ 3812162 w 12192000"/>
              <a:gd name="connsiteY89" fmla="*/ 1875501 h 2240205"/>
              <a:gd name="connsiteX90" fmla="*/ 3758105 w 12192000"/>
              <a:gd name="connsiteY90" fmla="*/ 1871856 h 2240205"/>
              <a:gd name="connsiteX91" fmla="*/ 3567259 w 12192000"/>
              <a:gd name="connsiteY91" fmla="*/ 1893482 h 2240205"/>
              <a:gd name="connsiteX92" fmla="*/ 3405770 w 12192000"/>
              <a:gd name="connsiteY92" fmla="*/ 1904591 h 2240205"/>
              <a:gd name="connsiteX93" fmla="*/ 3280097 w 12192000"/>
              <a:gd name="connsiteY93" fmla="*/ 1919610 h 2240205"/>
              <a:gd name="connsiteX94" fmla="*/ 3009910 w 12192000"/>
              <a:gd name="connsiteY94" fmla="*/ 1957866 h 2240205"/>
              <a:gd name="connsiteX95" fmla="*/ 2995934 w 12192000"/>
              <a:gd name="connsiteY95" fmla="*/ 1967085 h 2240205"/>
              <a:gd name="connsiteX96" fmla="*/ 2942858 w 12192000"/>
              <a:gd name="connsiteY96" fmla="*/ 1981367 h 2240205"/>
              <a:gd name="connsiteX97" fmla="*/ 2875436 w 12192000"/>
              <a:gd name="connsiteY97" fmla="*/ 1996977 h 2240205"/>
              <a:gd name="connsiteX98" fmla="*/ 2874892 w 12192000"/>
              <a:gd name="connsiteY98" fmla="*/ 1996085 h 2240205"/>
              <a:gd name="connsiteX99" fmla="*/ 2843662 w 12192000"/>
              <a:gd name="connsiteY99" fmla="*/ 1992498 h 2240205"/>
              <a:gd name="connsiteX100" fmla="*/ 2718916 w 12192000"/>
              <a:gd name="connsiteY100" fmla="*/ 1990867 h 2240205"/>
              <a:gd name="connsiteX101" fmla="*/ 2713522 w 12192000"/>
              <a:gd name="connsiteY101" fmla="*/ 1990173 h 2240205"/>
              <a:gd name="connsiteX102" fmla="*/ 2476147 w 12192000"/>
              <a:gd name="connsiteY102" fmla="*/ 1998305 h 2240205"/>
              <a:gd name="connsiteX103" fmla="*/ 2373568 w 12192000"/>
              <a:gd name="connsiteY103" fmla="*/ 2003219 h 2240205"/>
              <a:gd name="connsiteX104" fmla="*/ 2287219 w 12192000"/>
              <a:gd name="connsiteY104" fmla="*/ 1998750 h 2240205"/>
              <a:gd name="connsiteX105" fmla="*/ 2243069 w 12192000"/>
              <a:gd name="connsiteY105" fmla="*/ 2005321 h 2240205"/>
              <a:gd name="connsiteX106" fmla="*/ 2164831 w 12192000"/>
              <a:gd name="connsiteY106" fmla="*/ 2010143 h 2240205"/>
              <a:gd name="connsiteX107" fmla="*/ 2085228 w 12192000"/>
              <a:gd name="connsiteY107" fmla="*/ 2046431 h 2240205"/>
              <a:gd name="connsiteX108" fmla="*/ 2058061 w 12192000"/>
              <a:gd name="connsiteY108" fmla="*/ 2047942 h 2240205"/>
              <a:gd name="connsiteX109" fmla="*/ 2042244 w 12192000"/>
              <a:gd name="connsiteY109" fmla="*/ 2055560 h 2240205"/>
              <a:gd name="connsiteX110" fmla="*/ 1877728 w 12192000"/>
              <a:gd name="connsiteY110" fmla="*/ 2101004 h 2240205"/>
              <a:gd name="connsiteX111" fmla="*/ 1759056 w 12192000"/>
              <a:gd name="connsiteY111" fmla="*/ 2125608 h 2240205"/>
              <a:gd name="connsiteX112" fmla="*/ 1637948 w 12192000"/>
              <a:gd name="connsiteY112" fmla="*/ 2172597 h 2240205"/>
              <a:gd name="connsiteX113" fmla="*/ 1434549 w 12192000"/>
              <a:gd name="connsiteY113" fmla="*/ 2234522 h 2240205"/>
              <a:gd name="connsiteX114" fmla="*/ 1370962 w 12192000"/>
              <a:gd name="connsiteY114" fmla="*/ 2237474 h 2240205"/>
              <a:gd name="connsiteX115" fmla="*/ 1356367 w 12192000"/>
              <a:gd name="connsiteY115" fmla="*/ 2235089 h 2240205"/>
              <a:gd name="connsiteX116" fmla="*/ 1279765 w 12192000"/>
              <a:gd name="connsiteY116" fmla="*/ 2229639 h 2240205"/>
              <a:gd name="connsiteX117" fmla="*/ 1195347 w 12192000"/>
              <a:gd name="connsiteY117" fmla="*/ 2212354 h 2240205"/>
              <a:gd name="connsiteX118" fmla="*/ 970251 w 12192000"/>
              <a:gd name="connsiteY118" fmla="*/ 2221029 h 2240205"/>
              <a:gd name="connsiteX119" fmla="*/ 812914 w 12192000"/>
              <a:gd name="connsiteY119" fmla="*/ 2210095 h 2240205"/>
              <a:gd name="connsiteX120" fmla="*/ 776382 w 12192000"/>
              <a:gd name="connsiteY120" fmla="*/ 2204512 h 2240205"/>
              <a:gd name="connsiteX121" fmla="*/ 597225 w 12192000"/>
              <a:gd name="connsiteY121" fmla="*/ 2180999 h 2240205"/>
              <a:gd name="connsiteX122" fmla="*/ 520671 w 12192000"/>
              <a:gd name="connsiteY122" fmla="*/ 2180980 h 2240205"/>
              <a:gd name="connsiteX123" fmla="*/ 515024 w 12192000"/>
              <a:gd name="connsiteY123" fmla="*/ 2179258 h 2240205"/>
              <a:gd name="connsiteX124" fmla="*/ 413835 w 12192000"/>
              <a:gd name="connsiteY124" fmla="*/ 2156783 h 2240205"/>
              <a:gd name="connsiteX125" fmla="*/ 376513 w 12192000"/>
              <a:gd name="connsiteY125" fmla="*/ 2154014 h 2240205"/>
              <a:gd name="connsiteX126" fmla="*/ 273386 w 12192000"/>
              <a:gd name="connsiteY126" fmla="*/ 2142551 h 2240205"/>
              <a:gd name="connsiteX127" fmla="*/ 77641 w 12192000"/>
              <a:gd name="connsiteY127" fmla="*/ 2126835 h 2240205"/>
              <a:gd name="connsiteX128" fmla="*/ 37645 w 12192000"/>
              <a:gd name="connsiteY128" fmla="*/ 2115401 h 2240205"/>
              <a:gd name="connsiteX129" fmla="*/ 4572 w 12192000"/>
              <a:gd name="connsiteY129" fmla="*/ 2111091 h 2240205"/>
              <a:gd name="connsiteX130" fmla="*/ 0 w 12192000"/>
              <a:gd name="connsiteY130" fmla="*/ 2110468 h 2240205"/>
              <a:gd name="connsiteX131" fmla="*/ 0 w 12192000"/>
              <a:gd name="connsiteY131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820512 w 12192000"/>
              <a:gd name="connsiteY4" fmla="*/ 745392 h 2240205"/>
              <a:gd name="connsiteX5" fmla="*/ 11649954 w 12192000"/>
              <a:gd name="connsiteY5" fmla="*/ 749628 h 2240205"/>
              <a:gd name="connsiteX6" fmla="*/ 11560424 w 12192000"/>
              <a:gd name="connsiteY6" fmla="*/ 748017 h 2240205"/>
              <a:gd name="connsiteX7" fmla="*/ 11358455 w 12192000"/>
              <a:gd name="connsiteY7" fmla="*/ 747593 h 2240205"/>
              <a:gd name="connsiteX8" fmla="*/ 11165209 w 12192000"/>
              <a:gd name="connsiteY8" fmla="*/ 748852 h 2240205"/>
              <a:gd name="connsiteX9" fmla="*/ 11058755 w 12192000"/>
              <a:gd name="connsiteY9" fmla="*/ 749617 h 2240205"/>
              <a:gd name="connsiteX10" fmla="*/ 10846594 w 12192000"/>
              <a:gd name="connsiteY10" fmla="*/ 765069 h 2240205"/>
              <a:gd name="connsiteX11" fmla="*/ 10739478 w 12192000"/>
              <a:gd name="connsiteY11" fmla="*/ 776841 h 2240205"/>
              <a:gd name="connsiteX12" fmla="*/ 10458762 w 12192000"/>
              <a:gd name="connsiteY12" fmla="*/ 755400 h 2240205"/>
              <a:gd name="connsiteX13" fmla="*/ 10211200 w 12192000"/>
              <a:gd name="connsiteY13" fmla="*/ 767513 h 2240205"/>
              <a:gd name="connsiteX14" fmla="*/ 10167995 w 12192000"/>
              <a:gd name="connsiteY14" fmla="*/ 760843 h 2240205"/>
              <a:gd name="connsiteX15" fmla="*/ 9997044 w 12192000"/>
              <a:gd name="connsiteY15" fmla="*/ 780129 h 2240205"/>
              <a:gd name="connsiteX16" fmla="*/ 9943887 w 12192000"/>
              <a:gd name="connsiteY16" fmla="*/ 804141 h 2240205"/>
              <a:gd name="connsiteX17" fmla="*/ 9918248 w 12192000"/>
              <a:gd name="connsiteY17" fmla="*/ 816628 h 2240205"/>
              <a:gd name="connsiteX18" fmla="*/ 9767091 w 12192000"/>
              <a:gd name="connsiteY18" fmla="*/ 870550 h 2240205"/>
              <a:gd name="connsiteX19" fmla="*/ 9683005 w 12192000"/>
              <a:gd name="connsiteY19" fmla="*/ 894128 h 2240205"/>
              <a:gd name="connsiteX20" fmla="*/ 9500499 w 12192000"/>
              <a:gd name="connsiteY20" fmla="*/ 954680 h 2240205"/>
              <a:gd name="connsiteX21" fmla="*/ 9410017 w 12192000"/>
              <a:gd name="connsiteY21" fmla="*/ 993931 h 2240205"/>
              <a:gd name="connsiteX22" fmla="*/ 9392919 w 12192000"/>
              <a:gd name="connsiteY22" fmla="*/ 994656 h 2240205"/>
              <a:gd name="connsiteX23" fmla="*/ 9268019 w 12192000"/>
              <a:gd name="connsiteY23" fmla="*/ 1007442 h 2240205"/>
              <a:gd name="connsiteX24" fmla="*/ 9188177 w 12192000"/>
              <a:gd name="connsiteY24" fmla="*/ 1035474 h 2240205"/>
              <a:gd name="connsiteX25" fmla="*/ 9155969 w 12192000"/>
              <a:gd name="connsiteY25" fmla="*/ 1046804 h 2240205"/>
              <a:gd name="connsiteX26" fmla="*/ 9133985 w 12192000"/>
              <a:gd name="connsiteY26" fmla="*/ 1046450 h 2240205"/>
              <a:gd name="connsiteX27" fmla="*/ 9003462 w 12192000"/>
              <a:gd name="connsiteY27" fmla="*/ 1042406 h 2240205"/>
              <a:gd name="connsiteX28" fmla="*/ 8968445 w 12192000"/>
              <a:gd name="connsiteY28" fmla="*/ 1052169 h 2240205"/>
              <a:gd name="connsiteX29" fmla="*/ 8886001 w 12192000"/>
              <a:gd name="connsiteY29" fmla="*/ 1067468 h 2240205"/>
              <a:gd name="connsiteX30" fmla="*/ 8838610 w 12192000"/>
              <a:gd name="connsiteY30" fmla="*/ 1075091 h 2240205"/>
              <a:gd name="connsiteX31" fmla="*/ 8665605 w 12192000"/>
              <a:gd name="connsiteY31" fmla="*/ 1110791 h 2240205"/>
              <a:gd name="connsiteX32" fmla="*/ 8584946 w 12192000"/>
              <a:gd name="connsiteY32" fmla="*/ 1135226 h 2240205"/>
              <a:gd name="connsiteX33" fmla="*/ 8419755 w 12192000"/>
              <a:gd name="connsiteY33" fmla="*/ 1216260 h 2240205"/>
              <a:gd name="connsiteX34" fmla="*/ 8411626 w 12192000"/>
              <a:gd name="connsiteY34" fmla="*/ 1214397 h 2240205"/>
              <a:gd name="connsiteX35" fmla="*/ 8363469 w 12192000"/>
              <a:gd name="connsiteY35" fmla="*/ 1246658 h 2240205"/>
              <a:gd name="connsiteX36" fmla="*/ 8275497 w 12192000"/>
              <a:gd name="connsiteY36" fmla="*/ 1264396 h 2240205"/>
              <a:gd name="connsiteX37" fmla="*/ 8074238 w 12192000"/>
              <a:gd name="connsiteY37" fmla="*/ 1301895 h 2240205"/>
              <a:gd name="connsiteX38" fmla="*/ 7902328 w 12192000"/>
              <a:gd name="connsiteY38" fmla="*/ 1345865 h 2240205"/>
              <a:gd name="connsiteX39" fmla="*/ 7840612 w 12192000"/>
              <a:gd name="connsiteY39" fmla="*/ 1369373 h 2240205"/>
              <a:gd name="connsiteX40" fmla="*/ 7786819 w 12192000"/>
              <a:gd name="connsiteY40" fmla="*/ 1378970 h 2240205"/>
              <a:gd name="connsiteX41" fmla="*/ 7548172 w 12192000"/>
              <a:gd name="connsiteY41" fmla="*/ 1417460 h 2240205"/>
              <a:gd name="connsiteX42" fmla="*/ 7483437 w 12192000"/>
              <a:gd name="connsiteY42" fmla="*/ 1478152 h 2240205"/>
              <a:gd name="connsiteX43" fmla="*/ 7377870 w 12192000"/>
              <a:gd name="connsiteY43" fmla="*/ 1523319 h 2240205"/>
              <a:gd name="connsiteX44" fmla="*/ 7230737 w 12192000"/>
              <a:gd name="connsiteY44" fmla="*/ 1562633 h 2240205"/>
              <a:gd name="connsiteX45" fmla="*/ 7224458 w 12192000"/>
              <a:gd name="connsiteY45" fmla="*/ 1573008 h 2240205"/>
              <a:gd name="connsiteX46" fmla="*/ 7183121 w 12192000"/>
              <a:gd name="connsiteY46" fmla="*/ 1595162 h 2240205"/>
              <a:gd name="connsiteX47" fmla="*/ 7164601 w 12192000"/>
              <a:gd name="connsiteY47" fmla="*/ 1606490 h 2240205"/>
              <a:gd name="connsiteX48" fmla="*/ 6900177 w 12192000"/>
              <a:gd name="connsiteY48" fmla="*/ 1636016 h 2240205"/>
              <a:gd name="connsiteX49" fmla="*/ 6795372 w 12192000"/>
              <a:gd name="connsiteY49" fmla="*/ 1644845 h 2240205"/>
              <a:gd name="connsiteX50" fmla="*/ 6692251 w 12192000"/>
              <a:gd name="connsiteY50" fmla="*/ 1656357 h 2240205"/>
              <a:gd name="connsiteX51" fmla="*/ 6655235 w 12192000"/>
              <a:gd name="connsiteY51" fmla="*/ 1661869 h 2240205"/>
              <a:gd name="connsiteX52" fmla="*/ 6554894 w 12192000"/>
              <a:gd name="connsiteY52" fmla="*/ 1664428 h 2240205"/>
              <a:gd name="connsiteX53" fmla="*/ 6516595 w 12192000"/>
              <a:gd name="connsiteY53" fmla="*/ 1667475 h 2240205"/>
              <a:gd name="connsiteX54" fmla="*/ 6508541 w 12192000"/>
              <a:gd name="connsiteY54" fmla="*/ 1668757 h 2240205"/>
              <a:gd name="connsiteX55" fmla="*/ 6471012 w 12192000"/>
              <a:gd name="connsiteY55" fmla="*/ 1678604 h 2240205"/>
              <a:gd name="connsiteX56" fmla="*/ 6364035 w 12192000"/>
              <a:gd name="connsiteY56" fmla="*/ 1667683 h 2240205"/>
              <a:gd name="connsiteX57" fmla="*/ 6243319 w 12192000"/>
              <a:gd name="connsiteY57" fmla="*/ 1695560 h 2240205"/>
              <a:gd name="connsiteX58" fmla="*/ 6098321 w 12192000"/>
              <a:gd name="connsiteY58" fmla="*/ 1721646 h 2240205"/>
              <a:gd name="connsiteX59" fmla="*/ 5880652 w 12192000"/>
              <a:gd name="connsiteY59" fmla="*/ 1779643 h 2240205"/>
              <a:gd name="connsiteX60" fmla="*/ 5785959 w 12192000"/>
              <a:gd name="connsiteY60" fmla="*/ 1775307 h 2240205"/>
              <a:gd name="connsiteX61" fmla="*/ 5643534 w 12192000"/>
              <a:gd name="connsiteY61" fmla="*/ 1802919 h 2240205"/>
              <a:gd name="connsiteX62" fmla="*/ 5518799 w 12192000"/>
              <a:gd name="connsiteY62" fmla="*/ 1818312 h 2240205"/>
              <a:gd name="connsiteX63" fmla="*/ 5505014 w 12192000"/>
              <a:gd name="connsiteY63" fmla="*/ 1819259 h 2240205"/>
              <a:gd name="connsiteX64" fmla="*/ 5453307 w 12192000"/>
              <a:gd name="connsiteY64" fmla="*/ 1815450 h 2240205"/>
              <a:gd name="connsiteX65" fmla="*/ 5221533 w 12192000"/>
              <a:gd name="connsiteY65" fmla="*/ 1846950 h 2240205"/>
              <a:gd name="connsiteX66" fmla="*/ 5149802 w 12192000"/>
              <a:gd name="connsiteY66" fmla="*/ 1844846 h 2240205"/>
              <a:gd name="connsiteX67" fmla="*/ 5114927 w 12192000"/>
              <a:gd name="connsiteY67" fmla="*/ 1847827 h 2240205"/>
              <a:gd name="connsiteX68" fmla="*/ 5108970 w 12192000"/>
              <a:gd name="connsiteY68" fmla="*/ 1847935 h 2240205"/>
              <a:gd name="connsiteX69" fmla="*/ 5067961 w 12192000"/>
              <a:gd name="connsiteY69" fmla="*/ 1845917 h 2240205"/>
              <a:gd name="connsiteX70" fmla="*/ 5007075 w 12192000"/>
              <a:gd name="connsiteY70" fmla="*/ 1838626 h 2240205"/>
              <a:gd name="connsiteX71" fmla="*/ 4944087 w 12192000"/>
              <a:gd name="connsiteY71" fmla="*/ 1823332 h 2240205"/>
              <a:gd name="connsiteX72" fmla="*/ 4907662 w 12192000"/>
              <a:gd name="connsiteY72" fmla="*/ 1816900 h 2240205"/>
              <a:gd name="connsiteX73" fmla="*/ 4882386 w 12192000"/>
              <a:gd name="connsiteY73" fmla="*/ 1809844 h 2240205"/>
              <a:gd name="connsiteX74" fmla="*/ 4811440 w 12192000"/>
              <a:gd name="connsiteY74" fmla="*/ 1804655 h 2240205"/>
              <a:gd name="connsiteX75" fmla="*/ 4691075 w 12192000"/>
              <a:gd name="connsiteY75" fmla="*/ 1801389 h 2240205"/>
              <a:gd name="connsiteX76" fmla="*/ 4640313 w 12192000"/>
              <a:gd name="connsiteY76" fmla="*/ 1784307 h 2240205"/>
              <a:gd name="connsiteX77" fmla="*/ 4536503 w 12192000"/>
              <a:gd name="connsiteY77" fmla="*/ 1785334 h 2240205"/>
              <a:gd name="connsiteX78" fmla="*/ 4513724 w 12192000"/>
              <a:gd name="connsiteY78" fmla="*/ 1791996 h 2240205"/>
              <a:gd name="connsiteX79" fmla="*/ 4459810 w 12192000"/>
              <a:gd name="connsiteY79" fmla="*/ 1797886 h 2240205"/>
              <a:gd name="connsiteX80" fmla="*/ 4379064 w 12192000"/>
              <a:gd name="connsiteY80" fmla="*/ 1817177 h 2240205"/>
              <a:gd name="connsiteX81" fmla="*/ 4290981 w 12192000"/>
              <a:gd name="connsiteY81" fmla="*/ 1839677 h 2240205"/>
              <a:gd name="connsiteX82" fmla="*/ 4238372 w 12192000"/>
              <a:gd name="connsiteY82" fmla="*/ 1851480 h 2240205"/>
              <a:gd name="connsiteX83" fmla="*/ 4232517 w 12192000"/>
              <a:gd name="connsiteY83" fmla="*/ 1852567 h 2240205"/>
              <a:gd name="connsiteX84" fmla="*/ 4191732 w 12192000"/>
              <a:gd name="connsiteY84" fmla="*/ 1857328 h 2240205"/>
              <a:gd name="connsiteX85" fmla="*/ 4065532 w 12192000"/>
              <a:gd name="connsiteY85" fmla="*/ 1855477 h 2240205"/>
              <a:gd name="connsiteX86" fmla="*/ 4028460 w 12192000"/>
              <a:gd name="connsiteY86" fmla="*/ 1855137 h 2240205"/>
              <a:gd name="connsiteX87" fmla="*/ 4002267 w 12192000"/>
              <a:gd name="connsiteY87" fmla="*/ 1852352 h 2240205"/>
              <a:gd name="connsiteX88" fmla="*/ 3931396 w 12192000"/>
              <a:gd name="connsiteY88" fmla="*/ 1858915 h 2240205"/>
              <a:gd name="connsiteX89" fmla="*/ 3812162 w 12192000"/>
              <a:gd name="connsiteY89" fmla="*/ 1875501 h 2240205"/>
              <a:gd name="connsiteX90" fmla="*/ 3758105 w 12192000"/>
              <a:gd name="connsiteY90" fmla="*/ 1871856 h 2240205"/>
              <a:gd name="connsiteX91" fmla="*/ 3567259 w 12192000"/>
              <a:gd name="connsiteY91" fmla="*/ 1893482 h 2240205"/>
              <a:gd name="connsiteX92" fmla="*/ 3405770 w 12192000"/>
              <a:gd name="connsiteY92" fmla="*/ 1904591 h 2240205"/>
              <a:gd name="connsiteX93" fmla="*/ 3280097 w 12192000"/>
              <a:gd name="connsiteY93" fmla="*/ 1919610 h 2240205"/>
              <a:gd name="connsiteX94" fmla="*/ 3009910 w 12192000"/>
              <a:gd name="connsiteY94" fmla="*/ 1957866 h 2240205"/>
              <a:gd name="connsiteX95" fmla="*/ 2995934 w 12192000"/>
              <a:gd name="connsiteY95" fmla="*/ 1967085 h 2240205"/>
              <a:gd name="connsiteX96" fmla="*/ 2942858 w 12192000"/>
              <a:gd name="connsiteY96" fmla="*/ 1981367 h 2240205"/>
              <a:gd name="connsiteX97" fmla="*/ 2875436 w 12192000"/>
              <a:gd name="connsiteY97" fmla="*/ 1996977 h 2240205"/>
              <a:gd name="connsiteX98" fmla="*/ 2874892 w 12192000"/>
              <a:gd name="connsiteY98" fmla="*/ 1996085 h 2240205"/>
              <a:gd name="connsiteX99" fmla="*/ 2843662 w 12192000"/>
              <a:gd name="connsiteY99" fmla="*/ 1992498 h 2240205"/>
              <a:gd name="connsiteX100" fmla="*/ 2718916 w 12192000"/>
              <a:gd name="connsiteY100" fmla="*/ 1990867 h 2240205"/>
              <a:gd name="connsiteX101" fmla="*/ 2713522 w 12192000"/>
              <a:gd name="connsiteY101" fmla="*/ 1990173 h 2240205"/>
              <a:gd name="connsiteX102" fmla="*/ 2476147 w 12192000"/>
              <a:gd name="connsiteY102" fmla="*/ 1998305 h 2240205"/>
              <a:gd name="connsiteX103" fmla="*/ 2373568 w 12192000"/>
              <a:gd name="connsiteY103" fmla="*/ 2003219 h 2240205"/>
              <a:gd name="connsiteX104" fmla="*/ 2287219 w 12192000"/>
              <a:gd name="connsiteY104" fmla="*/ 1998750 h 2240205"/>
              <a:gd name="connsiteX105" fmla="*/ 2243069 w 12192000"/>
              <a:gd name="connsiteY105" fmla="*/ 2005321 h 2240205"/>
              <a:gd name="connsiteX106" fmla="*/ 2164831 w 12192000"/>
              <a:gd name="connsiteY106" fmla="*/ 2010143 h 2240205"/>
              <a:gd name="connsiteX107" fmla="*/ 2085228 w 12192000"/>
              <a:gd name="connsiteY107" fmla="*/ 2046431 h 2240205"/>
              <a:gd name="connsiteX108" fmla="*/ 2058061 w 12192000"/>
              <a:gd name="connsiteY108" fmla="*/ 2047942 h 2240205"/>
              <a:gd name="connsiteX109" fmla="*/ 2042244 w 12192000"/>
              <a:gd name="connsiteY109" fmla="*/ 2055560 h 2240205"/>
              <a:gd name="connsiteX110" fmla="*/ 1877728 w 12192000"/>
              <a:gd name="connsiteY110" fmla="*/ 2101004 h 2240205"/>
              <a:gd name="connsiteX111" fmla="*/ 1759056 w 12192000"/>
              <a:gd name="connsiteY111" fmla="*/ 2125608 h 2240205"/>
              <a:gd name="connsiteX112" fmla="*/ 1637948 w 12192000"/>
              <a:gd name="connsiteY112" fmla="*/ 2172597 h 2240205"/>
              <a:gd name="connsiteX113" fmla="*/ 1434549 w 12192000"/>
              <a:gd name="connsiteY113" fmla="*/ 2234522 h 2240205"/>
              <a:gd name="connsiteX114" fmla="*/ 1370962 w 12192000"/>
              <a:gd name="connsiteY114" fmla="*/ 2237474 h 2240205"/>
              <a:gd name="connsiteX115" fmla="*/ 1356367 w 12192000"/>
              <a:gd name="connsiteY115" fmla="*/ 2235089 h 2240205"/>
              <a:gd name="connsiteX116" fmla="*/ 1279765 w 12192000"/>
              <a:gd name="connsiteY116" fmla="*/ 2229639 h 2240205"/>
              <a:gd name="connsiteX117" fmla="*/ 1195347 w 12192000"/>
              <a:gd name="connsiteY117" fmla="*/ 2212354 h 2240205"/>
              <a:gd name="connsiteX118" fmla="*/ 970251 w 12192000"/>
              <a:gd name="connsiteY118" fmla="*/ 2221029 h 2240205"/>
              <a:gd name="connsiteX119" fmla="*/ 812914 w 12192000"/>
              <a:gd name="connsiteY119" fmla="*/ 2210095 h 2240205"/>
              <a:gd name="connsiteX120" fmla="*/ 776382 w 12192000"/>
              <a:gd name="connsiteY120" fmla="*/ 2204512 h 2240205"/>
              <a:gd name="connsiteX121" fmla="*/ 597225 w 12192000"/>
              <a:gd name="connsiteY121" fmla="*/ 2180999 h 2240205"/>
              <a:gd name="connsiteX122" fmla="*/ 520671 w 12192000"/>
              <a:gd name="connsiteY122" fmla="*/ 2180980 h 2240205"/>
              <a:gd name="connsiteX123" fmla="*/ 515024 w 12192000"/>
              <a:gd name="connsiteY123" fmla="*/ 2179258 h 2240205"/>
              <a:gd name="connsiteX124" fmla="*/ 413835 w 12192000"/>
              <a:gd name="connsiteY124" fmla="*/ 2156783 h 2240205"/>
              <a:gd name="connsiteX125" fmla="*/ 376513 w 12192000"/>
              <a:gd name="connsiteY125" fmla="*/ 2154014 h 2240205"/>
              <a:gd name="connsiteX126" fmla="*/ 273386 w 12192000"/>
              <a:gd name="connsiteY126" fmla="*/ 2142551 h 2240205"/>
              <a:gd name="connsiteX127" fmla="*/ 77641 w 12192000"/>
              <a:gd name="connsiteY127" fmla="*/ 2126835 h 2240205"/>
              <a:gd name="connsiteX128" fmla="*/ 37645 w 12192000"/>
              <a:gd name="connsiteY128" fmla="*/ 2115401 h 2240205"/>
              <a:gd name="connsiteX129" fmla="*/ 4572 w 12192000"/>
              <a:gd name="connsiteY129" fmla="*/ 2111091 h 2240205"/>
              <a:gd name="connsiteX130" fmla="*/ 0 w 12192000"/>
              <a:gd name="connsiteY130" fmla="*/ 2110468 h 2240205"/>
              <a:gd name="connsiteX131" fmla="*/ 0 w 12192000"/>
              <a:gd name="connsiteY131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46594 w 12192000"/>
              <a:gd name="connsiteY9" fmla="*/ 765069 h 2240205"/>
              <a:gd name="connsiteX10" fmla="*/ 10739478 w 12192000"/>
              <a:gd name="connsiteY10" fmla="*/ 776841 h 2240205"/>
              <a:gd name="connsiteX11" fmla="*/ 10458762 w 12192000"/>
              <a:gd name="connsiteY11" fmla="*/ 755400 h 2240205"/>
              <a:gd name="connsiteX12" fmla="*/ 10211200 w 12192000"/>
              <a:gd name="connsiteY12" fmla="*/ 767513 h 2240205"/>
              <a:gd name="connsiteX13" fmla="*/ 10167995 w 12192000"/>
              <a:gd name="connsiteY13" fmla="*/ 760843 h 2240205"/>
              <a:gd name="connsiteX14" fmla="*/ 9997044 w 12192000"/>
              <a:gd name="connsiteY14" fmla="*/ 780129 h 2240205"/>
              <a:gd name="connsiteX15" fmla="*/ 9943887 w 12192000"/>
              <a:gd name="connsiteY15" fmla="*/ 804141 h 2240205"/>
              <a:gd name="connsiteX16" fmla="*/ 9918248 w 12192000"/>
              <a:gd name="connsiteY16" fmla="*/ 816628 h 2240205"/>
              <a:gd name="connsiteX17" fmla="*/ 9767091 w 12192000"/>
              <a:gd name="connsiteY17" fmla="*/ 870550 h 2240205"/>
              <a:gd name="connsiteX18" fmla="*/ 9683005 w 12192000"/>
              <a:gd name="connsiteY18" fmla="*/ 894128 h 2240205"/>
              <a:gd name="connsiteX19" fmla="*/ 9500499 w 12192000"/>
              <a:gd name="connsiteY19" fmla="*/ 954680 h 2240205"/>
              <a:gd name="connsiteX20" fmla="*/ 9410017 w 12192000"/>
              <a:gd name="connsiteY20" fmla="*/ 993931 h 2240205"/>
              <a:gd name="connsiteX21" fmla="*/ 9392919 w 12192000"/>
              <a:gd name="connsiteY21" fmla="*/ 994656 h 2240205"/>
              <a:gd name="connsiteX22" fmla="*/ 9268019 w 12192000"/>
              <a:gd name="connsiteY22" fmla="*/ 1007442 h 2240205"/>
              <a:gd name="connsiteX23" fmla="*/ 9188177 w 12192000"/>
              <a:gd name="connsiteY23" fmla="*/ 1035474 h 2240205"/>
              <a:gd name="connsiteX24" fmla="*/ 9155969 w 12192000"/>
              <a:gd name="connsiteY24" fmla="*/ 1046804 h 2240205"/>
              <a:gd name="connsiteX25" fmla="*/ 9133985 w 12192000"/>
              <a:gd name="connsiteY25" fmla="*/ 1046450 h 2240205"/>
              <a:gd name="connsiteX26" fmla="*/ 9003462 w 12192000"/>
              <a:gd name="connsiteY26" fmla="*/ 1042406 h 2240205"/>
              <a:gd name="connsiteX27" fmla="*/ 8968445 w 12192000"/>
              <a:gd name="connsiteY27" fmla="*/ 1052169 h 2240205"/>
              <a:gd name="connsiteX28" fmla="*/ 8886001 w 12192000"/>
              <a:gd name="connsiteY28" fmla="*/ 1067468 h 2240205"/>
              <a:gd name="connsiteX29" fmla="*/ 8838610 w 12192000"/>
              <a:gd name="connsiteY29" fmla="*/ 1075091 h 2240205"/>
              <a:gd name="connsiteX30" fmla="*/ 8665605 w 12192000"/>
              <a:gd name="connsiteY30" fmla="*/ 1110791 h 2240205"/>
              <a:gd name="connsiteX31" fmla="*/ 8584946 w 12192000"/>
              <a:gd name="connsiteY31" fmla="*/ 1135226 h 2240205"/>
              <a:gd name="connsiteX32" fmla="*/ 8419755 w 12192000"/>
              <a:gd name="connsiteY32" fmla="*/ 1216260 h 2240205"/>
              <a:gd name="connsiteX33" fmla="*/ 8411626 w 12192000"/>
              <a:gd name="connsiteY33" fmla="*/ 1214397 h 2240205"/>
              <a:gd name="connsiteX34" fmla="*/ 8363469 w 12192000"/>
              <a:gd name="connsiteY34" fmla="*/ 1246658 h 2240205"/>
              <a:gd name="connsiteX35" fmla="*/ 8275497 w 12192000"/>
              <a:gd name="connsiteY35" fmla="*/ 1264396 h 2240205"/>
              <a:gd name="connsiteX36" fmla="*/ 8074238 w 12192000"/>
              <a:gd name="connsiteY36" fmla="*/ 1301895 h 2240205"/>
              <a:gd name="connsiteX37" fmla="*/ 7902328 w 12192000"/>
              <a:gd name="connsiteY37" fmla="*/ 1345865 h 2240205"/>
              <a:gd name="connsiteX38" fmla="*/ 7840612 w 12192000"/>
              <a:gd name="connsiteY38" fmla="*/ 1369373 h 2240205"/>
              <a:gd name="connsiteX39" fmla="*/ 7786819 w 12192000"/>
              <a:gd name="connsiteY39" fmla="*/ 1378970 h 2240205"/>
              <a:gd name="connsiteX40" fmla="*/ 7548172 w 12192000"/>
              <a:gd name="connsiteY40" fmla="*/ 1417460 h 2240205"/>
              <a:gd name="connsiteX41" fmla="*/ 7483437 w 12192000"/>
              <a:gd name="connsiteY41" fmla="*/ 1478152 h 2240205"/>
              <a:gd name="connsiteX42" fmla="*/ 7377870 w 12192000"/>
              <a:gd name="connsiteY42" fmla="*/ 1523319 h 2240205"/>
              <a:gd name="connsiteX43" fmla="*/ 7230737 w 12192000"/>
              <a:gd name="connsiteY43" fmla="*/ 1562633 h 2240205"/>
              <a:gd name="connsiteX44" fmla="*/ 7224458 w 12192000"/>
              <a:gd name="connsiteY44" fmla="*/ 1573008 h 2240205"/>
              <a:gd name="connsiteX45" fmla="*/ 7183121 w 12192000"/>
              <a:gd name="connsiteY45" fmla="*/ 1595162 h 2240205"/>
              <a:gd name="connsiteX46" fmla="*/ 7164601 w 12192000"/>
              <a:gd name="connsiteY46" fmla="*/ 1606490 h 2240205"/>
              <a:gd name="connsiteX47" fmla="*/ 6900177 w 12192000"/>
              <a:gd name="connsiteY47" fmla="*/ 1636016 h 2240205"/>
              <a:gd name="connsiteX48" fmla="*/ 6795372 w 12192000"/>
              <a:gd name="connsiteY48" fmla="*/ 1644845 h 2240205"/>
              <a:gd name="connsiteX49" fmla="*/ 6692251 w 12192000"/>
              <a:gd name="connsiteY49" fmla="*/ 1656357 h 2240205"/>
              <a:gd name="connsiteX50" fmla="*/ 6655235 w 12192000"/>
              <a:gd name="connsiteY50" fmla="*/ 1661869 h 2240205"/>
              <a:gd name="connsiteX51" fmla="*/ 6554894 w 12192000"/>
              <a:gd name="connsiteY51" fmla="*/ 1664428 h 2240205"/>
              <a:gd name="connsiteX52" fmla="*/ 6516595 w 12192000"/>
              <a:gd name="connsiteY52" fmla="*/ 1667475 h 2240205"/>
              <a:gd name="connsiteX53" fmla="*/ 6508541 w 12192000"/>
              <a:gd name="connsiteY53" fmla="*/ 1668757 h 2240205"/>
              <a:gd name="connsiteX54" fmla="*/ 6471012 w 12192000"/>
              <a:gd name="connsiteY54" fmla="*/ 1678604 h 2240205"/>
              <a:gd name="connsiteX55" fmla="*/ 6364035 w 12192000"/>
              <a:gd name="connsiteY55" fmla="*/ 1667683 h 2240205"/>
              <a:gd name="connsiteX56" fmla="*/ 6243319 w 12192000"/>
              <a:gd name="connsiteY56" fmla="*/ 1695560 h 2240205"/>
              <a:gd name="connsiteX57" fmla="*/ 6098321 w 12192000"/>
              <a:gd name="connsiteY57" fmla="*/ 1721646 h 2240205"/>
              <a:gd name="connsiteX58" fmla="*/ 5880652 w 12192000"/>
              <a:gd name="connsiteY58" fmla="*/ 1779643 h 2240205"/>
              <a:gd name="connsiteX59" fmla="*/ 5785959 w 12192000"/>
              <a:gd name="connsiteY59" fmla="*/ 1775307 h 2240205"/>
              <a:gd name="connsiteX60" fmla="*/ 5643534 w 12192000"/>
              <a:gd name="connsiteY60" fmla="*/ 1802919 h 2240205"/>
              <a:gd name="connsiteX61" fmla="*/ 5518799 w 12192000"/>
              <a:gd name="connsiteY61" fmla="*/ 1818312 h 2240205"/>
              <a:gd name="connsiteX62" fmla="*/ 5505014 w 12192000"/>
              <a:gd name="connsiteY62" fmla="*/ 1819259 h 2240205"/>
              <a:gd name="connsiteX63" fmla="*/ 5453307 w 12192000"/>
              <a:gd name="connsiteY63" fmla="*/ 1815450 h 2240205"/>
              <a:gd name="connsiteX64" fmla="*/ 5221533 w 12192000"/>
              <a:gd name="connsiteY64" fmla="*/ 1846950 h 2240205"/>
              <a:gd name="connsiteX65" fmla="*/ 5149802 w 12192000"/>
              <a:gd name="connsiteY65" fmla="*/ 1844846 h 2240205"/>
              <a:gd name="connsiteX66" fmla="*/ 5114927 w 12192000"/>
              <a:gd name="connsiteY66" fmla="*/ 1847827 h 2240205"/>
              <a:gd name="connsiteX67" fmla="*/ 5108970 w 12192000"/>
              <a:gd name="connsiteY67" fmla="*/ 1847935 h 2240205"/>
              <a:gd name="connsiteX68" fmla="*/ 5067961 w 12192000"/>
              <a:gd name="connsiteY68" fmla="*/ 1845917 h 2240205"/>
              <a:gd name="connsiteX69" fmla="*/ 5007075 w 12192000"/>
              <a:gd name="connsiteY69" fmla="*/ 1838626 h 2240205"/>
              <a:gd name="connsiteX70" fmla="*/ 4944087 w 12192000"/>
              <a:gd name="connsiteY70" fmla="*/ 1823332 h 2240205"/>
              <a:gd name="connsiteX71" fmla="*/ 4907662 w 12192000"/>
              <a:gd name="connsiteY71" fmla="*/ 1816900 h 2240205"/>
              <a:gd name="connsiteX72" fmla="*/ 4882386 w 12192000"/>
              <a:gd name="connsiteY72" fmla="*/ 1809844 h 2240205"/>
              <a:gd name="connsiteX73" fmla="*/ 4811440 w 12192000"/>
              <a:gd name="connsiteY73" fmla="*/ 1804655 h 2240205"/>
              <a:gd name="connsiteX74" fmla="*/ 4691075 w 12192000"/>
              <a:gd name="connsiteY74" fmla="*/ 1801389 h 2240205"/>
              <a:gd name="connsiteX75" fmla="*/ 4640313 w 12192000"/>
              <a:gd name="connsiteY75" fmla="*/ 1784307 h 2240205"/>
              <a:gd name="connsiteX76" fmla="*/ 4536503 w 12192000"/>
              <a:gd name="connsiteY76" fmla="*/ 1785334 h 2240205"/>
              <a:gd name="connsiteX77" fmla="*/ 4513724 w 12192000"/>
              <a:gd name="connsiteY77" fmla="*/ 1791996 h 2240205"/>
              <a:gd name="connsiteX78" fmla="*/ 4459810 w 12192000"/>
              <a:gd name="connsiteY78" fmla="*/ 1797886 h 2240205"/>
              <a:gd name="connsiteX79" fmla="*/ 4379064 w 12192000"/>
              <a:gd name="connsiteY79" fmla="*/ 1817177 h 2240205"/>
              <a:gd name="connsiteX80" fmla="*/ 4290981 w 12192000"/>
              <a:gd name="connsiteY80" fmla="*/ 1839677 h 2240205"/>
              <a:gd name="connsiteX81" fmla="*/ 4238372 w 12192000"/>
              <a:gd name="connsiteY81" fmla="*/ 1851480 h 2240205"/>
              <a:gd name="connsiteX82" fmla="*/ 4232517 w 12192000"/>
              <a:gd name="connsiteY82" fmla="*/ 1852567 h 2240205"/>
              <a:gd name="connsiteX83" fmla="*/ 4191732 w 12192000"/>
              <a:gd name="connsiteY83" fmla="*/ 1857328 h 2240205"/>
              <a:gd name="connsiteX84" fmla="*/ 4065532 w 12192000"/>
              <a:gd name="connsiteY84" fmla="*/ 1855477 h 2240205"/>
              <a:gd name="connsiteX85" fmla="*/ 4028460 w 12192000"/>
              <a:gd name="connsiteY85" fmla="*/ 1855137 h 2240205"/>
              <a:gd name="connsiteX86" fmla="*/ 4002267 w 12192000"/>
              <a:gd name="connsiteY86" fmla="*/ 1852352 h 2240205"/>
              <a:gd name="connsiteX87" fmla="*/ 3931396 w 12192000"/>
              <a:gd name="connsiteY87" fmla="*/ 1858915 h 2240205"/>
              <a:gd name="connsiteX88" fmla="*/ 3812162 w 12192000"/>
              <a:gd name="connsiteY88" fmla="*/ 1875501 h 2240205"/>
              <a:gd name="connsiteX89" fmla="*/ 3758105 w 12192000"/>
              <a:gd name="connsiteY89" fmla="*/ 1871856 h 2240205"/>
              <a:gd name="connsiteX90" fmla="*/ 3567259 w 12192000"/>
              <a:gd name="connsiteY90" fmla="*/ 1893482 h 2240205"/>
              <a:gd name="connsiteX91" fmla="*/ 3405770 w 12192000"/>
              <a:gd name="connsiteY91" fmla="*/ 1904591 h 2240205"/>
              <a:gd name="connsiteX92" fmla="*/ 3280097 w 12192000"/>
              <a:gd name="connsiteY92" fmla="*/ 1919610 h 2240205"/>
              <a:gd name="connsiteX93" fmla="*/ 3009910 w 12192000"/>
              <a:gd name="connsiteY93" fmla="*/ 1957866 h 2240205"/>
              <a:gd name="connsiteX94" fmla="*/ 2995934 w 12192000"/>
              <a:gd name="connsiteY94" fmla="*/ 1967085 h 2240205"/>
              <a:gd name="connsiteX95" fmla="*/ 2942858 w 12192000"/>
              <a:gd name="connsiteY95" fmla="*/ 1981367 h 2240205"/>
              <a:gd name="connsiteX96" fmla="*/ 2875436 w 12192000"/>
              <a:gd name="connsiteY96" fmla="*/ 1996977 h 2240205"/>
              <a:gd name="connsiteX97" fmla="*/ 2874892 w 12192000"/>
              <a:gd name="connsiteY97" fmla="*/ 1996085 h 2240205"/>
              <a:gd name="connsiteX98" fmla="*/ 2843662 w 12192000"/>
              <a:gd name="connsiteY98" fmla="*/ 1992498 h 2240205"/>
              <a:gd name="connsiteX99" fmla="*/ 2718916 w 12192000"/>
              <a:gd name="connsiteY99" fmla="*/ 1990867 h 2240205"/>
              <a:gd name="connsiteX100" fmla="*/ 2713522 w 12192000"/>
              <a:gd name="connsiteY100" fmla="*/ 1990173 h 2240205"/>
              <a:gd name="connsiteX101" fmla="*/ 2476147 w 12192000"/>
              <a:gd name="connsiteY101" fmla="*/ 1998305 h 2240205"/>
              <a:gd name="connsiteX102" fmla="*/ 2373568 w 12192000"/>
              <a:gd name="connsiteY102" fmla="*/ 2003219 h 2240205"/>
              <a:gd name="connsiteX103" fmla="*/ 2287219 w 12192000"/>
              <a:gd name="connsiteY103" fmla="*/ 1998750 h 2240205"/>
              <a:gd name="connsiteX104" fmla="*/ 2243069 w 12192000"/>
              <a:gd name="connsiteY104" fmla="*/ 2005321 h 2240205"/>
              <a:gd name="connsiteX105" fmla="*/ 2164831 w 12192000"/>
              <a:gd name="connsiteY105" fmla="*/ 2010143 h 2240205"/>
              <a:gd name="connsiteX106" fmla="*/ 2085228 w 12192000"/>
              <a:gd name="connsiteY106" fmla="*/ 2046431 h 2240205"/>
              <a:gd name="connsiteX107" fmla="*/ 2058061 w 12192000"/>
              <a:gd name="connsiteY107" fmla="*/ 2047942 h 2240205"/>
              <a:gd name="connsiteX108" fmla="*/ 2042244 w 12192000"/>
              <a:gd name="connsiteY108" fmla="*/ 2055560 h 2240205"/>
              <a:gd name="connsiteX109" fmla="*/ 1877728 w 12192000"/>
              <a:gd name="connsiteY109" fmla="*/ 2101004 h 2240205"/>
              <a:gd name="connsiteX110" fmla="*/ 1759056 w 12192000"/>
              <a:gd name="connsiteY110" fmla="*/ 2125608 h 2240205"/>
              <a:gd name="connsiteX111" fmla="*/ 1637948 w 12192000"/>
              <a:gd name="connsiteY111" fmla="*/ 2172597 h 2240205"/>
              <a:gd name="connsiteX112" fmla="*/ 1434549 w 12192000"/>
              <a:gd name="connsiteY112" fmla="*/ 2234522 h 2240205"/>
              <a:gd name="connsiteX113" fmla="*/ 1370962 w 12192000"/>
              <a:gd name="connsiteY113" fmla="*/ 2237474 h 2240205"/>
              <a:gd name="connsiteX114" fmla="*/ 1356367 w 12192000"/>
              <a:gd name="connsiteY114" fmla="*/ 2235089 h 2240205"/>
              <a:gd name="connsiteX115" fmla="*/ 1279765 w 12192000"/>
              <a:gd name="connsiteY115" fmla="*/ 2229639 h 2240205"/>
              <a:gd name="connsiteX116" fmla="*/ 1195347 w 12192000"/>
              <a:gd name="connsiteY116" fmla="*/ 2212354 h 2240205"/>
              <a:gd name="connsiteX117" fmla="*/ 970251 w 12192000"/>
              <a:gd name="connsiteY117" fmla="*/ 2221029 h 2240205"/>
              <a:gd name="connsiteX118" fmla="*/ 812914 w 12192000"/>
              <a:gd name="connsiteY118" fmla="*/ 2210095 h 2240205"/>
              <a:gd name="connsiteX119" fmla="*/ 776382 w 12192000"/>
              <a:gd name="connsiteY119" fmla="*/ 2204512 h 2240205"/>
              <a:gd name="connsiteX120" fmla="*/ 597225 w 12192000"/>
              <a:gd name="connsiteY120" fmla="*/ 2180999 h 2240205"/>
              <a:gd name="connsiteX121" fmla="*/ 520671 w 12192000"/>
              <a:gd name="connsiteY121" fmla="*/ 2180980 h 2240205"/>
              <a:gd name="connsiteX122" fmla="*/ 515024 w 12192000"/>
              <a:gd name="connsiteY122" fmla="*/ 2179258 h 2240205"/>
              <a:gd name="connsiteX123" fmla="*/ 413835 w 12192000"/>
              <a:gd name="connsiteY123" fmla="*/ 2156783 h 2240205"/>
              <a:gd name="connsiteX124" fmla="*/ 376513 w 12192000"/>
              <a:gd name="connsiteY124" fmla="*/ 2154014 h 2240205"/>
              <a:gd name="connsiteX125" fmla="*/ 273386 w 12192000"/>
              <a:gd name="connsiteY125" fmla="*/ 2142551 h 2240205"/>
              <a:gd name="connsiteX126" fmla="*/ 77641 w 12192000"/>
              <a:gd name="connsiteY126" fmla="*/ 2126835 h 2240205"/>
              <a:gd name="connsiteX127" fmla="*/ 37645 w 12192000"/>
              <a:gd name="connsiteY127" fmla="*/ 2115401 h 2240205"/>
              <a:gd name="connsiteX128" fmla="*/ 4572 w 12192000"/>
              <a:gd name="connsiteY128" fmla="*/ 2111091 h 2240205"/>
              <a:gd name="connsiteX129" fmla="*/ 0 w 12192000"/>
              <a:gd name="connsiteY129" fmla="*/ 2110468 h 2240205"/>
              <a:gd name="connsiteX130" fmla="*/ 0 w 12192000"/>
              <a:gd name="connsiteY130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739478 w 12192000"/>
              <a:gd name="connsiteY9" fmla="*/ 776841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584946 w 12192000"/>
              <a:gd name="connsiteY30" fmla="*/ 1135226 h 2240205"/>
              <a:gd name="connsiteX31" fmla="*/ 8419755 w 12192000"/>
              <a:gd name="connsiteY31" fmla="*/ 1216260 h 2240205"/>
              <a:gd name="connsiteX32" fmla="*/ 8411626 w 12192000"/>
              <a:gd name="connsiteY32" fmla="*/ 1214397 h 2240205"/>
              <a:gd name="connsiteX33" fmla="*/ 8363469 w 12192000"/>
              <a:gd name="connsiteY33" fmla="*/ 1246658 h 2240205"/>
              <a:gd name="connsiteX34" fmla="*/ 8275497 w 12192000"/>
              <a:gd name="connsiteY34" fmla="*/ 1264396 h 2240205"/>
              <a:gd name="connsiteX35" fmla="*/ 8074238 w 12192000"/>
              <a:gd name="connsiteY35" fmla="*/ 1301895 h 2240205"/>
              <a:gd name="connsiteX36" fmla="*/ 7902328 w 12192000"/>
              <a:gd name="connsiteY36" fmla="*/ 1345865 h 2240205"/>
              <a:gd name="connsiteX37" fmla="*/ 7840612 w 12192000"/>
              <a:gd name="connsiteY37" fmla="*/ 1369373 h 2240205"/>
              <a:gd name="connsiteX38" fmla="*/ 7786819 w 12192000"/>
              <a:gd name="connsiteY38" fmla="*/ 1378970 h 2240205"/>
              <a:gd name="connsiteX39" fmla="*/ 7548172 w 12192000"/>
              <a:gd name="connsiteY39" fmla="*/ 1417460 h 2240205"/>
              <a:gd name="connsiteX40" fmla="*/ 7483437 w 12192000"/>
              <a:gd name="connsiteY40" fmla="*/ 1478152 h 2240205"/>
              <a:gd name="connsiteX41" fmla="*/ 7377870 w 12192000"/>
              <a:gd name="connsiteY41" fmla="*/ 1523319 h 2240205"/>
              <a:gd name="connsiteX42" fmla="*/ 7230737 w 12192000"/>
              <a:gd name="connsiteY42" fmla="*/ 1562633 h 2240205"/>
              <a:gd name="connsiteX43" fmla="*/ 7224458 w 12192000"/>
              <a:gd name="connsiteY43" fmla="*/ 1573008 h 2240205"/>
              <a:gd name="connsiteX44" fmla="*/ 7183121 w 12192000"/>
              <a:gd name="connsiteY44" fmla="*/ 1595162 h 2240205"/>
              <a:gd name="connsiteX45" fmla="*/ 7164601 w 12192000"/>
              <a:gd name="connsiteY45" fmla="*/ 1606490 h 2240205"/>
              <a:gd name="connsiteX46" fmla="*/ 6900177 w 12192000"/>
              <a:gd name="connsiteY46" fmla="*/ 1636016 h 2240205"/>
              <a:gd name="connsiteX47" fmla="*/ 6795372 w 12192000"/>
              <a:gd name="connsiteY47" fmla="*/ 1644845 h 2240205"/>
              <a:gd name="connsiteX48" fmla="*/ 6692251 w 12192000"/>
              <a:gd name="connsiteY48" fmla="*/ 1656357 h 2240205"/>
              <a:gd name="connsiteX49" fmla="*/ 6655235 w 12192000"/>
              <a:gd name="connsiteY49" fmla="*/ 1661869 h 2240205"/>
              <a:gd name="connsiteX50" fmla="*/ 6554894 w 12192000"/>
              <a:gd name="connsiteY50" fmla="*/ 1664428 h 2240205"/>
              <a:gd name="connsiteX51" fmla="*/ 6516595 w 12192000"/>
              <a:gd name="connsiteY51" fmla="*/ 1667475 h 2240205"/>
              <a:gd name="connsiteX52" fmla="*/ 6508541 w 12192000"/>
              <a:gd name="connsiteY52" fmla="*/ 1668757 h 2240205"/>
              <a:gd name="connsiteX53" fmla="*/ 6471012 w 12192000"/>
              <a:gd name="connsiteY53" fmla="*/ 1678604 h 2240205"/>
              <a:gd name="connsiteX54" fmla="*/ 6364035 w 12192000"/>
              <a:gd name="connsiteY54" fmla="*/ 1667683 h 2240205"/>
              <a:gd name="connsiteX55" fmla="*/ 6243319 w 12192000"/>
              <a:gd name="connsiteY55" fmla="*/ 1695560 h 2240205"/>
              <a:gd name="connsiteX56" fmla="*/ 6098321 w 12192000"/>
              <a:gd name="connsiteY56" fmla="*/ 1721646 h 2240205"/>
              <a:gd name="connsiteX57" fmla="*/ 5880652 w 12192000"/>
              <a:gd name="connsiteY57" fmla="*/ 1779643 h 2240205"/>
              <a:gd name="connsiteX58" fmla="*/ 5785959 w 12192000"/>
              <a:gd name="connsiteY58" fmla="*/ 1775307 h 2240205"/>
              <a:gd name="connsiteX59" fmla="*/ 5643534 w 12192000"/>
              <a:gd name="connsiteY59" fmla="*/ 1802919 h 2240205"/>
              <a:gd name="connsiteX60" fmla="*/ 5518799 w 12192000"/>
              <a:gd name="connsiteY60" fmla="*/ 1818312 h 2240205"/>
              <a:gd name="connsiteX61" fmla="*/ 5505014 w 12192000"/>
              <a:gd name="connsiteY61" fmla="*/ 1819259 h 2240205"/>
              <a:gd name="connsiteX62" fmla="*/ 5453307 w 12192000"/>
              <a:gd name="connsiteY62" fmla="*/ 1815450 h 2240205"/>
              <a:gd name="connsiteX63" fmla="*/ 5221533 w 12192000"/>
              <a:gd name="connsiteY63" fmla="*/ 1846950 h 2240205"/>
              <a:gd name="connsiteX64" fmla="*/ 5149802 w 12192000"/>
              <a:gd name="connsiteY64" fmla="*/ 1844846 h 2240205"/>
              <a:gd name="connsiteX65" fmla="*/ 5114927 w 12192000"/>
              <a:gd name="connsiteY65" fmla="*/ 1847827 h 2240205"/>
              <a:gd name="connsiteX66" fmla="*/ 5108970 w 12192000"/>
              <a:gd name="connsiteY66" fmla="*/ 1847935 h 2240205"/>
              <a:gd name="connsiteX67" fmla="*/ 5067961 w 12192000"/>
              <a:gd name="connsiteY67" fmla="*/ 1845917 h 2240205"/>
              <a:gd name="connsiteX68" fmla="*/ 5007075 w 12192000"/>
              <a:gd name="connsiteY68" fmla="*/ 1838626 h 2240205"/>
              <a:gd name="connsiteX69" fmla="*/ 4944087 w 12192000"/>
              <a:gd name="connsiteY69" fmla="*/ 1823332 h 2240205"/>
              <a:gd name="connsiteX70" fmla="*/ 4907662 w 12192000"/>
              <a:gd name="connsiteY70" fmla="*/ 1816900 h 2240205"/>
              <a:gd name="connsiteX71" fmla="*/ 4882386 w 12192000"/>
              <a:gd name="connsiteY71" fmla="*/ 1809844 h 2240205"/>
              <a:gd name="connsiteX72" fmla="*/ 4811440 w 12192000"/>
              <a:gd name="connsiteY72" fmla="*/ 1804655 h 2240205"/>
              <a:gd name="connsiteX73" fmla="*/ 4691075 w 12192000"/>
              <a:gd name="connsiteY73" fmla="*/ 1801389 h 2240205"/>
              <a:gd name="connsiteX74" fmla="*/ 4640313 w 12192000"/>
              <a:gd name="connsiteY74" fmla="*/ 1784307 h 2240205"/>
              <a:gd name="connsiteX75" fmla="*/ 4536503 w 12192000"/>
              <a:gd name="connsiteY75" fmla="*/ 1785334 h 2240205"/>
              <a:gd name="connsiteX76" fmla="*/ 4513724 w 12192000"/>
              <a:gd name="connsiteY76" fmla="*/ 1791996 h 2240205"/>
              <a:gd name="connsiteX77" fmla="*/ 4459810 w 12192000"/>
              <a:gd name="connsiteY77" fmla="*/ 1797886 h 2240205"/>
              <a:gd name="connsiteX78" fmla="*/ 4379064 w 12192000"/>
              <a:gd name="connsiteY78" fmla="*/ 1817177 h 2240205"/>
              <a:gd name="connsiteX79" fmla="*/ 4290981 w 12192000"/>
              <a:gd name="connsiteY79" fmla="*/ 1839677 h 2240205"/>
              <a:gd name="connsiteX80" fmla="*/ 4238372 w 12192000"/>
              <a:gd name="connsiteY80" fmla="*/ 1851480 h 2240205"/>
              <a:gd name="connsiteX81" fmla="*/ 4232517 w 12192000"/>
              <a:gd name="connsiteY81" fmla="*/ 1852567 h 2240205"/>
              <a:gd name="connsiteX82" fmla="*/ 4191732 w 12192000"/>
              <a:gd name="connsiteY82" fmla="*/ 1857328 h 2240205"/>
              <a:gd name="connsiteX83" fmla="*/ 4065532 w 12192000"/>
              <a:gd name="connsiteY83" fmla="*/ 1855477 h 2240205"/>
              <a:gd name="connsiteX84" fmla="*/ 4028460 w 12192000"/>
              <a:gd name="connsiteY84" fmla="*/ 1855137 h 2240205"/>
              <a:gd name="connsiteX85" fmla="*/ 4002267 w 12192000"/>
              <a:gd name="connsiteY85" fmla="*/ 1852352 h 2240205"/>
              <a:gd name="connsiteX86" fmla="*/ 3931396 w 12192000"/>
              <a:gd name="connsiteY86" fmla="*/ 1858915 h 2240205"/>
              <a:gd name="connsiteX87" fmla="*/ 3812162 w 12192000"/>
              <a:gd name="connsiteY87" fmla="*/ 1875501 h 2240205"/>
              <a:gd name="connsiteX88" fmla="*/ 3758105 w 12192000"/>
              <a:gd name="connsiteY88" fmla="*/ 1871856 h 2240205"/>
              <a:gd name="connsiteX89" fmla="*/ 3567259 w 12192000"/>
              <a:gd name="connsiteY89" fmla="*/ 1893482 h 2240205"/>
              <a:gd name="connsiteX90" fmla="*/ 3405770 w 12192000"/>
              <a:gd name="connsiteY90" fmla="*/ 1904591 h 2240205"/>
              <a:gd name="connsiteX91" fmla="*/ 3280097 w 12192000"/>
              <a:gd name="connsiteY91" fmla="*/ 1919610 h 2240205"/>
              <a:gd name="connsiteX92" fmla="*/ 3009910 w 12192000"/>
              <a:gd name="connsiteY92" fmla="*/ 1957866 h 2240205"/>
              <a:gd name="connsiteX93" fmla="*/ 2995934 w 12192000"/>
              <a:gd name="connsiteY93" fmla="*/ 1967085 h 2240205"/>
              <a:gd name="connsiteX94" fmla="*/ 2942858 w 12192000"/>
              <a:gd name="connsiteY94" fmla="*/ 1981367 h 2240205"/>
              <a:gd name="connsiteX95" fmla="*/ 2875436 w 12192000"/>
              <a:gd name="connsiteY95" fmla="*/ 1996977 h 2240205"/>
              <a:gd name="connsiteX96" fmla="*/ 2874892 w 12192000"/>
              <a:gd name="connsiteY96" fmla="*/ 1996085 h 2240205"/>
              <a:gd name="connsiteX97" fmla="*/ 2843662 w 12192000"/>
              <a:gd name="connsiteY97" fmla="*/ 1992498 h 2240205"/>
              <a:gd name="connsiteX98" fmla="*/ 2718916 w 12192000"/>
              <a:gd name="connsiteY98" fmla="*/ 1990867 h 2240205"/>
              <a:gd name="connsiteX99" fmla="*/ 2713522 w 12192000"/>
              <a:gd name="connsiteY99" fmla="*/ 1990173 h 2240205"/>
              <a:gd name="connsiteX100" fmla="*/ 2476147 w 12192000"/>
              <a:gd name="connsiteY100" fmla="*/ 1998305 h 2240205"/>
              <a:gd name="connsiteX101" fmla="*/ 2373568 w 12192000"/>
              <a:gd name="connsiteY101" fmla="*/ 2003219 h 2240205"/>
              <a:gd name="connsiteX102" fmla="*/ 2287219 w 12192000"/>
              <a:gd name="connsiteY102" fmla="*/ 1998750 h 2240205"/>
              <a:gd name="connsiteX103" fmla="*/ 2243069 w 12192000"/>
              <a:gd name="connsiteY103" fmla="*/ 2005321 h 2240205"/>
              <a:gd name="connsiteX104" fmla="*/ 2164831 w 12192000"/>
              <a:gd name="connsiteY104" fmla="*/ 2010143 h 2240205"/>
              <a:gd name="connsiteX105" fmla="*/ 2085228 w 12192000"/>
              <a:gd name="connsiteY105" fmla="*/ 2046431 h 2240205"/>
              <a:gd name="connsiteX106" fmla="*/ 2058061 w 12192000"/>
              <a:gd name="connsiteY106" fmla="*/ 2047942 h 2240205"/>
              <a:gd name="connsiteX107" fmla="*/ 2042244 w 12192000"/>
              <a:gd name="connsiteY107" fmla="*/ 2055560 h 2240205"/>
              <a:gd name="connsiteX108" fmla="*/ 1877728 w 12192000"/>
              <a:gd name="connsiteY108" fmla="*/ 2101004 h 2240205"/>
              <a:gd name="connsiteX109" fmla="*/ 1759056 w 12192000"/>
              <a:gd name="connsiteY109" fmla="*/ 2125608 h 2240205"/>
              <a:gd name="connsiteX110" fmla="*/ 1637948 w 12192000"/>
              <a:gd name="connsiteY110" fmla="*/ 2172597 h 2240205"/>
              <a:gd name="connsiteX111" fmla="*/ 1434549 w 12192000"/>
              <a:gd name="connsiteY111" fmla="*/ 2234522 h 2240205"/>
              <a:gd name="connsiteX112" fmla="*/ 1370962 w 12192000"/>
              <a:gd name="connsiteY112" fmla="*/ 2237474 h 2240205"/>
              <a:gd name="connsiteX113" fmla="*/ 1356367 w 12192000"/>
              <a:gd name="connsiteY113" fmla="*/ 2235089 h 2240205"/>
              <a:gd name="connsiteX114" fmla="*/ 1279765 w 12192000"/>
              <a:gd name="connsiteY114" fmla="*/ 2229639 h 2240205"/>
              <a:gd name="connsiteX115" fmla="*/ 1195347 w 12192000"/>
              <a:gd name="connsiteY115" fmla="*/ 2212354 h 2240205"/>
              <a:gd name="connsiteX116" fmla="*/ 970251 w 12192000"/>
              <a:gd name="connsiteY116" fmla="*/ 2221029 h 2240205"/>
              <a:gd name="connsiteX117" fmla="*/ 812914 w 12192000"/>
              <a:gd name="connsiteY117" fmla="*/ 2210095 h 2240205"/>
              <a:gd name="connsiteX118" fmla="*/ 776382 w 12192000"/>
              <a:gd name="connsiteY118" fmla="*/ 2204512 h 2240205"/>
              <a:gd name="connsiteX119" fmla="*/ 597225 w 12192000"/>
              <a:gd name="connsiteY119" fmla="*/ 2180999 h 2240205"/>
              <a:gd name="connsiteX120" fmla="*/ 520671 w 12192000"/>
              <a:gd name="connsiteY120" fmla="*/ 2180980 h 2240205"/>
              <a:gd name="connsiteX121" fmla="*/ 515024 w 12192000"/>
              <a:gd name="connsiteY121" fmla="*/ 2179258 h 2240205"/>
              <a:gd name="connsiteX122" fmla="*/ 413835 w 12192000"/>
              <a:gd name="connsiteY122" fmla="*/ 2156783 h 2240205"/>
              <a:gd name="connsiteX123" fmla="*/ 376513 w 12192000"/>
              <a:gd name="connsiteY123" fmla="*/ 2154014 h 2240205"/>
              <a:gd name="connsiteX124" fmla="*/ 273386 w 12192000"/>
              <a:gd name="connsiteY124" fmla="*/ 2142551 h 2240205"/>
              <a:gd name="connsiteX125" fmla="*/ 77641 w 12192000"/>
              <a:gd name="connsiteY125" fmla="*/ 2126835 h 2240205"/>
              <a:gd name="connsiteX126" fmla="*/ 37645 w 12192000"/>
              <a:gd name="connsiteY126" fmla="*/ 2115401 h 2240205"/>
              <a:gd name="connsiteX127" fmla="*/ 4572 w 12192000"/>
              <a:gd name="connsiteY127" fmla="*/ 2111091 h 2240205"/>
              <a:gd name="connsiteX128" fmla="*/ 0 w 12192000"/>
              <a:gd name="connsiteY128" fmla="*/ 2110468 h 2240205"/>
              <a:gd name="connsiteX129" fmla="*/ 0 w 12192000"/>
              <a:gd name="connsiteY129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584946 w 12192000"/>
              <a:gd name="connsiteY30" fmla="*/ 1135226 h 2240205"/>
              <a:gd name="connsiteX31" fmla="*/ 8419755 w 12192000"/>
              <a:gd name="connsiteY31" fmla="*/ 1216260 h 2240205"/>
              <a:gd name="connsiteX32" fmla="*/ 8411626 w 12192000"/>
              <a:gd name="connsiteY32" fmla="*/ 1214397 h 2240205"/>
              <a:gd name="connsiteX33" fmla="*/ 8363469 w 12192000"/>
              <a:gd name="connsiteY33" fmla="*/ 1246658 h 2240205"/>
              <a:gd name="connsiteX34" fmla="*/ 8275497 w 12192000"/>
              <a:gd name="connsiteY34" fmla="*/ 1264396 h 2240205"/>
              <a:gd name="connsiteX35" fmla="*/ 8074238 w 12192000"/>
              <a:gd name="connsiteY35" fmla="*/ 1301895 h 2240205"/>
              <a:gd name="connsiteX36" fmla="*/ 7902328 w 12192000"/>
              <a:gd name="connsiteY36" fmla="*/ 1345865 h 2240205"/>
              <a:gd name="connsiteX37" fmla="*/ 7840612 w 12192000"/>
              <a:gd name="connsiteY37" fmla="*/ 1369373 h 2240205"/>
              <a:gd name="connsiteX38" fmla="*/ 7786819 w 12192000"/>
              <a:gd name="connsiteY38" fmla="*/ 1378970 h 2240205"/>
              <a:gd name="connsiteX39" fmla="*/ 7548172 w 12192000"/>
              <a:gd name="connsiteY39" fmla="*/ 1417460 h 2240205"/>
              <a:gd name="connsiteX40" fmla="*/ 7483437 w 12192000"/>
              <a:gd name="connsiteY40" fmla="*/ 1478152 h 2240205"/>
              <a:gd name="connsiteX41" fmla="*/ 7377870 w 12192000"/>
              <a:gd name="connsiteY41" fmla="*/ 1523319 h 2240205"/>
              <a:gd name="connsiteX42" fmla="*/ 7230737 w 12192000"/>
              <a:gd name="connsiteY42" fmla="*/ 1562633 h 2240205"/>
              <a:gd name="connsiteX43" fmla="*/ 7224458 w 12192000"/>
              <a:gd name="connsiteY43" fmla="*/ 1573008 h 2240205"/>
              <a:gd name="connsiteX44" fmla="*/ 7183121 w 12192000"/>
              <a:gd name="connsiteY44" fmla="*/ 1595162 h 2240205"/>
              <a:gd name="connsiteX45" fmla="*/ 7164601 w 12192000"/>
              <a:gd name="connsiteY45" fmla="*/ 1606490 h 2240205"/>
              <a:gd name="connsiteX46" fmla="*/ 6900177 w 12192000"/>
              <a:gd name="connsiteY46" fmla="*/ 1636016 h 2240205"/>
              <a:gd name="connsiteX47" fmla="*/ 6795372 w 12192000"/>
              <a:gd name="connsiteY47" fmla="*/ 1644845 h 2240205"/>
              <a:gd name="connsiteX48" fmla="*/ 6692251 w 12192000"/>
              <a:gd name="connsiteY48" fmla="*/ 1656357 h 2240205"/>
              <a:gd name="connsiteX49" fmla="*/ 6655235 w 12192000"/>
              <a:gd name="connsiteY49" fmla="*/ 1661869 h 2240205"/>
              <a:gd name="connsiteX50" fmla="*/ 6554894 w 12192000"/>
              <a:gd name="connsiteY50" fmla="*/ 1664428 h 2240205"/>
              <a:gd name="connsiteX51" fmla="*/ 6516595 w 12192000"/>
              <a:gd name="connsiteY51" fmla="*/ 1667475 h 2240205"/>
              <a:gd name="connsiteX52" fmla="*/ 6508541 w 12192000"/>
              <a:gd name="connsiteY52" fmla="*/ 1668757 h 2240205"/>
              <a:gd name="connsiteX53" fmla="*/ 6471012 w 12192000"/>
              <a:gd name="connsiteY53" fmla="*/ 1678604 h 2240205"/>
              <a:gd name="connsiteX54" fmla="*/ 6364035 w 12192000"/>
              <a:gd name="connsiteY54" fmla="*/ 1667683 h 2240205"/>
              <a:gd name="connsiteX55" fmla="*/ 6243319 w 12192000"/>
              <a:gd name="connsiteY55" fmla="*/ 1695560 h 2240205"/>
              <a:gd name="connsiteX56" fmla="*/ 6098321 w 12192000"/>
              <a:gd name="connsiteY56" fmla="*/ 1721646 h 2240205"/>
              <a:gd name="connsiteX57" fmla="*/ 5880652 w 12192000"/>
              <a:gd name="connsiteY57" fmla="*/ 1779643 h 2240205"/>
              <a:gd name="connsiteX58" fmla="*/ 5785959 w 12192000"/>
              <a:gd name="connsiteY58" fmla="*/ 1775307 h 2240205"/>
              <a:gd name="connsiteX59" fmla="*/ 5643534 w 12192000"/>
              <a:gd name="connsiteY59" fmla="*/ 1802919 h 2240205"/>
              <a:gd name="connsiteX60" fmla="*/ 5518799 w 12192000"/>
              <a:gd name="connsiteY60" fmla="*/ 1818312 h 2240205"/>
              <a:gd name="connsiteX61" fmla="*/ 5505014 w 12192000"/>
              <a:gd name="connsiteY61" fmla="*/ 1819259 h 2240205"/>
              <a:gd name="connsiteX62" fmla="*/ 5453307 w 12192000"/>
              <a:gd name="connsiteY62" fmla="*/ 1815450 h 2240205"/>
              <a:gd name="connsiteX63" fmla="*/ 5221533 w 12192000"/>
              <a:gd name="connsiteY63" fmla="*/ 1846950 h 2240205"/>
              <a:gd name="connsiteX64" fmla="*/ 5149802 w 12192000"/>
              <a:gd name="connsiteY64" fmla="*/ 1844846 h 2240205"/>
              <a:gd name="connsiteX65" fmla="*/ 5114927 w 12192000"/>
              <a:gd name="connsiteY65" fmla="*/ 1847827 h 2240205"/>
              <a:gd name="connsiteX66" fmla="*/ 5108970 w 12192000"/>
              <a:gd name="connsiteY66" fmla="*/ 1847935 h 2240205"/>
              <a:gd name="connsiteX67" fmla="*/ 5067961 w 12192000"/>
              <a:gd name="connsiteY67" fmla="*/ 1845917 h 2240205"/>
              <a:gd name="connsiteX68" fmla="*/ 5007075 w 12192000"/>
              <a:gd name="connsiteY68" fmla="*/ 1838626 h 2240205"/>
              <a:gd name="connsiteX69" fmla="*/ 4944087 w 12192000"/>
              <a:gd name="connsiteY69" fmla="*/ 1823332 h 2240205"/>
              <a:gd name="connsiteX70" fmla="*/ 4907662 w 12192000"/>
              <a:gd name="connsiteY70" fmla="*/ 1816900 h 2240205"/>
              <a:gd name="connsiteX71" fmla="*/ 4882386 w 12192000"/>
              <a:gd name="connsiteY71" fmla="*/ 1809844 h 2240205"/>
              <a:gd name="connsiteX72" fmla="*/ 4811440 w 12192000"/>
              <a:gd name="connsiteY72" fmla="*/ 1804655 h 2240205"/>
              <a:gd name="connsiteX73" fmla="*/ 4691075 w 12192000"/>
              <a:gd name="connsiteY73" fmla="*/ 1801389 h 2240205"/>
              <a:gd name="connsiteX74" fmla="*/ 4640313 w 12192000"/>
              <a:gd name="connsiteY74" fmla="*/ 1784307 h 2240205"/>
              <a:gd name="connsiteX75" fmla="*/ 4536503 w 12192000"/>
              <a:gd name="connsiteY75" fmla="*/ 1785334 h 2240205"/>
              <a:gd name="connsiteX76" fmla="*/ 4513724 w 12192000"/>
              <a:gd name="connsiteY76" fmla="*/ 1791996 h 2240205"/>
              <a:gd name="connsiteX77" fmla="*/ 4459810 w 12192000"/>
              <a:gd name="connsiteY77" fmla="*/ 1797886 h 2240205"/>
              <a:gd name="connsiteX78" fmla="*/ 4379064 w 12192000"/>
              <a:gd name="connsiteY78" fmla="*/ 1817177 h 2240205"/>
              <a:gd name="connsiteX79" fmla="*/ 4290981 w 12192000"/>
              <a:gd name="connsiteY79" fmla="*/ 1839677 h 2240205"/>
              <a:gd name="connsiteX80" fmla="*/ 4238372 w 12192000"/>
              <a:gd name="connsiteY80" fmla="*/ 1851480 h 2240205"/>
              <a:gd name="connsiteX81" fmla="*/ 4232517 w 12192000"/>
              <a:gd name="connsiteY81" fmla="*/ 1852567 h 2240205"/>
              <a:gd name="connsiteX82" fmla="*/ 4191732 w 12192000"/>
              <a:gd name="connsiteY82" fmla="*/ 1857328 h 2240205"/>
              <a:gd name="connsiteX83" fmla="*/ 4065532 w 12192000"/>
              <a:gd name="connsiteY83" fmla="*/ 1855477 h 2240205"/>
              <a:gd name="connsiteX84" fmla="*/ 4028460 w 12192000"/>
              <a:gd name="connsiteY84" fmla="*/ 1855137 h 2240205"/>
              <a:gd name="connsiteX85" fmla="*/ 4002267 w 12192000"/>
              <a:gd name="connsiteY85" fmla="*/ 1852352 h 2240205"/>
              <a:gd name="connsiteX86" fmla="*/ 3931396 w 12192000"/>
              <a:gd name="connsiteY86" fmla="*/ 1858915 h 2240205"/>
              <a:gd name="connsiteX87" fmla="*/ 3812162 w 12192000"/>
              <a:gd name="connsiteY87" fmla="*/ 1875501 h 2240205"/>
              <a:gd name="connsiteX88" fmla="*/ 3758105 w 12192000"/>
              <a:gd name="connsiteY88" fmla="*/ 1871856 h 2240205"/>
              <a:gd name="connsiteX89" fmla="*/ 3567259 w 12192000"/>
              <a:gd name="connsiteY89" fmla="*/ 1893482 h 2240205"/>
              <a:gd name="connsiteX90" fmla="*/ 3405770 w 12192000"/>
              <a:gd name="connsiteY90" fmla="*/ 1904591 h 2240205"/>
              <a:gd name="connsiteX91" fmla="*/ 3280097 w 12192000"/>
              <a:gd name="connsiteY91" fmla="*/ 1919610 h 2240205"/>
              <a:gd name="connsiteX92" fmla="*/ 3009910 w 12192000"/>
              <a:gd name="connsiteY92" fmla="*/ 1957866 h 2240205"/>
              <a:gd name="connsiteX93" fmla="*/ 2995934 w 12192000"/>
              <a:gd name="connsiteY93" fmla="*/ 1967085 h 2240205"/>
              <a:gd name="connsiteX94" fmla="*/ 2942858 w 12192000"/>
              <a:gd name="connsiteY94" fmla="*/ 1981367 h 2240205"/>
              <a:gd name="connsiteX95" fmla="*/ 2875436 w 12192000"/>
              <a:gd name="connsiteY95" fmla="*/ 1996977 h 2240205"/>
              <a:gd name="connsiteX96" fmla="*/ 2874892 w 12192000"/>
              <a:gd name="connsiteY96" fmla="*/ 1996085 h 2240205"/>
              <a:gd name="connsiteX97" fmla="*/ 2843662 w 12192000"/>
              <a:gd name="connsiteY97" fmla="*/ 1992498 h 2240205"/>
              <a:gd name="connsiteX98" fmla="*/ 2718916 w 12192000"/>
              <a:gd name="connsiteY98" fmla="*/ 1990867 h 2240205"/>
              <a:gd name="connsiteX99" fmla="*/ 2713522 w 12192000"/>
              <a:gd name="connsiteY99" fmla="*/ 1990173 h 2240205"/>
              <a:gd name="connsiteX100" fmla="*/ 2476147 w 12192000"/>
              <a:gd name="connsiteY100" fmla="*/ 1998305 h 2240205"/>
              <a:gd name="connsiteX101" fmla="*/ 2373568 w 12192000"/>
              <a:gd name="connsiteY101" fmla="*/ 2003219 h 2240205"/>
              <a:gd name="connsiteX102" fmla="*/ 2287219 w 12192000"/>
              <a:gd name="connsiteY102" fmla="*/ 1998750 h 2240205"/>
              <a:gd name="connsiteX103" fmla="*/ 2243069 w 12192000"/>
              <a:gd name="connsiteY103" fmla="*/ 2005321 h 2240205"/>
              <a:gd name="connsiteX104" fmla="*/ 2164831 w 12192000"/>
              <a:gd name="connsiteY104" fmla="*/ 2010143 h 2240205"/>
              <a:gd name="connsiteX105" fmla="*/ 2085228 w 12192000"/>
              <a:gd name="connsiteY105" fmla="*/ 2046431 h 2240205"/>
              <a:gd name="connsiteX106" fmla="*/ 2058061 w 12192000"/>
              <a:gd name="connsiteY106" fmla="*/ 2047942 h 2240205"/>
              <a:gd name="connsiteX107" fmla="*/ 2042244 w 12192000"/>
              <a:gd name="connsiteY107" fmla="*/ 2055560 h 2240205"/>
              <a:gd name="connsiteX108" fmla="*/ 1877728 w 12192000"/>
              <a:gd name="connsiteY108" fmla="*/ 2101004 h 2240205"/>
              <a:gd name="connsiteX109" fmla="*/ 1759056 w 12192000"/>
              <a:gd name="connsiteY109" fmla="*/ 2125608 h 2240205"/>
              <a:gd name="connsiteX110" fmla="*/ 1637948 w 12192000"/>
              <a:gd name="connsiteY110" fmla="*/ 2172597 h 2240205"/>
              <a:gd name="connsiteX111" fmla="*/ 1434549 w 12192000"/>
              <a:gd name="connsiteY111" fmla="*/ 2234522 h 2240205"/>
              <a:gd name="connsiteX112" fmla="*/ 1370962 w 12192000"/>
              <a:gd name="connsiteY112" fmla="*/ 2237474 h 2240205"/>
              <a:gd name="connsiteX113" fmla="*/ 1356367 w 12192000"/>
              <a:gd name="connsiteY113" fmla="*/ 2235089 h 2240205"/>
              <a:gd name="connsiteX114" fmla="*/ 1279765 w 12192000"/>
              <a:gd name="connsiteY114" fmla="*/ 2229639 h 2240205"/>
              <a:gd name="connsiteX115" fmla="*/ 1195347 w 12192000"/>
              <a:gd name="connsiteY115" fmla="*/ 2212354 h 2240205"/>
              <a:gd name="connsiteX116" fmla="*/ 970251 w 12192000"/>
              <a:gd name="connsiteY116" fmla="*/ 2221029 h 2240205"/>
              <a:gd name="connsiteX117" fmla="*/ 812914 w 12192000"/>
              <a:gd name="connsiteY117" fmla="*/ 2210095 h 2240205"/>
              <a:gd name="connsiteX118" fmla="*/ 776382 w 12192000"/>
              <a:gd name="connsiteY118" fmla="*/ 2204512 h 2240205"/>
              <a:gd name="connsiteX119" fmla="*/ 597225 w 12192000"/>
              <a:gd name="connsiteY119" fmla="*/ 2180999 h 2240205"/>
              <a:gd name="connsiteX120" fmla="*/ 520671 w 12192000"/>
              <a:gd name="connsiteY120" fmla="*/ 2180980 h 2240205"/>
              <a:gd name="connsiteX121" fmla="*/ 515024 w 12192000"/>
              <a:gd name="connsiteY121" fmla="*/ 2179258 h 2240205"/>
              <a:gd name="connsiteX122" fmla="*/ 413835 w 12192000"/>
              <a:gd name="connsiteY122" fmla="*/ 2156783 h 2240205"/>
              <a:gd name="connsiteX123" fmla="*/ 376513 w 12192000"/>
              <a:gd name="connsiteY123" fmla="*/ 2154014 h 2240205"/>
              <a:gd name="connsiteX124" fmla="*/ 273386 w 12192000"/>
              <a:gd name="connsiteY124" fmla="*/ 2142551 h 2240205"/>
              <a:gd name="connsiteX125" fmla="*/ 77641 w 12192000"/>
              <a:gd name="connsiteY125" fmla="*/ 2126835 h 2240205"/>
              <a:gd name="connsiteX126" fmla="*/ 37645 w 12192000"/>
              <a:gd name="connsiteY126" fmla="*/ 2115401 h 2240205"/>
              <a:gd name="connsiteX127" fmla="*/ 4572 w 12192000"/>
              <a:gd name="connsiteY127" fmla="*/ 2111091 h 2240205"/>
              <a:gd name="connsiteX128" fmla="*/ 0 w 12192000"/>
              <a:gd name="connsiteY128" fmla="*/ 2110468 h 2240205"/>
              <a:gd name="connsiteX129" fmla="*/ 0 w 12192000"/>
              <a:gd name="connsiteY129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584946 w 12192000"/>
              <a:gd name="connsiteY30" fmla="*/ 1135226 h 2240205"/>
              <a:gd name="connsiteX31" fmla="*/ 8419755 w 12192000"/>
              <a:gd name="connsiteY31" fmla="*/ 1216260 h 2240205"/>
              <a:gd name="connsiteX32" fmla="*/ 8411626 w 12192000"/>
              <a:gd name="connsiteY32" fmla="*/ 1214397 h 2240205"/>
              <a:gd name="connsiteX33" fmla="*/ 8363469 w 12192000"/>
              <a:gd name="connsiteY33" fmla="*/ 1246658 h 2240205"/>
              <a:gd name="connsiteX34" fmla="*/ 8275497 w 12192000"/>
              <a:gd name="connsiteY34" fmla="*/ 1264396 h 2240205"/>
              <a:gd name="connsiteX35" fmla="*/ 8074238 w 12192000"/>
              <a:gd name="connsiteY35" fmla="*/ 1301895 h 2240205"/>
              <a:gd name="connsiteX36" fmla="*/ 7902328 w 12192000"/>
              <a:gd name="connsiteY36" fmla="*/ 1345865 h 2240205"/>
              <a:gd name="connsiteX37" fmla="*/ 7840612 w 12192000"/>
              <a:gd name="connsiteY37" fmla="*/ 1369373 h 2240205"/>
              <a:gd name="connsiteX38" fmla="*/ 7786819 w 12192000"/>
              <a:gd name="connsiteY38" fmla="*/ 1378970 h 2240205"/>
              <a:gd name="connsiteX39" fmla="*/ 7548172 w 12192000"/>
              <a:gd name="connsiteY39" fmla="*/ 1417460 h 2240205"/>
              <a:gd name="connsiteX40" fmla="*/ 7483437 w 12192000"/>
              <a:gd name="connsiteY40" fmla="*/ 1478152 h 2240205"/>
              <a:gd name="connsiteX41" fmla="*/ 7377870 w 12192000"/>
              <a:gd name="connsiteY41" fmla="*/ 1523319 h 2240205"/>
              <a:gd name="connsiteX42" fmla="*/ 7230737 w 12192000"/>
              <a:gd name="connsiteY42" fmla="*/ 1562633 h 2240205"/>
              <a:gd name="connsiteX43" fmla="*/ 7224458 w 12192000"/>
              <a:gd name="connsiteY43" fmla="*/ 1573008 h 2240205"/>
              <a:gd name="connsiteX44" fmla="*/ 7183121 w 12192000"/>
              <a:gd name="connsiteY44" fmla="*/ 1595162 h 2240205"/>
              <a:gd name="connsiteX45" fmla="*/ 7164601 w 12192000"/>
              <a:gd name="connsiteY45" fmla="*/ 1606490 h 2240205"/>
              <a:gd name="connsiteX46" fmla="*/ 6900177 w 12192000"/>
              <a:gd name="connsiteY46" fmla="*/ 1636016 h 2240205"/>
              <a:gd name="connsiteX47" fmla="*/ 6795372 w 12192000"/>
              <a:gd name="connsiteY47" fmla="*/ 1644845 h 2240205"/>
              <a:gd name="connsiteX48" fmla="*/ 6692251 w 12192000"/>
              <a:gd name="connsiteY48" fmla="*/ 1656357 h 2240205"/>
              <a:gd name="connsiteX49" fmla="*/ 6655235 w 12192000"/>
              <a:gd name="connsiteY49" fmla="*/ 1661869 h 2240205"/>
              <a:gd name="connsiteX50" fmla="*/ 6554894 w 12192000"/>
              <a:gd name="connsiteY50" fmla="*/ 1664428 h 2240205"/>
              <a:gd name="connsiteX51" fmla="*/ 6516595 w 12192000"/>
              <a:gd name="connsiteY51" fmla="*/ 1667475 h 2240205"/>
              <a:gd name="connsiteX52" fmla="*/ 6508541 w 12192000"/>
              <a:gd name="connsiteY52" fmla="*/ 1668757 h 2240205"/>
              <a:gd name="connsiteX53" fmla="*/ 6471012 w 12192000"/>
              <a:gd name="connsiteY53" fmla="*/ 1678604 h 2240205"/>
              <a:gd name="connsiteX54" fmla="*/ 6364035 w 12192000"/>
              <a:gd name="connsiteY54" fmla="*/ 1667683 h 2240205"/>
              <a:gd name="connsiteX55" fmla="*/ 6243319 w 12192000"/>
              <a:gd name="connsiteY55" fmla="*/ 1695560 h 2240205"/>
              <a:gd name="connsiteX56" fmla="*/ 6098321 w 12192000"/>
              <a:gd name="connsiteY56" fmla="*/ 1721646 h 2240205"/>
              <a:gd name="connsiteX57" fmla="*/ 5880652 w 12192000"/>
              <a:gd name="connsiteY57" fmla="*/ 1779643 h 2240205"/>
              <a:gd name="connsiteX58" fmla="*/ 5785959 w 12192000"/>
              <a:gd name="connsiteY58" fmla="*/ 1775307 h 2240205"/>
              <a:gd name="connsiteX59" fmla="*/ 5643534 w 12192000"/>
              <a:gd name="connsiteY59" fmla="*/ 1802919 h 2240205"/>
              <a:gd name="connsiteX60" fmla="*/ 5518799 w 12192000"/>
              <a:gd name="connsiteY60" fmla="*/ 1818312 h 2240205"/>
              <a:gd name="connsiteX61" fmla="*/ 5505014 w 12192000"/>
              <a:gd name="connsiteY61" fmla="*/ 1819259 h 2240205"/>
              <a:gd name="connsiteX62" fmla="*/ 5453307 w 12192000"/>
              <a:gd name="connsiteY62" fmla="*/ 1815450 h 2240205"/>
              <a:gd name="connsiteX63" fmla="*/ 5221533 w 12192000"/>
              <a:gd name="connsiteY63" fmla="*/ 1846950 h 2240205"/>
              <a:gd name="connsiteX64" fmla="*/ 5149802 w 12192000"/>
              <a:gd name="connsiteY64" fmla="*/ 1844846 h 2240205"/>
              <a:gd name="connsiteX65" fmla="*/ 5114927 w 12192000"/>
              <a:gd name="connsiteY65" fmla="*/ 1847827 h 2240205"/>
              <a:gd name="connsiteX66" fmla="*/ 5108970 w 12192000"/>
              <a:gd name="connsiteY66" fmla="*/ 1847935 h 2240205"/>
              <a:gd name="connsiteX67" fmla="*/ 5067961 w 12192000"/>
              <a:gd name="connsiteY67" fmla="*/ 1845917 h 2240205"/>
              <a:gd name="connsiteX68" fmla="*/ 5007075 w 12192000"/>
              <a:gd name="connsiteY68" fmla="*/ 1838626 h 2240205"/>
              <a:gd name="connsiteX69" fmla="*/ 4944087 w 12192000"/>
              <a:gd name="connsiteY69" fmla="*/ 1823332 h 2240205"/>
              <a:gd name="connsiteX70" fmla="*/ 4907662 w 12192000"/>
              <a:gd name="connsiteY70" fmla="*/ 1816900 h 2240205"/>
              <a:gd name="connsiteX71" fmla="*/ 4882386 w 12192000"/>
              <a:gd name="connsiteY71" fmla="*/ 1809844 h 2240205"/>
              <a:gd name="connsiteX72" fmla="*/ 4811440 w 12192000"/>
              <a:gd name="connsiteY72" fmla="*/ 1804655 h 2240205"/>
              <a:gd name="connsiteX73" fmla="*/ 4691075 w 12192000"/>
              <a:gd name="connsiteY73" fmla="*/ 1801389 h 2240205"/>
              <a:gd name="connsiteX74" fmla="*/ 4640313 w 12192000"/>
              <a:gd name="connsiteY74" fmla="*/ 1784307 h 2240205"/>
              <a:gd name="connsiteX75" fmla="*/ 4536503 w 12192000"/>
              <a:gd name="connsiteY75" fmla="*/ 1785334 h 2240205"/>
              <a:gd name="connsiteX76" fmla="*/ 4513724 w 12192000"/>
              <a:gd name="connsiteY76" fmla="*/ 1791996 h 2240205"/>
              <a:gd name="connsiteX77" fmla="*/ 4459810 w 12192000"/>
              <a:gd name="connsiteY77" fmla="*/ 1797886 h 2240205"/>
              <a:gd name="connsiteX78" fmla="*/ 4379064 w 12192000"/>
              <a:gd name="connsiteY78" fmla="*/ 1817177 h 2240205"/>
              <a:gd name="connsiteX79" fmla="*/ 4290981 w 12192000"/>
              <a:gd name="connsiteY79" fmla="*/ 1839677 h 2240205"/>
              <a:gd name="connsiteX80" fmla="*/ 4238372 w 12192000"/>
              <a:gd name="connsiteY80" fmla="*/ 1851480 h 2240205"/>
              <a:gd name="connsiteX81" fmla="*/ 4232517 w 12192000"/>
              <a:gd name="connsiteY81" fmla="*/ 1852567 h 2240205"/>
              <a:gd name="connsiteX82" fmla="*/ 4191732 w 12192000"/>
              <a:gd name="connsiteY82" fmla="*/ 1857328 h 2240205"/>
              <a:gd name="connsiteX83" fmla="*/ 4065532 w 12192000"/>
              <a:gd name="connsiteY83" fmla="*/ 1855477 h 2240205"/>
              <a:gd name="connsiteX84" fmla="*/ 4028460 w 12192000"/>
              <a:gd name="connsiteY84" fmla="*/ 1855137 h 2240205"/>
              <a:gd name="connsiteX85" fmla="*/ 4002267 w 12192000"/>
              <a:gd name="connsiteY85" fmla="*/ 1852352 h 2240205"/>
              <a:gd name="connsiteX86" fmla="*/ 3931396 w 12192000"/>
              <a:gd name="connsiteY86" fmla="*/ 1858915 h 2240205"/>
              <a:gd name="connsiteX87" fmla="*/ 3812162 w 12192000"/>
              <a:gd name="connsiteY87" fmla="*/ 1875501 h 2240205"/>
              <a:gd name="connsiteX88" fmla="*/ 3758105 w 12192000"/>
              <a:gd name="connsiteY88" fmla="*/ 1871856 h 2240205"/>
              <a:gd name="connsiteX89" fmla="*/ 3567259 w 12192000"/>
              <a:gd name="connsiteY89" fmla="*/ 1893482 h 2240205"/>
              <a:gd name="connsiteX90" fmla="*/ 3405770 w 12192000"/>
              <a:gd name="connsiteY90" fmla="*/ 1904591 h 2240205"/>
              <a:gd name="connsiteX91" fmla="*/ 3280097 w 12192000"/>
              <a:gd name="connsiteY91" fmla="*/ 1919610 h 2240205"/>
              <a:gd name="connsiteX92" fmla="*/ 3009910 w 12192000"/>
              <a:gd name="connsiteY92" fmla="*/ 1957866 h 2240205"/>
              <a:gd name="connsiteX93" fmla="*/ 2995934 w 12192000"/>
              <a:gd name="connsiteY93" fmla="*/ 1967085 h 2240205"/>
              <a:gd name="connsiteX94" fmla="*/ 2942858 w 12192000"/>
              <a:gd name="connsiteY94" fmla="*/ 1981367 h 2240205"/>
              <a:gd name="connsiteX95" fmla="*/ 2875436 w 12192000"/>
              <a:gd name="connsiteY95" fmla="*/ 1996977 h 2240205"/>
              <a:gd name="connsiteX96" fmla="*/ 2874892 w 12192000"/>
              <a:gd name="connsiteY96" fmla="*/ 1996085 h 2240205"/>
              <a:gd name="connsiteX97" fmla="*/ 2843662 w 12192000"/>
              <a:gd name="connsiteY97" fmla="*/ 1992498 h 2240205"/>
              <a:gd name="connsiteX98" fmla="*/ 2718916 w 12192000"/>
              <a:gd name="connsiteY98" fmla="*/ 1990867 h 2240205"/>
              <a:gd name="connsiteX99" fmla="*/ 2713522 w 12192000"/>
              <a:gd name="connsiteY99" fmla="*/ 1990173 h 2240205"/>
              <a:gd name="connsiteX100" fmla="*/ 2476147 w 12192000"/>
              <a:gd name="connsiteY100" fmla="*/ 1998305 h 2240205"/>
              <a:gd name="connsiteX101" fmla="*/ 2373568 w 12192000"/>
              <a:gd name="connsiteY101" fmla="*/ 2003219 h 2240205"/>
              <a:gd name="connsiteX102" fmla="*/ 2287219 w 12192000"/>
              <a:gd name="connsiteY102" fmla="*/ 1998750 h 2240205"/>
              <a:gd name="connsiteX103" fmla="*/ 2243069 w 12192000"/>
              <a:gd name="connsiteY103" fmla="*/ 2005321 h 2240205"/>
              <a:gd name="connsiteX104" fmla="*/ 2164831 w 12192000"/>
              <a:gd name="connsiteY104" fmla="*/ 2010143 h 2240205"/>
              <a:gd name="connsiteX105" fmla="*/ 2085228 w 12192000"/>
              <a:gd name="connsiteY105" fmla="*/ 2046431 h 2240205"/>
              <a:gd name="connsiteX106" fmla="*/ 2058061 w 12192000"/>
              <a:gd name="connsiteY106" fmla="*/ 2047942 h 2240205"/>
              <a:gd name="connsiteX107" fmla="*/ 2042244 w 12192000"/>
              <a:gd name="connsiteY107" fmla="*/ 2055560 h 2240205"/>
              <a:gd name="connsiteX108" fmla="*/ 1877728 w 12192000"/>
              <a:gd name="connsiteY108" fmla="*/ 2101004 h 2240205"/>
              <a:gd name="connsiteX109" fmla="*/ 1759056 w 12192000"/>
              <a:gd name="connsiteY109" fmla="*/ 2125608 h 2240205"/>
              <a:gd name="connsiteX110" fmla="*/ 1637948 w 12192000"/>
              <a:gd name="connsiteY110" fmla="*/ 2172597 h 2240205"/>
              <a:gd name="connsiteX111" fmla="*/ 1434549 w 12192000"/>
              <a:gd name="connsiteY111" fmla="*/ 2234522 h 2240205"/>
              <a:gd name="connsiteX112" fmla="*/ 1370962 w 12192000"/>
              <a:gd name="connsiteY112" fmla="*/ 2237474 h 2240205"/>
              <a:gd name="connsiteX113" fmla="*/ 1356367 w 12192000"/>
              <a:gd name="connsiteY113" fmla="*/ 2235089 h 2240205"/>
              <a:gd name="connsiteX114" fmla="*/ 1279765 w 12192000"/>
              <a:gd name="connsiteY114" fmla="*/ 2229639 h 2240205"/>
              <a:gd name="connsiteX115" fmla="*/ 1195347 w 12192000"/>
              <a:gd name="connsiteY115" fmla="*/ 2212354 h 2240205"/>
              <a:gd name="connsiteX116" fmla="*/ 970251 w 12192000"/>
              <a:gd name="connsiteY116" fmla="*/ 2221029 h 2240205"/>
              <a:gd name="connsiteX117" fmla="*/ 812914 w 12192000"/>
              <a:gd name="connsiteY117" fmla="*/ 2210095 h 2240205"/>
              <a:gd name="connsiteX118" fmla="*/ 776382 w 12192000"/>
              <a:gd name="connsiteY118" fmla="*/ 2204512 h 2240205"/>
              <a:gd name="connsiteX119" fmla="*/ 597225 w 12192000"/>
              <a:gd name="connsiteY119" fmla="*/ 2180999 h 2240205"/>
              <a:gd name="connsiteX120" fmla="*/ 520671 w 12192000"/>
              <a:gd name="connsiteY120" fmla="*/ 2180980 h 2240205"/>
              <a:gd name="connsiteX121" fmla="*/ 515024 w 12192000"/>
              <a:gd name="connsiteY121" fmla="*/ 2179258 h 2240205"/>
              <a:gd name="connsiteX122" fmla="*/ 413835 w 12192000"/>
              <a:gd name="connsiteY122" fmla="*/ 2156783 h 2240205"/>
              <a:gd name="connsiteX123" fmla="*/ 376513 w 12192000"/>
              <a:gd name="connsiteY123" fmla="*/ 2154014 h 2240205"/>
              <a:gd name="connsiteX124" fmla="*/ 273386 w 12192000"/>
              <a:gd name="connsiteY124" fmla="*/ 2142551 h 2240205"/>
              <a:gd name="connsiteX125" fmla="*/ 77641 w 12192000"/>
              <a:gd name="connsiteY125" fmla="*/ 2126835 h 2240205"/>
              <a:gd name="connsiteX126" fmla="*/ 37645 w 12192000"/>
              <a:gd name="connsiteY126" fmla="*/ 2115401 h 2240205"/>
              <a:gd name="connsiteX127" fmla="*/ 4572 w 12192000"/>
              <a:gd name="connsiteY127" fmla="*/ 2111091 h 2240205"/>
              <a:gd name="connsiteX128" fmla="*/ 0 w 12192000"/>
              <a:gd name="connsiteY128" fmla="*/ 2110468 h 2240205"/>
              <a:gd name="connsiteX129" fmla="*/ 0 w 12192000"/>
              <a:gd name="connsiteY129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243069 w 12192000"/>
              <a:gd name="connsiteY102" fmla="*/ 2005321 h 2240205"/>
              <a:gd name="connsiteX103" fmla="*/ 2164831 w 12192000"/>
              <a:gd name="connsiteY103" fmla="*/ 2010143 h 2240205"/>
              <a:gd name="connsiteX104" fmla="*/ 2085228 w 12192000"/>
              <a:gd name="connsiteY104" fmla="*/ 2046431 h 2240205"/>
              <a:gd name="connsiteX105" fmla="*/ 2058061 w 12192000"/>
              <a:gd name="connsiteY105" fmla="*/ 2047942 h 2240205"/>
              <a:gd name="connsiteX106" fmla="*/ 2042244 w 12192000"/>
              <a:gd name="connsiteY106" fmla="*/ 2055560 h 2240205"/>
              <a:gd name="connsiteX107" fmla="*/ 1877728 w 12192000"/>
              <a:gd name="connsiteY107" fmla="*/ 2101004 h 2240205"/>
              <a:gd name="connsiteX108" fmla="*/ 1759056 w 12192000"/>
              <a:gd name="connsiteY108" fmla="*/ 2125608 h 2240205"/>
              <a:gd name="connsiteX109" fmla="*/ 1637948 w 12192000"/>
              <a:gd name="connsiteY109" fmla="*/ 2172597 h 2240205"/>
              <a:gd name="connsiteX110" fmla="*/ 1434549 w 12192000"/>
              <a:gd name="connsiteY110" fmla="*/ 2234522 h 2240205"/>
              <a:gd name="connsiteX111" fmla="*/ 1370962 w 12192000"/>
              <a:gd name="connsiteY111" fmla="*/ 2237474 h 2240205"/>
              <a:gd name="connsiteX112" fmla="*/ 1356367 w 12192000"/>
              <a:gd name="connsiteY112" fmla="*/ 2235089 h 2240205"/>
              <a:gd name="connsiteX113" fmla="*/ 1279765 w 12192000"/>
              <a:gd name="connsiteY113" fmla="*/ 2229639 h 2240205"/>
              <a:gd name="connsiteX114" fmla="*/ 1195347 w 12192000"/>
              <a:gd name="connsiteY114" fmla="*/ 2212354 h 2240205"/>
              <a:gd name="connsiteX115" fmla="*/ 970251 w 12192000"/>
              <a:gd name="connsiteY115" fmla="*/ 2221029 h 2240205"/>
              <a:gd name="connsiteX116" fmla="*/ 812914 w 12192000"/>
              <a:gd name="connsiteY116" fmla="*/ 2210095 h 2240205"/>
              <a:gd name="connsiteX117" fmla="*/ 776382 w 12192000"/>
              <a:gd name="connsiteY117" fmla="*/ 2204512 h 2240205"/>
              <a:gd name="connsiteX118" fmla="*/ 597225 w 12192000"/>
              <a:gd name="connsiteY118" fmla="*/ 2180999 h 2240205"/>
              <a:gd name="connsiteX119" fmla="*/ 520671 w 12192000"/>
              <a:gd name="connsiteY119" fmla="*/ 2180980 h 2240205"/>
              <a:gd name="connsiteX120" fmla="*/ 515024 w 12192000"/>
              <a:gd name="connsiteY120" fmla="*/ 2179258 h 2240205"/>
              <a:gd name="connsiteX121" fmla="*/ 413835 w 12192000"/>
              <a:gd name="connsiteY121" fmla="*/ 2156783 h 2240205"/>
              <a:gd name="connsiteX122" fmla="*/ 376513 w 12192000"/>
              <a:gd name="connsiteY122" fmla="*/ 2154014 h 2240205"/>
              <a:gd name="connsiteX123" fmla="*/ 273386 w 12192000"/>
              <a:gd name="connsiteY123" fmla="*/ 2142551 h 2240205"/>
              <a:gd name="connsiteX124" fmla="*/ 77641 w 12192000"/>
              <a:gd name="connsiteY124" fmla="*/ 2126835 h 2240205"/>
              <a:gd name="connsiteX125" fmla="*/ 37645 w 12192000"/>
              <a:gd name="connsiteY125" fmla="*/ 2115401 h 2240205"/>
              <a:gd name="connsiteX126" fmla="*/ 4572 w 12192000"/>
              <a:gd name="connsiteY126" fmla="*/ 2111091 h 2240205"/>
              <a:gd name="connsiteX127" fmla="*/ 0 w 12192000"/>
              <a:gd name="connsiteY127" fmla="*/ 2110468 h 2240205"/>
              <a:gd name="connsiteX128" fmla="*/ 0 w 12192000"/>
              <a:gd name="connsiteY128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243069 w 12192000"/>
              <a:gd name="connsiteY102" fmla="*/ 2005321 h 2240205"/>
              <a:gd name="connsiteX103" fmla="*/ 2164831 w 12192000"/>
              <a:gd name="connsiteY103" fmla="*/ 2010143 h 2240205"/>
              <a:gd name="connsiteX104" fmla="*/ 2085228 w 12192000"/>
              <a:gd name="connsiteY104" fmla="*/ 2046431 h 2240205"/>
              <a:gd name="connsiteX105" fmla="*/ 2058061 w 12192000"/>
              <a:gd name="connsiteY105" fmla="*/ 2047942 h 2240205"/>
              <a:gd name="connsiteX106" fmla="*/ 2042244 w 12192000"/>
              <a:gd name="connsiteY106" fmla="*/ 2055560 h 2240205"/>
              <a:gd name="connsiteX107" fmla="*/ 1877728 w 12192000"/>
              <a:gd name="connsiteY107" fmla="*/ 2101004 h 2240205"/>
              <a:gd name="connsiteX108" fmla="*/ 1759056 w 12192000"/>
              <a:gd name="connsiteY108" fmla="*/ 2125608 h 2240205"/>
              <a:gd name="connsiteX109" fmla="*/ 1637948 w 12192000"/>
              <a:gd name="connsiteY109" fmla="*/ 2172597 h 2240205"/>
              <a:gd name="connsiteX110" fmla="*/ 1434549 w 12192000"/>
              <a:gd name="connsiteY110" fmla="*/ 2234522 h 2240205"/>
              <a:gd name="connsiteX111" fmla="*/ 1370962 w 12192000"/>
              <a:gd name="connsiteY111" fmla="*/ 2237474 h 2240205"/>
              <a:gd name="connsiteX112" fmla="*/ 1356367 w 12192000"/>
              <a:gd name="connsiteY112" fmla="*/ 2235089 h 2240205"/>
              <a:gd name="connsiteX113" fmla="*/ 1279765 w 12192000"/>
              <a:gd name="connsiteY113" fmla="*/ 2229639 h 2240205"/>
              <a:gd name="connsiteX114" fmla="*/ 1195347 w 12192000"/>
              <a:gd name="connsiteY114" fmla="*/ 2212354 h 2240205"/>
              <a:gd name="connsiteX115" fmla="*/ 970251 w 12192000"/>
              <a:gd name="connsiteY115" fmla="*/ 2221029 h 2240205"/>
              <a:gd name="connsiteX116" fmla="*/ 812914 w 12192000"/>
              <a:gd name="connsiteY116" fmla="*/ 2210095 h 2240205"/>
              <a:gd name="connsiteX117" fmla="*/ 776382 w 12192000"/>
              <a:gd name="connsiteY117" fmla="*/ 2204512 h 2240205"/>
              <a:gd name="connsiteX118" fmla="*/ 597225 w 12192000"/>
              <a:gd name="connsiteY118" fmla="*/ 2180999 h 2240205"/>
              <a:gd name="connsiteX119" fmla="*/ 520671 w 12192000"/>
              <a:gd name="connsiteY119" fmla="*/ 2180980 h 2240205"/>
              <a:gd name="connsiteX120" fmla="*/ 515024 w 12192000"/>
              <a:gd name="connsiteY120" fmla="*/ 2179258 h 2240205"/>
              <a:gd name="connsiteX121" fmla="*/ 413835 w 12192000"/>
              <a:gd name="connsiteY121" fmla="*/ 2156783 h 2240205"/>
              <a:gd name="connsiteX122" fmla="*/ 376513 w 12192000"/>
              <a:gd name="connsiteY122" fmla="*/ 2154014 h 2240205"/>
              <a:gd name="connsiteX123" fmla="*/ 273386 w 12192000"/>
              <a:gd name="connsiteY123" fmla="*/ 2142551 h 2240205"/>
              <a:gd name="connsiteX124" fmla="*/ 77641 w 12192000"/>
              <a:gd name="connsiteY124" fmla="*/ 2126835 h 2240205"/>
              <a:gd name="connsiteX125" fmla="*/ 37645 w 12192000"/>
              <a:gd name="connsiteY125" fmla="*/ 2115401 h 2240205"/>
              <a:gd name="connsiteX126" fmla="*/ 4572 w 12192000"/>
              <a:gd name="connsiteY126" fmla="*/ 2111091 h 2240205"/>
              <a:gd name="connsiteX127" fmla="*/ 0 w 12192000"/>
              <a:gd name="connsiteY127" fmla="*/ 2110468 h 2240205"/>
              <a:gd name="connsiteX128" fmla="*/ 0 w 12192000"/>
              <a:gd name="connsiteY128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243069 w 12192000"/>
              <a:gd name="connsiteY102" fmla="*/ 2005321 h 2240205"/>
              <a:gd name="connsiteX103" fmla="*/ 2164831 w 12192000"/>
              <a:gd name="connsiteY103" fmla="*/ 2010143 h 2240205"/>
              <a:gd name="connsiteX104" fmla="*/ 2085228 w 12192000"/>
              <a:gd name="connsiteY104" fmla="*/ 2046431 h 2240205"/>
              <a:gd name="connsiteX105" fmla="*/ 2058061 w 12192000"/>
              <a:gd name="connsiteY105" fmla="*/ 2047942 h 2240205"/>
              <a:gd name="connsiteX106" fmla="*/ 2042244 w 12192000"/>
              <a:gd name="connsiteY106" fmla="*/ 2055560 h 2240205"/>
              <a:gd name="connsiteX107" fmla="*/ 1877728 w 12192000"/>
              <a:gd name="connsiteY107" fmla="*/ 2101004 h 2240205"/>
              <a:gd name="connsiteX108" fmla="*/ 1759056 w 12192000"/>
              <a:gd name="connsiteY108" fmla="*/ 2125608 h 2240205"/>
              <a:gd name="connsiteX109" fmla="*/ 1637948 w 12192000"/>
              <a:gd name="connsiteY109" fmla="*/ 2172597 h 2240205"/>
              <a:gd name="connsiteX110" fmla="*/ 1434549 w 12192000"/>
              <a:gd name="connsiteY110" fmla="*/ 2234522 h 2240205"/>
              <a:gd name="connsiteX111" fmla="*/ 1370962 w 12192000"/>
              <a:gd name="connsiteY111" fmla="*/ 2237474 h 2240205"/>
              <a:gd name="connsiteX112" fmla="*/ 1356367 w 12192000"/>
              <a:gd name="connsiteY112" fmla="*/ 2235089 h 2240205"/>
              <a:gd name="connsiteX113" fmla="*/ 1279765 w 12192000"/>
              <a:gd name="connsiteY113" fmla="*/ 2229639 h 2240205"/>
              <a:gd name="connsiteX114" fmla="*/ 1195347 w 12192000"/>
              <a:gd name="connsiteY114" fmla="*/ 2212354 h 2240205"/>
              <a:gd name="connsiteX115" fmla="*/ 970251 w 12192000"/>
              <a:gd name="connsiteY115" fmla="*/ 2221029 h 2240205"/>
              <a:gd name="connsiteX116" fmla="*/ 812914 w 12192000"/>
              <a:gd name="connsiteY116" fmla="*/ 2210095 h 2240205"/>
              <a:gd name="connsiteX117" fmla="*/ 776382 w 12192000"/>
              <a:gd name="connsiteY117" fmla="*/ 2204512 h 2240205"/>
              <a:gd name="connsiteX118" fmla="*/ 597225 w 12192000"/>
              <a:gd name="connsiteY118" fmla="*/ 2180999 h 2240205"/>
              <a:gd name="connsiteX119" fmla="*/ 520671 w 12192000"/>
              <a:gd name="connsiteY119" fmla="*/ 2180980 h 2240205"/>
              <a:gd name="connsiteX120" fmla="*/ 515024 w 12192000"/>
              <a:gd name="connsiteY120" fmla="*/ 2179258 h 2240205"/>
              <a:gd name="connsiteX121" fmla="*/ 413835 w 12192000"/>
              <a:gd name="connsiteY121" fmla="*/ 2156783 h 2240205"/>
              <a:gd name="connsiteX122" fmla="*/ 376513 w 12192000"/>
              <a:gd name="connsiteY122" fmla="*/ 2154014 h 2240205"/>
              <a:gd name="connsiteX123" fmla="*/ 273386 w 12192000"/>
              <a:gd name="connsiteY123" fmla="*/ 2142551 h 2240205"/>
              <a:gd name="connsiteX124" fmla="*/ 77641 w 12192000"/>
              <a:gd name="connsiteY124" fmla="*/ 2126835 h 2240205"/>
              <a:gd name="connsiteX125" fmla="*/ 37645 w 12192000"/>
              <a:gd name="connsiteY125" fmla="*/ 2115401 h 2240205"/>
              <a:gd name="connsiteX126" fmla="*/ 4572 w 12192000"/>
              <a:gd name="connsiteY126" fmla="*/ 2111091 h 2240205"/>
              <a:gd name="connsiteX127" fmla="*/ 0 w 12192000"/>
              <a:gd name="connsiteY127" fmla="*/ 2110468 h 2240205"/>
              <a:gd name="connsiteX128" fmla="*/ 0 w 12192000"/>
              <a:gd name="connsiteY128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243069 w 12192000"/>
              <a:gd name="connsiteY102" fmla="*/ 2005321 h 2240205"/>
              <a:gd name="connsiteX103" fmla="*/ 2164831 w 12192000"/>
              <a:gd name="connsiteY103" fmla="*/ 2010143 h 2240205"/>
              <a:gd name="connsiteX104" fmla="*/ 2058061 w 12192000"/>
              <a:gd name="connsiteY104" fmla="*/ 2047942 h 2240205"/>
              <a:gd name="connsiteX105" fmla="*/ 2042244 w 12192000"/>
              <a:gd name="connsiteY105" fmla="*/ 2055560 h 2240205"/>
              <a:gd name="connsiteX106" fmla="*/ 1877728 w 12192000"/>
              <a:gd name="connsiteY106" fmla="*/ 2101004 h 2240205"/>
              <a:gd name="connsiteX107" fmla="*/ 1759056 w 12192000"/>
              <a:gd name="connsiteY107" fmla="*/ 2125608 h 2240205"/>
              <a:gd name="connsiteX108" fmla="*/ 1637948 w 12192000"/>
              <a:gd name="connsiteY108" fmla="*/ 2172597 h 2240205"/>
              <a:gd name="connsiteX109" fmla="*/ 1434549 w 12192000"/>
              <a:gd name="connsiteY109" fmla="*/ 2234522 h 2240205"/>
              <a:gd name="connsiteX110" fmla="*/ 1370962 w 12192000"/>
              <a:gd name="connsiteY110" fmla="*/ 2237474 h 2240205"/>
              <a:gd name="connsiteX111" fmla="*/ 1356367 w 12192000"/>
              <a:gd name="connsiteY111" fmla="*/ 2235089 h 2240205"/>
              <a:gd name="connsiteX112" fmla="*/ 1279765 w 12192000"/>
              <a:gd name="connsiteY112" fmla="*/ 2229639 h 2240205"/>
              <a:gd name="connsiteX113" fmla="*/ 1195347 w 12192000"/>
              <a:gd name="connsiteY113" fmla="*/ 2212354 h 2240205"/>
              <a:gd name="connsiteX114" fmla="*/ 970251 w 12192000"/>
              <a:gd name="connsiteY114" fmla="*/ 2221029 h 2240205"/>
              <a:gd name="connsiteX115" fmla="*/ 812914 w 12192000"/>
              <a:gd name="connsiteY115" fmla="*/ 2210095 h 2240205"/>
              <a:gd name="connsiteX116" fmla="*/ 776382 w 12192000"/>
              <a:gd name="connsiteY116" fmla="*/ 2204512 h 2240205"/>
              <a:gd name="connsiteX117" fmla="*/ 597225 w 12192000"/>
              <a:gd name="connsiteY117" fmla="*/ 2180999 h 2240205"/>
              <a:gd name="connsiteX118" fmla="*/ 520671 w 12192000"/>
              <a:gd name="connsiteY118" fmla="*/ 2180980 h 2240205"/>
              <a:gd name="connsiteX119" fmla="*/ 515024 w 12192000"/>
              <a:gd name="connsiteY119" fmla="*/ 2179258 h 2240205"/>
              <a:gd name="connsiteX120" fmla="*/ 413835 w 12192000"/>
              <a:gd name="connsiteY120" fmla="*/ 2156783 h 2240205"/>
              <a:gd name="connsiteX121" fmla="*/ 376513 w 12192000"/>
              <a:gd name="connsiteY121" fmla="*/ 2154014 h 2240205"/>
              <a:gd name="connsiteX122" fmla="*/ 273386 w 12192000"/>
              <a:gd name="connsiteY122" fmla="*/ 2142551 h 2240205"/>
              <a:gd name="connsiteX123" fmla="*/ 77641 w 12192000"/>
              <a:gd name="connsiteY123" fmla="*/ 2126835 h 2240205"/>
              <a:gd name="connsiteX124" fmla="*/ 37645 w 12192000"/>
              <a:gd name="connsiteY124" fmla="*/ 2115401 h 2240205"/>
              <a:gd name="connsiteX125" fmla="*/ 4572 w 12192000"/>
              <a:gd name="connsiteY125" fmla="*/ 2111091 h 2240205"/>
              <a:gd name="connsiteX126" fmla="*/ 0 w 12192000"/>
              <a:gd name="connsiteY126" fmla="*/ 2110468 h 2240205"/>
              <a:gd name="connsiteX127" fmla="*/ 0 w 12192000"/>
              <a:gd name="connsiteY127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776382 w 12192000"/>
              <a:gd name="connsiteY115" fmla="*/ 2204512 h 2240205"/>
              <a:gd name="connsiteX116" fmla="*/ 597225 w 12192000"/>
              <a:gd name="connsiteY116" fmla="*/ 2180999 h 2240205"/>
              <a:gd name="connsiteX117" fmla="*/ 520671 w 12192000"/>
              <a:gd name="connsiteY117" fmla="*/ 2180980 h 2240205"/>
              <a:gd name="connsiteX118" fmla="*/ 515024 w 12192000"/>
              <a:gd name="connsiteY118" fmla="*/ 2179258 h 2240205"/>
              <a:gd name="connsiteX119" fmla="*/ 413835 w 12192000"/>
              <a:gd name="connsiteY119" fmla="*/ 2156783 h 2240205"/>
              <a:gd name="connsiteX120" fmla="*/ 376513 w 12192000"/>
              <a:gd name="connsiteY120" fmla="*/ 2154014 h 2240205"/>
              <a:gd name="connsiteX121" fmla="*/ 273386 w 12192000"/>
              <a:gd name="connsiteY121" fmla="*/ 2142551 h 2240205"/>
              <a:gd name="connsiteX122" fmla="*/ 77641 w 12192000"/>
              <a:gd name="connsiteY122" fmla="*/ 2126835 h 2240205"/>
              <a:gd name="connsiteX123" fmla="*/ 37645 w 12192000"/>
              <a:gd name="connsiteY123" fmla="*/ 2115401 h 2240205"/>
              <a:gd name="connsiteX124" fmla="*/ 4572 w 12192000"/>
              <a:gd name="connsiteY124" fmla="*/ 2111091 h 2240205"/>
              <a:gd name="connsiteX125" fmla="*/ 0 w 12192000"/>
              <a:gd name="connsiteY125" fmla="*/ 2110468 h 2240205"/>
              <a:gd name="connsiteX126" fmla="*/ 0 w 12192000"/>
              <a:gd name="connsiteY126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776382 w 12192000"/>
              <a:gd name="connsiteY115" fmla="*/ 2204512 h 2240205"/>
              <a:gd name="connsiteX116" fmla="*/ 597225 w 12192000"/>
              <a:gd name="connsiteY116" fmla="*/ 2180999 h 2240205"/>
              <a:gd name="connsiteX117" fmla="*/ 520671 w 12192000"/>
              <a:gd name="connsiteY117" fmla="*/ 2180980 h 2240205"/>
              <a:gd name="connsiteX118" fmla="*/ 515024 w 12192000"/>
              <a:gd name="connsiteY118" fmla="*/ 2179258 h 2240205"/>
              <a:gd name="connsiteX119" fmla="*/ 413835 w 12192000"/>
              <a:gd name="connsiteY119" fmla="*/ 2156783 h 2240205"/>
              <a:gd name="connsiteX120" fmla="*/ 376513 w 12192000"/>
              <a:gd name="connsiteY120" fmla="*/ 2154014 h 2240205"/>
              <a:gd name="connsiteX121" fmla="*/ 273386 w 12192000"/>
              <a:gd name="connsiteY121" fmla="*/ 2142551 h 2240205"/>
              <a:gd name="connsiteX122" fmla="*/ 77641 w 12192000"/>
              <a:gd name="connsiteY122" fmla="*/ 2126835 h 2240205"/>
              <a:gd name="connsiteX123" fmla="*/ 37645 w 12192000"/>
              <a:gd name="connsiteY123" fmla="*/ 2115401 h 2240205"/>
              <a:gd name="connsiteX124" fmla="*/ 4572 w 12192000"/>
              <a:gd name="connsiteY124" fmla="*/ 2111091 h 2240205"/>
              <a:gd name="connsiteX125" fmla="*/ 0 w 12192000"/>
              <a:gd name="connsiteY125" fmla="*/ 2110468 h 2240205"/>
              <a:gd name="connsiteX126" fmla="*/ 0 w 12192000"/>
              <a:gd name="connsiteY126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597225 w 12192000"/>
              <a:gd name="connsiteY115" fmla="*/ 2180999 h 2240205"/>
              <a:gd name="connsiteX116" fmla="*/ 520671 w 12192000"/>
              <a:gd name="connsiteY116" fmla="*/ 2180980 h 2240205"/>
              <a:gd name="connsiteX117" fmla="*/ 515024 w 12192000"/>
              <a:gd name="connsiteY117" fmla="*/ 2179258 h 2240205"/>
              <a:gd name="connsiteX118" fmla="*/ 413835 w 12192000"/>
              <a:gd name="connsiteY118" fmla="*/ 2156783 h 2240205"/>
              <a:gd name="connsiteX119" fmla="*/ 376513 w 12192000"/>
              <a:gd name="connsiteY119" fmla="*/ 2154014 h 2240205"/>
              <a:gd name="connsiteX120" fmla="*/ 273386 w 12192000"/>
              <a:gd name="connsiteY120" fmla="*/ 2142551 h 2240205"/>
              <a:gd name="connsiteX121" fmla="*/ 77641 w 12192000"/>
              <a:gd name="connsiteY121" fmla="*/ 2126835 h 2240205"/>
              <a:gd name="connsiteX122" fmla="*/ 37645 w 12192000"/>
              <a:gd name="connsiteY122" fmla="*/ 2115401 h 2240205"/>
              <a:gd name="connsiteX123" fmla="*/ 4572 w 12192000"/>
              <a:gd name="connsiteY123" fmla="*/ 2111091 h 2240205"/>
              <a:gd name="connsiteX124" fmla="*/ 0 w 12192000"/>
              <a:gd name="connsiteY124" fmla="*/ 2110468 h 2240205"/>
              <a:gd name="connsiteX125" fmla="*/ 0 w 12192000"/>
              <a:gd name="connsiteY125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597225 w 12192000"/>
              <a:gd name="connsiteY115" fmla="*/ 2180999 h 2240205"/>
              <a:gd name="connsiteX116" fmla="*/ 520671 w 12192000"/>
              <a:gd name="connsiteY116" fmla="*/ 2180980 h 2240205"/>
              <a:gd name="connsiteX117" fmla="*/ 515024 w 12192000"/>
              <a:gd name="connsiteY117" fmla="*/ 2179258 h 2240205"/>
              <a:gd name="connsiteX118" fmla="*/ 413835 w 12192000"/>
              <a:gd name="connsiteY118" fmla="*/ 2156783 h 2240205"/>
              <a:gd name="connsiteX119" fmla="*/ 376513 w 12192000"/>
              <a:gd name="connsiteY119" fmla="*/ 2154014 h 2240205"/>
              <a:gd name="connsiteX120" fmla="*/ 273386 w 12192000"/>
              <a:gd name="connsiteY120" fmla="*/ 2142551 h 2240205"/>
              <a:gd name="connsiteX121" fmla="*/ 77641 w 12192000"/>
              <a:gd name="connsiteY121" fmla="*/ 2126835 h 2240205"/>
              <a:gd name="connsiteX122" fmla="*/ 37645 w 12192000"/>
              <a:gd name="connsiteY122" fmla="*/ 2115401 h 2240205"/>
              <a:gd name="connsiteX123" fmla="*/ 4572 w 12192000"/>
              <a:gd name="connsiteY123" fmla="*/ 2111091 h 2240205"/>
              <a:gd name="connsiteX124" fmla="*/ 0 w 12192000"/>
              <a:gd name="connsiteY124" fmla="*/ 2110468 h 2240205"/>
              <a:gd name="connsiteX125" fmla="*/ 0 w 12192000"/>
              <a:gd name="connsiteY125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597225 w 12192000"/>
              <a:gd name="connsiteY115" fmla="*/ 2180999 h 2240205"/>
              <a:gd name="connsiteX116" fmla="*/ 520671 w 12192000"/>
              <a:gd name="connsiteY116" fmla="*/ 2180980 h 2240205"/>
              <a:gd name="connsiteX117" fmla="*/ 413835 w 12192000"/>
              <a:gd name="connsiteY117" fmla="*/ 2156783 h 2240205"/>
              <a:gd name="connsiteX118" fmla="*/ 376513 w 12192000"/>
              <a:gd name="connsiteY118" fmla="*/ 2154014 h 2240205"/>
              <a:gd name="connsiteX119" fmla="*/ 273386 w 12192000"/>
              <a:gd name="connsiteY119" fmla="*/ 2142551 h 2240205"/>
              <a:gd name="connsiteX120" fmla="*/ 77641 w 12192000"/>
              <a:gd name="connsiteY120" fmla="*/ 2126835 h 2240205"/>
              <a:gd name="connsiteX121" fmla="*/ 37645 w 12192000"/>
              <a:gd name="connsiteY121" fmla="*/ 2115401 h 2240205"/>
              <a:gd name="connsiteX122" fmla="*/ 4572 w 12192000"/>
              <a:gd name="connsiteY122" fmla="*/ 2111091 h 2240205"/>
              <a:gd name="connsiteX123" fmla="*/ 0 w 12192000"/>
              <a:gd name="connsiteY123" fmla="*/ 2110468 h 2240205"/>
              <a:gd name="connsiteX124" fmla="*/ 0 w 12192000"/>
              <a:gd name="connsiteY124" fmla="*/ 0 h 2240205"/>
              <a:gd name="connsiteX0" fmla="*/ 0 w 12192000"/>
              <a:gd name="connsiteY0" fmla="*/ 0 h 2240205"/>
              <a:gd name="connsiteX1" fmla="*/ 12192000 w 12192000"/>
              <a:gd name="connsiteY1" fmla="*/ 0 h 2240205"/>
              <a:gd name="connsiteX2" fmla="*/ 12192000 w 12192000"/>
              <a:gd name="connsiteY2" fmla="*/ 751299 h 2240205"/>
              <a:gd name="connsiteX3" fmla="*/ 11890686 w 12192000"/>
              <a:gd name="connsiteY3" fmla="*/ 732766 h 2240205"/>
              <a:gd name="connsiteX4" fmla="*/ 11649954 w 12192000"/>
              <a:gd name="connsiteY4" fmla="*/ 749628 h 2240205"/>
              <a:gd name="connsiteX5" fmla="*/ 11560424 w 12192000"/>
              <a:gd name="connsiteY5" fmla="*/ 748017 h 2240205"/>
              <a:gd name="connsiteX6" fmla="*/ 11358455 w 12192000"/>
              <a:gd name="connsiteY6" fmla="*/ 747593 h 2240205"/>
              <a:gd name="connsiteX7" fmla="*/ 11165209 w 12192000"/>
              <a:gd name="connsiteY7" fmla="*/ 748852 h 2240205"/>
              <a:gd name="connsiteX8" fmla="*/ 11058755 w 12192000"/>
              <a:gd name="connsiteY8" fmla="*/ 749617 h 2240205"/>
              <a:gd name="connsiteX9" fmla="*/ 10803046 w 12192000"/>
              <a:gd name="connsiteY9" fmla="*/ 774328 h 2240205"/>
              <a:gd name="connsiteX10" fmla="*/ 10458762 w 12192000"/>
              <a:gd name="connsiteY10" fmla="*/ 755400 h 2240205"/>
              <a:gd name="connsiteX11" fmla="*/ 10211200 w 12192000"/>
              <a:gd name="connsiteY11" fmla="*/ 767513 h 2240205"/>
              <a:gd name="connsiteX12" fmla="*/ 10167995 w 12192000"/>
              <a:gd name="connsiteY12" fmla="*/ 760843 h 2240205"/>
              <a:gd name="connsiteX13" fmla="*/ 9997044 w 12192000"/>
              <a:gd name="connsiteY13" fmla="*/ 780129 h 2240205"/>
              <a:gd name="connsiteX14" fmla="*/ 9943887 w 12192000"/>
              <a:gd name="connsiteY14" fmla="*/ 804141 h 2240205"/>
              <a:gd name="connsiteX15" fmla="*/ 9918248 w 12192000"/>
              <a:gd name="connsiteY15" fmla="*/ 816628 h 2240205"/>
              <a:gd name="connsiteX16" fmla="*/ 9767091 w 12192000"/>
              <a:gd name="connsiteY16" fmla="*/ 870550 h 2240205"/>
              <a:gd name="connsiteX17" fmla="*/ 9683005 w 12192000"/>
              <a:gd name="connsiteY17" fmla="*/ 894128 h 2240205"/>
              <a:gd name="connsiteX18" fmla="*/ 9500499 w 12192000"/>
              <a:gd name="connsiteY18" fmla="*/ 954680 h 2240205"/>
              <a:gd name="connsiteX19" fmla="*/ 9410017 w 12192000"/>
              <a:gd name="connsiteY19" fmla="*/ 993931 h 2240205"/>
              <a:gd name="connsiteX20" fmla="*/ 9392919 w 12192000"/>
              <a:gd name="connsiteY20" fmla="*/ 994656 h 2240205"/>
              <a:gd name="connsiteX21" fmla="*/ 9268019 w 12192000"/>
              <a:gd name="connsiteY21" fmla="*/ 1007442 h 2240205"/>
              <a:gd name="connsiteX22" fmla="*/ 9188177 w 12192000"/>
              <a:gd name="connsiteY22" fmla="*/ 1035474 h 2240205"/>
              <a:gd name="connsiteX23" fmla="*/ 9155969 w 12192000"/>
              <a:gd name="connsiteY23" fmla="*/ 1046804 h 2240205"/>
              <a:gd name="connsiteX24" fmla="*/ 9133985 w 12192000"/>
              <a:gd name="connsiteY24" fmla="*/ 1046450 h 2240205"/>
              <a:gd name="connsiteX25" fmla="*/ 9003462 w 12192000"/>
              <a:gd name="connsiteY25" fmla="*/ 1042406 h 2240205"/>
              <a:gd name="connsiteX26" fmla="*/ 8968445 w 12192000"/>
              <a:gd name="connsiteY26" fmla="*/ 1052169 h 2240205"/>
              <a:gd name="connsiteX27" fmla="*/ 8886001 w 12192000"/>
              <a:gd name="connsiteY27" fmla="*/ 1067468 h 2240205"/>
              <a:gd name="connsiteX28" fmla="*/ 8838610 w 12192000"/>
              <a:gd name="connsiteY28" fmla="*/ 1075091 h 2240205"/>
              <a:gd name="connsiteX29" fmla="*/ 8665605 w 12192000"/>
              <a:gd name="connsiteY29" fmla="*/ 1110791 h 2240205"/>
              <a:gd name="connsiteX30" fmla="*/ 8419755 w 12192000"/>
              <a:gd name="connsiteY30" fmla="*/ 1216260 h 2240205"/>
              <a:gd name="connsiteX31" fmla="*/ 8411626 w 12192000"/>
              <a:gd name="connsiteY31" fmla="*/ 1214397 h 2240205"/>
              <a:gd name="connsiteX32" fmla="*/ 8363469 w 12192000"/>
              <a:gd name="connsiteY32" fmla="*/ 1246658 h 2240205"/>
              <a:gd name="connsiteX33" fmla="*/ 8275497 w 12192000"/>
              <a:gd name="connsiteY33" fmla="*/ 1264396 h 2240205"/>
              <a:gd name="connsiteX34" fmla="*/ 8074238 w 12192000"/>
              <a:gd name="connsiteY34" fmla="*/ 1301895 h 2240205"/>
              <a:gd name="connsiteX35" fmla="*/ 7902328 w 12192000"/>
              <a:gd name="connsiteY35" fmla="*/ 1345865 h 2240205"/>
              <a:gd name="connsiteX36" fmla="*/ 7840612 w 12192000"/>
              <a:gd name="connsiteY36" fmla="*/ 1369373 h 2240205"/>
              <a:gd name="connsiteX37" fmla="*/ 7786819 w 12192000"/>
              <a:gd name="connsiteY37" fmla="*/ 1378970 h 2240205"/>
              <a:gd name="connsiteX38" fmla="*/ 7548172 w 12192000"/>
              <a:gd name="connsiteY38" fmla="*/ 1417460 h 2240205"/>
              <a:gd name="connsiteX39" fmla="*/ 7483437 w 12192000"/>
              <a:gd name="connsiteY39" fmla="*/ 1478152 h 2240205"/>
              <a:gd name="connsiteX40" fmla="*/ 7377870 w 12192000"/>
              <a:gd name="connsiteY40" fmla="*/ 1523319 h 2240205"/>
              <a:gd name="connsiteX41" fmla="*/ 7230737 w 12192000"/>
              <a:gd name="connsiteY41" fmla="*/ 1562633 h 2240205"/>
              <a:gd name="connsiteX42" fmla="*/ 7224458 w 12192000"/>
              <a:gd name="connsiteY42" fmla="*/ 1573008 h 2240205"/>
              <a:gd name="connsiteX43" fmla="*/ 7183121 w 12192000"/>
              <a:gd name="connsiteY43" fmla="*/ 1595162 h 2240205"/>
              <a:gd name="connsiteX44" fmla="*/ 7164601 w 12192000"/>
              <a:gd name="connsiteY44" fmla="*/ 1606490 h 2240205"/>
              <a:gd name="connsiteX45" fmla="*/ 6900177 w 12192000"/>
              <a:gd name="connsiteY45" fmla="*/ 1636016 h 2240205"/>
              <a:gd name="connsiteX46" fmla="*/ 6795372 w 12192000"/>
              <a:gd name="connsiteY46" fmla="*/ 1644845 h 2240205"/>
              <a:gd name="connsiteX47" fmla="*/ 6692251 w 12192000"/>
              <a:gd name="connsiteY47" fmla="*/ 1656357 h 2240205"/>
              <a:gd name="connsiteX48" fmla="*/ 6655235 w 12192000"/>
              <a:gd name="connsiteY48" fmla="*/ 1661869 h 2240205"/>
              <a:gd name="connsiteX49" fmla="*/ 6554894 w 12192000"/>
              <a:gd name="connsiteY49" fmla="*/ 1664428 h 2240205"/>
              <a:gd name="connsiteX50" fmla="*/ 6516595 w 12192000"/>
              <a:gd name="connsiteY50" fmla="*/ 1667475 h 2240205"/>
              <a:gd name="connsiteX51" fmla="*/ 6508541 w 12192000"/>
              <a:gd name="connsiteY51" fmla="*/ 1668757 h 2240205"/>
              <a:gd name="connsiteX52" fmla="*/ 6471012 w 12192000"/>
              <a:gd name="connsiteY52" fmla="*/ 1678604 h 2240205"/>
              <a:gd name="connsiteX53" fmla="*/ 6364035 w 12192000"/>
              <a:gd name="connsiteY53" fmla="*/ 1667683 h 2240205"/>
              <a:gd name="connsiteX54" fmla="*/ 6243319 w 12192000"/>
              <a:gd name="connsiteY54" fmla="*/ 1695560 h 2240205"/>
              <a:gd name="connsiteX55" fmla="*/ 6098321 w 12192000"/>
              <a:gd name="connsiteY55" fmla="*/ 1721646 h 2240205"/>
              <a:gd name="connsiteX56" fmla="*/ 5880652 w 12192000"/>
              <a:gd name="connsiteY56" fmla="*/ 1779643 h 2240205"/>
              <a:gd name="connsiteX57" fmla="*/ 5785959 w 12192000"/>
              <a:gd name="connsiteY57" fmla="*/ 1775307 h 2240205"/>
              <a:gd name="connsiteX58" fmla="*/ 5643534 w 12192000"/>
              <a:gd name="connsiteY58" fmla="*/ 1802919 h 2240205"/>
              <a:gd name="connsiteX59" fmla="*/ 5518799 w 12192000"/>
              <a:gd name="connsiteY59" fmla="*/ 1818312 h 2240205"/>
              <a:gd name="connsiteX60" fmla="*/ 5505014 w 12192000"/>
              <a:gd name="connsiteY60" fmla="*/ 1819259 h 2240205"/>
              <a:gd name="connsiteX61" fmla="*/ 5453307 w 12192000"/>
              <a:gd name="connsiteY61" fmla="*/ 1815450 h 2240205"/>
              <a:gd name="connsiteX62" fmla="*/ 5221533 w 12192000"/>
              <a:gd name="connsiteY62" fmla="*/ 1846950 h 2240205"/>
              <a:gd name="connsiteX63" fmla="*/ 5149802 w 12192000"/>
              <a:gd name="connsiteY63" fmla="*/ 1844846 h 2240205"/>
              <a:gd name="connsiteX64" fmla="*/ 5114927 w 12192000"/>
              <a:gd name="connsiteY64" fmla="*/ 1847827 h 2240205"/>
              <a:gd name="connsiteX65" fmla="*/ 5108970 w 12192000"/>
              <a:gd name="connsiteY65" fmla="*/ 1847935 h 2240205"/>
              <a:gd name="connsiteX66" fmla="*/ 5067961 w 12192000"/>
              <a:gd name="connsiteY66" fmla="*/ 1845917 h 2240205"/>
              <a:gd name="connsiteX67" fmla="*/ 5007075 w 12192000"/>
              <a:gd name="connsiteY67" fmla="*/ 1838626 h 2240205"/>
              <a:gd name="connsiteX68" fmla="*/ 4944087 w 12192000"/>
              <a:gd name="connsiteY68" fmla="*/ 1823332 h 2240205"/>
              <a:gd name="connsiteX69" fmla="*/ 4907662 w 12192000"/>
              <a:gd name="connsiteY69" fmla="*/ 1816900 h 2240205"/>
              <a:gd name="connsiteX70" fmla="*/ 4882386 w 12192000"/>
              <a:gd name="connsiteY70" fmla="*/ 1809844 h 2240205"/>
              <a:gd name="connsiteX71" fmla="*/ 4811440 w 12192000"/>
              <a:gd name="connsiteY71" fmla="*/ 1804655 h 2240205"/>
              <a:gd name="connsiteX72" fmla="*/ 4691075 w 12192000"/>
              <a:gd name="connsiteY72" fmla="*/ 1801389 h 2240205"/>
              <a:gd name="connsiteX73" fmla="*/ 4640313 w 12192000"/>
              <a:gd name="connsiteY73" fmla="*/ 1784307 h 2240205"/>
              <a:gd name="connsiteX74" fmla="*/ 4536503 w 12192000"/>
              <a:gd name="connsiteY74" fmla="*/ 1785334 h 2240205"/>
              <a:gd name="connsiteX75" fmla="*/ 4513724 w 12192000"/>
              <a:gd name="connsiteY75" fmla="*/ 1791996 h 2240205"/>
              <a:gd name="connsiteX76" fmla="*/ 4459810 w 12192000"/>
              <a:gd name="connsiteY76" fmla="*/ 1797886 h 2240205"/>
              <a:gd name="connsiteX77" fmla="*/ 4379064 w 12192000"/>
              <a:gd name="connsiteY77" fmla="*/ 1817177 h 2240205"/>
              <a:gd name="connsiteX78" fmla="*/ 4290981 w 12192000"/>
              <a:gd name="connsiteY78" fmla="*/ 1839677 h 2240205"/>
              <a:gd name="connsiteX79" fmla="*/ 4238372 w 12192000"/>
              <a:gd name="connsiteY79" fmla="*/ 1851480 h 2240205"/>
              <a:gd name="connsiteX80" fmla="*/ 4232517 w 12192000"/>
              <a:gd name="connsiteY80" fmla="*/ 1852567 h 2240205"/>
              <a:gd name="connsiteX81" fmla="*/ 4191732 w 12192000"/>
              <a:gd name="connsiteY81" fmla="*/ 1857328 h 2240205"/>
              <a:gd name="connsiteX82" fmla="*/ 4065532 w 12192000"/>
              <a:gd name="connsiteY82" fmla="*/ 1855477 h 2240205"/>
              <a:gd name="connsiteX83" fmla="*/ 4028460 w 12192000"/>
              <a:gd name="connsiteY83" fmla="*/ 1855137 h 2240205"/>
              <a:gd name="connsiteX84" fmla="*/ 4002267 w 12192000"/>
              <a:gd name="connsiteY84" fmla="*/ 1852352 h 2240205"/>
              <a:gd name="connsiteX85" fmla="*/ 3931396 w 12192000"/>
              <a:gd name="connsiteY85" fmla="*/ 1858915 h 2240205"/>
              <a:gd name="connsiteX86" fmla="*/ 3812162 w 12192000"/>
              <a:gd name="connsiteY86" fmla="*/ 1875501 h 2240205"/>
              <a:gd name="connsiteX87" fmla="*/ 3758105 w 12192000"/>
              <a:gd name="connsiteY87" fmla="*/ 1871856 h 2240205"/>
              <a:gd name="connsiteX88" fmla="*/ 3567259 w 12192000"/>
              <a:gd name="connsiteY88" fmla="*/ 1893482 h 2240205"/>
              <a:gd name="connsiteX89" fmla="*/ 3405770 w 12192000"/>
              <a:gd name="connsiteY89" fmla="*/ 1904591 h 2240205"/>
              <a:gd name="connsiteX90" fmla="*/ 3280097 w 12192000"/>
              <a:gd name="connsiteY90" fmla="*/ 1919610 h 2240205"/>
              <a:gd name="connsiteX91" fmla="*/ 3009910 w 12192000"/>
              <a:gd name="connsiteY91" fmla="*/ 1957866 h 2240205"/>
              <a:gd name="connsiteX92" fmla="*/ 2995934 w 12192000"/>
              <a:gd name="connsiteY92" fmla="*/ 1967085 h 2240205"/>
              <a:gd name="connsiteX93" fmla="*/ 2942858 w 12192000"/>
              <a:gd name="connsiteY93" fmla="*/ 1981367 h 2240205"/>
              <a:gd name="connsiteX94" fmla="*/ 2875436 w 12192000"/>
              <a:gd name="connsiteY94" fmla="*/ 1996977 h 2240205"/>
              <a:gd name="connsiteX95" fmla="*/ 2874892 w 12192000"/>
              <a:gd name="connsiteY95" fmla="*/ 1996085 h 2240205"/>
              <a:gd name="connsiteX96" fmla="*/ 2843662 w 12192000"/>
              <a:gd name="connsiteY96" fmla="*/ 1992498 h 2240205"/>
              <a:gd name="connsiteX97" fmla="*/ 2718916 w 12192000"/>
              <a:gd name="connsiteY97" fmla="*/ 1990867 h 2240205"/>
              <a:gd name="connsiteX98" fmla="*/ 2713522 w 12192000"/>
              <a:gd name="connsiteY98" fmla="*/ 1990173 h 2240205"/>
              <a:gd name="connsiteX99" fmla="*/ 2476147 w 12192000"/>
              <a:gd name="connsiteY99" fmla="*/ 1998305 h 2240205"/>
              <a:gd name="connsiteX100" fmla="*/ 2373568 w 12192000"/>
              <a:gd name="connsiteY100" fmla="*/ 2003219 h 2240205"/>
              <a:gd name="connsiteX101" fmla="*/ 2287219 w 12192000"/>
              <a:gd name="connsiteY101" fmla="*/ 1998750 h 2240205"/>
              <a:gd name="connsiteX102" fmla="*/ 2164831 w 12192000"/>
              <a:gd name="connsiteY102" fmla="*/ 2010143 h 2240205"/>
              <a:gd name="connsiteX103" fmla="*/ 2058061 w 12192000"/>
              <a:gd name="connsiteY103" fmla="*/ 2047942 h 2240205"/>
              <a:gd name="connsiteX104" fmla="*/ 2042244 w 12192000"/>
              <a:gd name="connsiteY104" fmla="*/ 2055560 h 2240205"/>
              <a:gd name="connsiteX105" fmla="*/ 1877728 w 12192000"/>
              <a:gd name="connsiteY105" fmla="*/ 2101004 h 2240205"/>
              <a:gd name="connsiteX106" fmla="*/ 1759056 w 12192000"/>
              <a:gd name="connsiteY106" fmla="*/ 2125608 h 2240205"/>
              <a:gd name="connsiteX107" fmla="*/ 1637948 w 12192000"/>
              <a:gd name="connsiteY107" fmla="*/ 2172597 h 2240205"/>
              <a:gd name="connsiteX108" fmla="*/ 1434549 w 12192000"/>
              <a:gd name="connsiteY108" fmla="*/ 2234522 h 2240205"/>
              <a:gd name="connsiteX109" fmla="*/ 1370962 w 12192000"/>
              <a:gd name="connsiteY109" fmla="*/ 2237474 h 2240205"/>
              <a:gd name="connsiteX110" fmla="*/ 1356367 w 12192000"/>
              <a:gd name="connsiteY110" fmla="*/ 2235089 h 2240205"/>
              <a:gd name="connsiteX111" fmla="*/ 1279765 w 12192000"/>
              <a:gd name="connsiteY111" fmla="*/ 2229639 h 2240205"/>
              <a:gd name="connsiteX112" fmla="*/ 1195347 w 12192000"/>
              <a:gd name="connsiteY112" fmla="*/ 2212354 h 2240205"/>
              <a:gd name="connsiteX113" fmla="*/ 970251 w 12192000"/>
              <a:gd name="connsiteY113" fmla="*/ 2221029 h 2240205"/>
              <a:gd name="connsiteX114" fmla="*/ 812914 w 12192000"/>
              <a:gd name="connsiteY114" fmla="*/ 2210095 h 2240205"/>
              <a:gd name="connsiteX115" fmla="*/ 597225 w 12192000"/>
              <a:gd name="connsiteY115" fmla="*/ 2180999 h 2240205"/>
              <a:gd name="connsiteX116" fmla="*/ 520671 w 12192000"/>
              <a:gd name="connsiteY116" fmla="*/ 2180980 h 2240205"/>
              <a:gd name="connsiteX117" fmla="*/ 413835 w 12192000"/>
              <a:gd name="connsiteY117" fmla="*/ 2156783 h 2240205"/>
              <a:gd name="connsiteX118" fmla="*/ 376513 w 12192000"/>
              <a:gd name="connsiteY118" fmla="*/ 2154014 h 2240205"/>
              <a:gd name="connsiteX119" fmla="*/ 273386 w 12192000"/>
              <a:gd name="connsiteY119" fmla="*/ 2142551 h 2240205"/>
              <a:gd name="connsiteX120" fmla="*/ 77641 w 12192000"/>
              <a:gd name="connsiteY120" fmla="*/ 2126835 h 2240205"/>
              <a:gd name="connsiteX121" fmla="*/ 37645 w 12192000"/>
              <a:gd name="connsiteY121" fmla="*/ 2115401 h 2240205"/>
              <a:gd name="connsiteX122" fmla="*/ 4572 w 12192000"/>
              <a:gd name="connsiteY122" fmla="*/ 2111091 h 2240205"/>
              <a:gd name="connsiteX123" fmla="*/ 0 w 12192000"/>
              <a:gd name="connsiteY123" fmla="*/ 2110468 h 2240205"/>
              <a:gd name="connsiteX124" fmla="*/ 0 w 12192000"/>
              <a:gd name="connsiteY124" fmla="*/ 0 h 2240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12192000" h="2240205">
                <a:moveTo>
                  <a:pt x="0" y="0"/>
                </a:moveTo>
                <a:lnTo>
                  <a:pt x="12192000" y="0"/>
                </a:lnTo>
                <a:lnTo>
                  <a:pt x="12192000" y="751299"/>
                </a:lnTo>
                <a:cubicBezTo>
                  <a:pt x="12034412" y="757358"/>
                  <a:pt x="11991124" y="738944"/>
                  <a:pt x="11890686" y="732766"/>
                </a:cubicBezTo>
                <a:cubicBezTo>
                  <a:pt x="11800345" y="732488"/>
                  <a:pt x="11704998" y="747086"/>
                  <a:pt x="11649954" y="749628"/>
                </a:cubicBezTo>
                <a:cubicBezTo>
                  <a:pt x="11613048" y="740951"/>
                  <a:pt x="11593031" y="740811"/>
                  <a:pt x="11560424" y="748017"/>
                </a:cubicBezTo>
                <a:cubicBezTo>
                  <a:pt x="11488916" y="747650"/>
                  <a:pt x="11449669" y="773362"/>
                  <a:pt x="11358455" y="747593"/>
                </a:cubicBezTo>
                <a:cubicBezTo>
                  <a:pt x="11316233" y="754756"/>
                  <a:pt x="11184875" y="735040"/>
                  <a:pt x="11165209" y="748852"/>
                </a:cubicBezTo>
                <a:cubicBezTo>
                  <a:pt x="11113345" y="753539"/>
                  <a:pt x="11140250" y="736122"/>
                  <a:pt x="11058755" y="749617"/>
                </a:cubicBezTo>
                <a:cubicBezTo>
                  <a:pt x="10973519" y="757854"/>
                  <a:pt x="10849163" y="781170"/>
                  <a:pt x="10803046" y="774328"/>
                </a:cubicBezTo>
                <a:cubicBezTo>
                  <a:pt x="10741852" y="776895"/>
                  <a:pt x="10540854" y="756546"/>
                  <a:pt x="10458762" y="755400"/>
                </a:cubicBezTo>
                <a:cubicBezTo>
                  <a:pt x="10426976" y="747433"/>
                  <a:pt x="10327242" y="773719"/>
                  <a:pt x="10211200" y="767513"/>
                </a:cubicBezTo>
                <a:cubicBezTo>
                  <a:pt x="10195912" y="761163"/>
                  <a:pt x="10172943" y="749095"/>
                  <a:pt x="10167995" y="760843"/>
                </a:cubicBezTo>
                <a:cubicBezTo>
                  <a:pt x="10131971" y="759999"/>
                  <a:pt x="10031208" y="777398"/>
                  <a:pt x="9997044" y="780129"/>
                </a:cubicBezTo>
                <a:cubicBezTo>
                  <a:pt x="9972443" y="801329"/>
                  <a:pt x="9951331" y="779975"/>
                  <a:pt x="9943887" y="804141"/>
                </a:cubicBezTo>
                <a:lnTo>
                  <a:pt x="9918248" y="816628"/>
                </a:lnTo>
                <a:cubicBezTo>
                  <a:pt x="9873419" y="812573"/>
                  <a:pt x="9807158" y="855024"/>
                  <a:pt x="9767091" y="870550"/>
                </a:cubicBezTo>
                <a:cubicBezTo>
                  <a:pt x="9728743" y="880857"/>
                  <a:pt x="9714210" y="859344"/>
                  <a:pt x="9683005" y="894128"/>
                </a:cubicBezTo>
                <a:cubicBezTo>
                  <a:pt x="9638573" y="908150"/>
                  <a:pt x="9553332" y="950611"/>
                  <a:pt x="9500499" y="954680"/>
                </a:cubicBezTo>
                <a:cubicBezTo>
                  <a:pt x="9451943" y="966288"/>
                  <a:pt x="9427947" y="987268"/>
                  <a:pt x="9410017" y="993931"/>
                </a:cubicBezTo>
                <a:cubicBezTo>
                  <a:pt x="9408360" y="990327"/>
                  <a:pt x="9395782" y="990863"/>
                  <a:pt x="9392919" y="994656"/>
                </a:cubicBezTo>
                <a:cubicBezTo>
                  <a:pt x="9369253" y="996908"/>
                  <a:pt x="9294395" y="1002709"/>
                  <a:pt x="9268019" y="1007442"/>
                </a:cubicBezTo>
                <a:lnTo>
                  <a:pt x="9188177" y="1035474"/>
                </a:lnTo>
                <a:cubicBezTo>
                  <a:pt x="9182118" y="1028476"/>
                  <a:pt x="9162516" y="1043719"/>
                  <a:pt x="9155969" y="1046804"/>
                </a:cubicBezTo>
                <a:cubicBezTo>
                  <a:pt x="9154734" y="1041866"/>
                  <a:pt x="9138567" y="1041606"/>
                  <a:pt x="9133985" y="1046450"/>
                </a:cubicBezTo>
                <a:cubicBezTo>
                  <a:pt x="9112169" y="1062778"/>
                  <a:pt x="9019227" y="1027247"/>
                  <a:pt x="9003462" y="1042406"/>
                </a:cubicBezTo>
                <a:lnTo>
                  <a:pt x="8968445" y="1052169"/>
                </a:lnTo>
                <a:lnTo>
                  <a:pt x="8886001" y="1067468"/>
                </a:lnTo>
                <a:cubicBezTo>
                  <a:pt x="8847384" y="1050046"/>
                  <a:pt x="8863283" y="1068286"/>
                  <a:pt x="8838610" y="1075091"/>
                </a:cubicBezTo>
                <a:cubicBezTo>
                  <a:pt x="8780942" y="1086991"/>
                  <a:pt x="8730608" y="1108943"/>
                  <a:pt x="8665605" y="1110791"/>
                </a:cubicBezTo>
                <a:cubicBezTo>
                  <a:pt x="8590906" y="1106676"/>
                  <a:pt x="8491424" y="1191452"/>
                  <a:pt x="8419755" y="1216260"/>
                </a:cubicBezTo>
                <a:cubicBezTo>
                  <a:pt x="8376553" y="1231214"/>
                  <a:pt x="8414124" y="1215234"/>
                  <a:pt x="8411626" y="1214397"/>
                </a:cubicBezTo>
                <a:cubicBezTo>
                  <a:pt x="8391326" y="1238641"/>
                  <a:pt x="8371389" y="1231045"/>
                  <a:pt x="8363469" y="1246658"/>
                </a:cubicBezTo>
                <a:cubicBezTo>
                  <a:pt x="8322316" y="1258746"/>
                  <a:pt x="8283162" y="1250600"/>
                  <a:pt x="8275497" y="1264396"/>
                </a:cubicBezTo>
                <a:cubicBezTo>
                  <a:pt x="8194123" y="1257316"/>
                  <a:pt x="8141324" y="1289395"/>
                  <a:pt x="8074238" y="1301895"/>
                </a:cubicBezTo>
                <a:cubicBezTo>
                  <a:pt x="8012043" y="1315473"/>
                  <a:pt x="7936376" y="1347185"/>
                  <a:pt x="7902328" y="1345865"/>
                </a:cubicBezTo>
                <a:cubicBezTo>
                  <a:pt x="7876994" y="1370833"/>
                  <a:pt x="7861184" y="1361537"/>
                  <a:pt x="7840612" y="1369373"/>
                </a:cubicBezTo>
                <a:cubicBezTo>
                  <a:pt x="7803208" y="1375918"/>
                  <a:pt x="7836041" y="1389289"/>
                  <a:pt x="7786819" y="1378970"/>
                </a:cubicBezTo>
                <a:cubicBezTo>
                  <a:pt x="7732613" y="1405648"/>
                  <a:pt x="7556449" y="1409729"/>
                  <a:pt x="7548172" y="1417460"/>
                </a:cubicBezTo>
                <a:cubicBezTo>
                  <a:pt x="7520370" y="1413173"/>
                  <a:pt x="7499280" y="1470447"/>
                  <a:pt x="7483437" y="1478152"/>
                </a:cubicBezTo>
                <a:cubicBezTo>
                  <a:pt x="7446517" y="1491067"/>
                  <a:pt x="7432754" y="1502351"/>
                  <a:pt x="7377870" y="1523319"/>
                </a:cubicBezTo>
                <a:cubicBezTo>
                  <a:pt x="7324166" y="1536168"/>
                  <a:pt x="7290459" y="1563749"/>
                  <a:pt x="7230737" y="1562633"/>
                </a:cubicBezTo>
                <a:cubicBezTo>
                  <a:pt x="7229794" y="1566487"/>
                  <a:pt x="7227568" y="1569908"/>
                  <a:pt x="7224458" y="1573008"/>
                </a:cubicBezTo>
                <a:lnTo>
                  <a:pt x="7183121" y="1595162"/>
                </a:lnTo>
                <a:lnTo>
                  <a:pt x="7164601" y="1606490"/>
                </a:lnTo>
                <a:cubicBezTo>
                  <a:pt x="7117444" y="1613299"/>
                  <a:pt x="6961715" y="1629624"/>
                  <a:pt x="6900177" y="1636016"/>
                </a:cubicBezTo>
                <a:cubicBezTo>
                  <a:pt x="6859708" y="1641136"/>
                  <a:pt x="6829973" y="1628753"/>
                  <a:pt x="6795372" y="1644845"/>
                </a:cubicBezTo>
                <a:cubicBezTo>
                  <a:pt x="6757466" y="1649571"/>
                  <a:pt x="6723150" y="1647290"/>
                  <a:pt x="6692251" y="1656357"/>
                </a:cubicBezTo>
                <a:cubicBezTo>
                  <a:pt x="6678032" y="1652894"/>
                  <a:pt x="6665282" y="1652445"/>
                  <a:pt x="6655235" y="1661869"/>
                </a:cubicBezTo>
                <a:cubicBezTo>
                  <a:pt x="6632342" y="1663214"/>
                  <a:pt x="6578001" y="1663494"/>
                  <a:pt x="6554894" y="1664428"/>
                </a:cubicBezTo>
                <a:lnTo>
                  <a:pt x="6516595" y="1667475"/>
                </a:lnTo>
                <a:lnTo>
                  <a:pt x="6508541" y="1668757"/>
                </a:lnTo>
                <a:cubicBezTo>
                  <a:pt x="6495493" y="1671715"/>
                  <a:pt x="6482908" y="1675051"/>
                  <a:pt x="6471012" y="1678604"/>
                </a:cubicBezTo>
                <a:cubicBezTo>
                  <a:pt x="6446928" y="1678425"/>
                  <a:pt x="6395710" y="1665896"/>
                  <a:pt x="6364035" y="1667683"/>
                </a:cubicBezTo>
                <a:lnTo>
                  <a:pt x="6243319" y="1695560"/>
                </a:lnTo>
                <a:cubicBezTo>
                  <a:pt x="6212879" y="1700946"/>
                  <a:pt x="6162673" y="1707632"/>
                  <a:pt x="6098321" y="1721646"/>
                </a:cubicBezTo>
                <a:cubicBezTo>
                  <a:pt x="6036511" y="1734126"/>
                  <a:pt x="5902526" y="1770074"/>
                  <a:pt x="5880652" y="1779643"/>
                </a:cubicBezTo>
                <a:cubicBezTo>
                  <a:pt x="5862008" y="1784877"/>
                  <a:pt x="5777344" y="1786304"/>
                  <a:pt x="5785959" y="1775307"/>
                </a:cubicBezTo>
                <a:cubicBezTo>
                  <a:pt x="5732223" y="1803618"/>
                  <a:pt x="5707481" y="1784706"/>
                  <a:pt x="5643534" y="1802919"/>
                </a:cubicBezTo>
                <a:lnTo>
                  <a:pt x="5518799" y="1818312"/>
                </a:lnTo>
                <a:lnTo>
                  <a:pt x="5505014" y="1819259"/>
                </a:lnTo>
                <a:lnTo>
                  <a:pt x="5453307" y="1815450"/>
                </a:lnTo>
                <a:cubicBezTo>
                  <a:pt x="5364785" y="1835567"/>
                  <a:pt x="5272117" y="1842051"/>
                  <a:pt x="5221533" y="1846950"/>
                </a:cubicBezTo>
                <a:lnTo>
                  <a:pt x="5149802" y="1844846"/>
                </a:lnTo>
                <a:cubicBezTo>
                  <a:pt x="5138262" y="1844584"/>
                  <a:pt x="5124907" y="1847312"/>
                  <a:pt x="5114927" y="1847827"/>
                </a:cubicBezTo>
                <a:lnTo>
                  <a:pt x="5108970" y="1847935"/>
                </a:lnTo>
                <a:lnTo>
                  <a:pt x="5067961" y="1845917"/>
                </a:lnTo>
                <a:lnTo>
                  <a:pt x="5007075" y="1838626"/>
                </a:lnTo>
                <a:cubicBezTo>
                  <a:pt x="4987003" y="1833546"/>
                  <a:pt x="4969259" y="1814096"/>
                  <a:pt x="4944087" y="1823332"/>
                </a:cubicBezTo>
                <a:cubicBezTo>
                  <a:pt x="4949882" y="1812650"/>
                  <a:pt x="4914396" y="1826154"/>
                  <a:pt x="4907662" y="1816900"/>
                </a:cubicBezTo>
                <a:cubicBezTo>
                  <a:pt x="4903760" y="1809237"/>
                  <a:pt x="4892087" y="1811549"/>
                  <a:pt x="4882386" y="1809844"/>
                </a:cubicBezTo>
                <a:cubicBezTo>
                  <a:pt x="4874062" y="1802609"/>
                  <a:pt x="4826962" y="1801349"/>
                  <a:pt x="4811440" y="1804655"/>
                </a:cubicBezTo>
                <a:cubicBezTo>
                  <a:pt x="4768806" y="1818748"/>
                  <a:pt x="4725356" y="1790961"/>
                  <a:pt x="4691075" y="1801389"/>
                </a:cubicBezTo>
                <a:cubicBezTo>
                  <a:pt x="4657791" y="1796774"/>
                  <a:pt x="4662147" y="1786932"/>
                  <a:pt x="4640313" y="1784307"/>
                </a:cubicBezTo>
                <a:cubicBezTo>
                  <a:pt x="4614551" y="1781631"/>
                  <a:pt x="4552839" y="1782829"/>
                  <a:pt x="4536503" y="1785334"/>
                </a:cubicBezTo>
                <a:lnTo>
                  <a:pt x="4513724" y="1791996"/>
                </a:lnTo>
                <a:lnTo>
                  <a:pt x="4459810" y="1797886"/>
                </a:lnTo>
                <a:lnTo>
                  <a:pt x="4379064" y="1817177"/>
                </a:lnTo>
                <a:cubicBezTo>
                  <a:pt x="4349703" y="1824677"/>
                  <a:pt x="4313198" y="1824834"/>
                  <a:pt x="4290981" y="1839677"/>
                </a:cubicBezTo>
                <a:cubicBezTo>
                  <a:pt x="4277508" y="1842452"/>
                  <a:pt x="4248116" y="1849332"/>
                  <a:pt x="4238372" y="1851480"/>
                </a:cubicBezTo>
                <a:lnTo>
                  <a:pt x="4232517" y="1852567"/>
                </a:lnTo>
                <a:lnTo>
                  <a:pt x="4191732" y="1857328"/>
                </a:lnTo>
                <a:lnTo>
                  <a:pt x="4065532" y="1855477"/>
                </a:lnTo>
                <a:cubicBezTo>
                  <a:pt x="4069305" y="1844009"/>
                  <a:pt x="4036780" y="1863138"/>
                  <a:pt x="4028460" y="1855137"/>
                </a:cubicBezTo>
                <a:cubicBezTo>
                  <a:pt x="4023224" y="1848238"/>
                  <a:pt x="4012138" y="1852433"/>
                  <a:pt x="4002267" y="1852352"/>
                </a:cubicBezTo>
                <a:cubicBezTo>
                  <a:pt x="3992749" y="1846600"/>
                  <a:pt x="3946095" y="1853107"/>
                  <a:pt x="3931396" y="1858915"/>
                </a:cubicBezTo>
                <a:cubicBezTo>
                  <a:pt x="3891932" y="1879798"/>
                  <a:pt x="3844059" y="1859600"/>
                  <a:pt x="3812162" y="1875501"/>
                </a:cubicBezTo>
                <a:cubicBezTo>
                  <a:pt x="3778518" y="1876434"/>
                  <a:pt x="3780102" y="1870848"/>
                  <a:pt x="3758105" y="1871856"/>
                </a:cubicBezTo>
                <a:cubicBezTo>
                  <a:pt x="3717288" y="1874853"/>
                  <a:pt x="3625982" y="1888026"/>
                  <a:pt x="3567259" y="1893482"/>
                </a:cubicBezTo>
                <a:cubicBezTo>
                  <a:pt x="3512865" y="1897927"/>
                  <a:pt x="3463644" y="1898121"/>
                  <a:pt x="3405770" y="1904591"/>
                </a:cubicBezTo>
                <a:cubicBezTo>
                  <a:pt x="3361027" y="1917619"/>
                  <a:pt x="3312439" y="1902759"/>
                  <a:pt x="3280097" y="1919610"/>
                </a:cubicBezTo>
                <a:cubicBezTo>
                  <a:pt x="3120979" y="1944600"/>
                  <a:pt x="3052347" y="1932877"/>
                  <a:pt x="3009910" y="1957866"/>
                </a:cubicBezTo>
                <a:cubicBezTo>
                  <a:pt x="3005875" y="1961558"/>
                  <a:pt x="3001138" y="1964570"/>
                  <a:pt x="2995934" y="1967085"/>
                </a:cubicBezTo>
                <a:lnTo>
                  <a:pt x="2942858" y="1981367"/>
                </a:lnTo>
                <a:lnTo>
                  <a:pt x="2875436" y="1996977"/>
                </a:lnTo>
                <a:lnTo>
                  <a:pt x="2874892" y="1996085"/>
                </a:lnTo>
                <a:cubicBezTo>
                  <a:pt x="2869596" y="1995339"/>
                  <a:pt x="2856789" y="1995778"/>
                  <a:pt x="2843662" y="1992498"/>
                </a:cubicBezTo>
                <a:lnTo>
                  <a:pt x="2718916" y="1990867"/>
                </a:lnTo>
                <a:lnTo>
                  <a:pt x="2713522" y="1990173"/>
                </a:lnTo>
                <a:lnTo>
                  <a:pt x="2476147" y="1998305"/>
                </a:lnTo>
                <a:cubicBezTo>
                  <a:pt x="2437134" y="2013637"/>
                  <a:pt x="2413847" y="1999542"/>
                  <a:pt x="2373568" y="2003219"/>
                </a:cubicBezTo>
                <a:cubicBezTo>
                  <a:pt x="2342080" y="2003293"/>
                  <a:pt x="2308969" y="1996768"/>
                  <a:pt x="2287219" y="1998750"/>
                </a:cubicBezTo>
                <a:cubicBezTo>
                  <a:pt x="2221974" y="2012601"/>
                  <a:pt x="2205627" y="2006345"/>
                  <a:pt x="2164831" y="2010143"/>
                </a:cubicBezTo>
                <a:cubicBezTo>
                  <a:pt x="2133996" y="2017246"/>
                  <a:pt x="2078492" y="2040373"/>
                  <a:pt x="2058061" y="2047942"/>
                </a:cubicBezTo>
                <a:lnTo>
                  <a:pt x="2042244" y="2055560"/>
                </a:lnTo>
                <a:cubicBezTo>
                  <a:pt x="2012576" y="2064443"/>
                  <a:pt x="1896351" y="2111357"/>
                  <a:pt x="1877728" y="2101004"/>
                </a:cubicBezTo>
                <a:cubicBezTo>
                  <a:pt x="1839146" y="2101989"/>
                  <a:pt x="1818769" y="2108983"/>
                  <a:pt x="1759056" y="2125608"/>
                </a:cubicBezTo>
                <a:cubicBezTo>
                  <a:pt x="1719091" y="2137539"/>
                  <a:pt x="1691494" y="2161097"/>
                  <a:pt x="1637948" y="2172597"/>
                </a:cubicBezTo>
                <a:cubicBezTo>
                  <a:pt x="1587306" y="2207053"/>
                  <a:pt x="1496241" y="2208973"/>
                  <a:pt x="1434549" y="2234522"/>
                </a:cubicBezTo>
                <a:cubicBezTo>
                  <a:pt x="1390051" y="2245335"/>
                  <a:pt x="1383992" y="2237380"/>
                  <a:pt x="1370962" y="2237474"/>
                </a:cubicBezTo>
                <a:lnTo>
                  <a:pt x="1356367" y="2235089"/>
                </a:lnTo>
                <a:cubicBezTo>
                  <a:pt x="1341168" y="2233783"/>
                  <a:pt x="1306602" y="2233428"/>
                  <a:pt x="1279765" y="2229639"/>
                </a:cubicBezTo>
                <a:cubicBezTo>
                  <a:pt x="1260110" y="2221111"/>
                  <a:pt x="1209850" y="2211602"/>
                  <a:pt x="1195347" y="2212354"/>
                </a:cubicBezTo>
                <a:cubicBezTo>
                  <a:pt x="1171903" y="2216875"/>
                  <a:pt x="1033292" y="2222456"/>
                  <a:pt x="970251" y="2221029"/>
                </a:cubicBezTo>
                <a:cubicBezTo>
                  <a:pt x="913858" y="2213074"/>
                  <a:pt x="857841" y="2217424"/>
                  <a:pt x="812914" y="2210095"/>
                </a:cubicBezTo>
                <a:cubicBezTo>
                  <a:pt x="762967" y="2180805"/>
                  <a:pt x="645932" y="2185851"/>
                  <a:pt x="597225" y="2180999"/>
                </a:cubicBezTo>
                <a:cubicBezTo>
                  <a:pt x="575890" y="2176791"/>
                  <a:pt x="534371" y="2181270"/>
                  <a:pt x="520671" y="2180980"/>
                </a:cubicBezTo>
                <a:cubicBezTo>
                  <a:pt x="455720" y="2175427"/>
                  <a:pt x="449447" y="2164849"/>
                  <a:pt x="413835" y="2156783"/>
                </a:cubicBezTo>
                <a:cubicBezTo>
                  <a:pt x="401959" y="2163765"/>
                  <a:pt x="389622" y="2160522"/>
                  <a:pt x="376513" y="2154014"/>
                </a:cubicBezTo>
                <a:cubicBezTo>
                  <a:pt x="344376" y="2156059"/>
                  <a:pt x="311403" y="2146283"/>
                  <a:pt x="273386" y="2142551"/>
                </a:cubicBezTo>
                <a:cubicBezTo>
                  <a:pt x="223574" y="2138021"/>
                  <a:pt x="116931" y="2131360"/>
                  <a:pt x="77641" y="2126835"/>
                </a:cubicBezTo>
                <a:lnTo>
                  <a:pt x="37645" y="2115401"/>
                </a:lnTo>
                <a:cubicBezTo>
                  <a:pt x="29688" y="2109582"/>
                  <a:pt x="16534" y="2111084"/>
                  <a:pt x="4572" y="2111091"/>
                </a:cubicBezTo>
                <a:lnTo>
                  <a:pt x="0" y="211046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tile tx="0" ty="0" sx="70000" sy="70000" flip="none" algn="tl"/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20405D95-2138-40A6-A919-9C9EB54B5AE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204626" y="217714"/>
            <a:ext cx="7424357" cy="6640286"/>
          </a:xfrm>
          <a:custGeom>
            <a:avLst/>
            <a:gdLst>
              <a:gd name="connsiteX0" fmla="*/ 6352331 w 6968018"/>
              <a:gd name="connsiteY0" fmla="*/ 0 h 6643444"/>
              <a:gd name="connsiteX1" fmla="*/ 6968018 w 6968018"/>
              <a:gd name="connsiteY1" fmla="*/ 6643444 h 6643444"/>
              <a:gd name="connsiteX2" fmla="*/ 561128 w 6968018"/>
              <a:gd name="connsiteY2" fmla="*/ 6643444 h 6643444"/>
              <a:gd name="connsiteX3" fmla="*/ 0 w 6968018"/>
              <a:gd name="connsiteY3" fmla="*/ 588709 h 6643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8018" h="6643444">
                <a:moveTo>
                  <a:pt x="6352331" y="0"/>
                </a:moveTo>
                <a:lnTo>
                  <a:pt x="6968018" y="6643444"/>
                </a:lnTo>
                <a:lnTo>
                  <a:pt x="561128" y="6643444"/>
                </a:lnTo>
                <a:lnTo>
                  <a:pt x="0" y="588709"/>
                </a:lnTo>
                <a:close/>
              </a:path>
            </a:pathLst>
          </a:custGeom>
          <a:solidFill>
            <a:srgbClr val="EFEEE9"/>
          </a:solidFill>
          <a:ln w="12700" cap="flat" cmpd="sng" algn="ctr">
            <a:noFill/>
            <a:prstDash val="solid"/>
            <a:miter lim="800000"/>
          </a:ln>
          <a:effectLst>
            <a:outerShdw blurRad="762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темный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xmlns="" id="{0D884AB6-5A2C-498E-D1CE-57E00F2EDD7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32519" r="17079" b="-3"/>
          <a:stretch/>
        </p:blipFill>
        <p:spPr>
          <a:xfrm>
            <a:off x="356814" y="379444"/>
            <a:ext cx="7115470" cy="6490996"/>
          </a:xfrm>
          <a:custGeom>
            <a:avLst/>
            <a:gdLst/>
            <a:ahLst/>
            <a:cxnLst/>
            <a:rect l="l" t="t" r="r" b="b"/>
            <a:pathLst>
              <a:path w="6647705" h="6461436">
                <a:moveTo>
                  <a:pt x="6004504" y="217"/>
                </a:moveTo>
                <a:cubicBezTo>
                  <a:pt x="6024678" y="-1575"/>
                  <a:pt x="6042004" y="7929"/>
                  <a:pt x="6043316" y="21512"/>
                </a:cubicBezTo>
                <a:lnTo>
                  <a:pt x="6200652" y="1719217"/>
                </a:lnTo>
                <a:lnTo>
                  <a:pt x="6206825" y="1785827"/>
                </a:lnTo>
                <a:lnTo>
                  <a:pt x="6221227" y="1822016"/>
                </a:lnTo>
                <a:cubicBezTo>
                  <a:pt x="6213856" y="1837795"/>
                  <a:pt x="6231996" y="1847154"/>
                  <a:pt x="6237305" y="1858891"/>
                </a:cubicBezTo>
                <a:lnTo>
                  <a:pt x="6245339" y="2011010"/>
                </a:lnTo>
                <a:lnTo>
                  <a:pt x="6243065" y="2066060"/>
                </a:lnTo>
                <a:lnTo>
                  <a:pt x="6238739" y="2104210"/>
                </a:lnTo>
                <a:lnTo>
                  <a:pt x="6237021" y="2111648"/>
                </a:lnTo>
                <a:lnTo>
                  <a:pt x="6259718" y="2356556"/>
                </a:lnTo>
                <a:lnTo>
                  <a:pt x="6264060" y="2374375"/>
                </a:lnTo>
                <a:lnTo>
                  <a:pt x="6267041" y="2435573"/>
                </a:lnTo>
                <a:lnTo>
                  <a:pt x="6271496" y="2444087"/>
                </a:lnTo>
                <a:lnTo>
                  <a:pt x="6647705" y="6461436"/>
                </a:lnTo>
                <a:lnTo>
                  <a:pt x="545408" y="6461436"/>
                </a:lnTo>
                <a:lnTo>
                  <a:pt x="544170" y="6448085"/>
                </a:lnTo>
                <a:lnTo>
                  <a:pt x="533573" y="6434067"/>
                </a:lnTo>
                <a:lnTo>
                  <a:pt x="522439" y="6388375"/>
                </a:lnTo>
                <a:lnTo>
                  <a:pt x="518228" y="6357352"/>
                </a:lnTo>
                <a:lnTo>
                  <a:pt x="518072" y="6352810"/>
                </a:lnTo>
                <a:lnTo>
                  <a:pt x="523971" y="6314577"/>
                </a:lnTo>
                <a:cubicBezTo>
                  <a:pt x="522183" y="6313865"/>
                  <a:pt x="520483" y="6312841"/>
                  <a:pt x="518934" y="6311532"/>
                </a:cubicBezTo>
                <a:lnTo>
                  <a:pt x="513042" y="6300271"/>
                </a:lnTo>
                <a:lnTo>
                  <a:pt x="517740" y="6289716"/>
                </a:lnTo>
                <a:lnTo>
                  <a:pt x="523418" y="6241814"/>
                </a:lnTo>
                <a:lnTo>
                  <a:pt x="523922" y="6229603"/>
                </a:lnTo>
                <a:lnTo>
                  <a:pt x="67" y="577048"/>
                </a:lnTo>
                <a:cubicBezTo>
                  <a:pt x="-1138" y="563427"/>
                  <a:pt x="14205" y="550882"/>
                  <a:pt x="34408" y="548975"/>
                </a:cubicBezTo>
                <a:cubicBezTo>
                  <a:pt x="2024440" y="366055"/>
                  <a:pt x="4014473" y="183136"/>
                  <a:pt x="6004504" y="217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4E3867F-289B-A620-30CD-5C6733B68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9257" y="709450"/>
            <a:ext cx="5542642" cy="1725632"/>
          </a:xfrm>
        </p:spPr>
        <p:txBody>
          <a:bodyPr anchor="ctr">
            <a:normAutofit/>
          </a:bodyPr>
          <a:lstStyle/>
          <a:p>
            <a:r>
              <a:rPr lang="ru-RU" dirty="0"/>
              <a:t>Размеры и составляющие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2483B1-46D5-1046-9AEA-030A582EF4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1021" y="2810013"/>
            <a:ext cx="3460880" cy="35311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ru-RU" dirty="0">
                <a:ea typeface="+mn-lt"/>
                <a:cs typeface="+mn-lt"/>
              </a:rPr>
              <a:t>Наиболее яркая звезда 3,8 визуальной звёздной величины. </a:t>
            </a:r>
            <a:endParaRPr lang="ru-RU">
              <a:ea typeface="+mn-lt"/>
              <a:cs typeface="+mn-lt"/>
            </a:endParaRPr>
          </a:p>
          <a:p>
            <a:pPr>
              <a:lnSpc>
                <a:spcPct val="110000"/>
              </a:lnSpc>
            </a:pPr>
            <a:r>
              <a:rPr lang="ru-RU" dirty="0">
                <a:ea typeface="+mn-lt"/>
                <a:cs typeface="+mn-lt"/>
              </a:rPr>
              <a:t>Занимает площадь в 200,7 квадратного градуса.</a:t>
            </a:r>
            <a:endParaRPr lang="ru-RU"/>
          </a:p>
          <a:p>
            <a:pPr>
              <a:lnSpc>
                <a:spcPct val="110000"/>
              </a:lnSpc>
            </a:pPr>
            <a:r>
              <a:rPr lang="ru-RU" dirty="0">
                <a:ea typeface="+mn-lt"/>
                <a:cs typeface="+mn-lt"/>
              </a:rPr>
              <a:t>Самые яркие звезды созвездия образуют форму буквы W, похожую на форму созвездия Кассиопеи, поэтому его иногда называют «Маленькая Кассиопея».</a:t>
            </a:r>
            <a:endParaRPr lang="ru-RU"/>
          </a:p>
          <a:p>
            <a:pPr>
              <a:lnSpc>
                <a:spcPct val="110000"/>
              </a:lnSpc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724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5833CE96-7CBC-47F1-AA9E-1C01490406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6B1D699A-DF55-40A0-808D-D091417F090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0800000" flipH="1" flipV="1">
            <a:off x="0" y="829"/>
            <a:ext cx="9288370" cy="2276958"/>
          </a:xfrm>
          <a:custGeom>
            <a:avLst/>
            <a:gdLst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832307 w 9288370"/>
              <a:gd name="connsiteY3" fmla="*/ 1538702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657092 w 9288370"/>
              <a:gd name="connsiteY3" fmla="*/ 158250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249966 w 9288370"/>
              <a:gd name="connsiteY2" fmla="*/ 1724867 h 1858154"/>
              <a:gd name="connsiteX3" fmla="*/ 657092 w 9288370"/>
              <a:gd name="connsiteY3" fmla="*/ 158250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249966 w 9288370"/>
              <a:gd name="connsiteY2" fmla="*/ 1724867 h 1858154"/>
              <a:gd name="connsiteX3" fmla="*/ 558534 w 9288370"/>
              <a:gd name="connsiteY3" fmla="*/ 1637261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249966 w 9288370"/>
              <a:gd name="connsiteY2" fmla="*/ 1724867 h 1858154"/>
              <a:gd name="connsiteX3" fmla="*/ 558534 w 9288370"/>
              <a:gd name="connsiteY3" fmla="*/ 1637261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249966 w 9288370"/>
              <a:gd name="connsiteY2" fmla="*/ 1724867 h 1858154"/>
              <a:gd name="connsiteX3" fmla="*/ 558534 w 9288370"/>
              <a:gd name="connsiteY3" fmla="*/ 1637261 h 1858154"/>
              <a:gd name="connsiteX4" fmla="*/ 763550 w 9288370"/>
              <a:gd name="connsiteY4" fmla="*/ 1533445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9288370" h="1858154">
                <a:moveTo>
                  <a:pt x="0" y="1858154"/>
                </a:moveTo>
                <a:lnTo>
                  <a:pt x="1049" y="1857909"/>
                </a:lnTo>
                <a:cubicBezTo>
                  <a:pt x="74675" y="1831386"/>
                  <a:pt x="98074" y="1825724"/>
                  <a:pt x="249966" y="1724867"/>
                </a:cubicBezTo>
                <a:cubicBezTo>
                  <a:pt x="388509" y="1671667"/>
                  <a:pt x="451632" y="1707071"/>
                  <a:pt x="558534" y="1637261"/>
                </a:cubicBezTo>
                <a:cubicBezTo>
                  <a:pt x="604971" y="1631857"/>
                  <a:pt x="689284" y="1553149"/>
                  <a:pt x="763550" y="1533445"/>
                </a:cubicBezTo>
                <a:cubicBezTo>
                  <a:pt x="822611" y="1530638"/>
                  <a:pt x="1097347" y="1540789"/>
                  <a:pt x="1186668" y="1521861"/>
                </a:cubicBezTo>
                <a:lnTo>
                  <a:pt x="1456865" y="1510292"/>
                </a:lnTo>
                <a:lnTo>
                  <a:pt x="1463005" y="1511279"/>
                </a:lnTo>
                <a:lnTo>
                  <a:pt x="1604999" y="1513599"/>
                </a:lnTo>
                <a:lnTo>
                  <a:pt x="1717911" y="1497764"/>
                </a:lnTo>
                <a:cubicBezTo>
                  <a:pt x="1743422" y="1488490"/>
                  <a:pt x="1730257" y="1478974"/>
                  <a:pt x="1794234" y="1464331"/>
                </a:cubicBezTo>
                <a:cubicBezTo>
                  <a:pt x="1842539" y="1428781"/>
                  <a:pt x="1920661" y="1445458"/>
                  <a:pt x="2101780" y="1409907"/>
                </a:cubicBezTo>
                <a:cubicBezTo>
                  <a:pt x="2138594" y="1385934"/>
                  <a:pt x="2193900" y="1407074"/>
                  <a:pt x="2244830" y="1388540"/>
                </a:cubicBezTo>
                <a:cubicBezTo>
                  <a:pt x="2310706" y="1379336"/>
                  <a:pt x="2366733" y="1379060"/>
                  <a:pt x="2428648" y="1372736"/>
                </a:cubicBezTo>
                <a:cubicBezTo>
                  <a:pt x="2495490" y="1364975"/>
                  <a:pt x="2599421" y="1346234"/>
                  <a:pt x="2645882" y="1341971"/>
                </a:cubicBezTo>
                <a:cubicBezTo>
                  <a:pt x="2670920" y="1340537"/>
                  <a:pt x="2669117" y="1348484"/>
                  <a:pt x="2707413" y="1347156"/>
                </a:cubicBezTo>
                <a:cubicBezTo>
                  <a:pt x="2743721" y="1324535"/>
                  <a:pt x="2798213" y="1353269"/>
                  <a:pt x="2843134" y="1323561"/>
                </a:cubicBezTo>
                <a:cubicBezTo>
                  <a:pt x="2859865" y="1315298"/>
                  <a:pt x="2912970" y="1306041"/>
                  <a:pt x="2923804" y="1314224"/>
                </a:cubicBezTo>
                <a:cubicBezTo>
                  <a:pt x="2935040" y="1314339"/>
                  <a:pt x="2947659" y="1308371"/>
                  <a:pt x="2953618" y="1318186"/>
                </a:cubicBezTo>
                <a:cubicBezTo>
                  <a:pt x="2963089" y="1329568"/>
                  <a:pt x="3000111" y="1302355"/>
                  <a:pt x="2995816" y="1318670"/>
                </a:cubicBezTo>
                <a:cubicBezTo>
                  <a:pt x="3062330" y="1309669"/>
                  <a:pt x="3244113" y="1294731"/>
                  <a:pt x="3352700" y="1264183"/>
                </a:cubicBezTo>
                <a:lnTo>
                  <a:pt x="3444611" y="1236739"/>
                </a:lnTo>
                <a:cubicBezTo>
                  <a:pt x="3513098" y="1213406"/>
                  <a:pt x="3581585" y="1223860"/>
                  <a:pt x="3650072" y="1217421"/>
                </a:cubicBezTo>
                <a:cubicBezTo>
                  <a:pt x="3683717" y="1219648"/>
                  <a:pt x="3669967" y="1235157"/>
                  <a:pt x="3707853" y="1241722"/>
                </a:cubicBezTo>
                <a:cubicBezTo>
                  <a:pt x="3753776" y="1247777"/>
                  <a:pt x="3884527" y="1250073"/>
                  <a:pt x="3925616" y="1253751"/>
                </a:cubicBezTo>
                <a:cubicBezTo>
                  <a:pt x="3936659" y="1256176"/>
                  <a:pt x="3949946" y="1252887"/>
                  <a:pt x="3954387" y="1263789"/>
                </a:cubicBezTo>
                <a:cubicBezTo>
                  <a:pt x="3962052" y="1276954"/>
                  <a:pt x="4002445" y="1257743"/>
                  <a:pt x="3995849" y="1272939"/>
                </a:cubicBezTo>
                <a:cubicBezTo>
                  <a:pt x="4024501" y="1259800"/>
                  <a:pt x="4044699" y="1287470"/>
                  <a:pt x="4067546" y="1294697"/>
                </a:cubicBezTo>
                <a:lnTo>
                  <a:pt x="4190310" y="1307786"/>
                </a:lnTo>
                <a:cubicBezTo>
                  <a:pt x="4201670" y="1307054"/>
                  <a:pt x="4216873" y="1303173"/>
                  <a:pt x="4230008" y="1303546"/>
                </a:cubicBezTo>
                <a:cubicBezTo>
                  <a:pt x="4327992" y="1270528"/>
                  <a:pt x="4508090" y="1267792"/>
                  <a:pt x="4575478" y="1261726"/>
                </a:cubicBezTo>
                <a:lnTo>
                  <a:pt x="4650026" y="1265798"/>
                </a:lnTo>
                <a:lnTo>
                  <a:pt x="4792008" y="1243899"/>
                </a:lnTo>
                <a:cubicBezTo>
                  <a:pt x="4864797" y="1217989"/>
                  <a:pt x="4892960" y="1244893"/>
                  <a:pt x="4954126" y="1204617"/>
                </a:cubicBezTo>
                <a:cubicBezTo>
                  <a:pt x="5072643" y="1179171"/>
                  <a:pt x="5136253" y="1145277"/>
                  <a:pt x="5309678" y="1128278"/>
                </a:cubicBezTo>
                <a:cubicBezTo>
                  <a:pt x="5365406" y="1122815"/>
                  <a:pt x="5419708" y="1103537"/>
                  <a:pt x="5474724" y="1091167"/>
                </a:cubicBezTo>
                <a:lnTo>
                  <a:pt x="5612132" y="1051509"/>
                </a:lnTo>
                <a:cubicBezTo>
                  <a:pt x="5662448" y="1045154"/>
                  <a:pt x="5747676" y="1053086"/>
                  <a:pt x="5776618" y="1053037"/>
                </a:cubicBezTo>
                <a:lnTo>
                  <a:pt x="5785786" y="1051213"/>
                </a:lnTo>
                <a:lnTo>
                  <a:pt x="5829381" y="1046878"/>
                </a:lnTo>
                <a:cubicBezTo>
                  <a:pt x="5855683" y="1045549"/>
                  <a:pt x="5917537" y="1045151"/>
                  <a:pt x="5943596" y="1043237"/>
                </a:cubicBezTo>
                <a:cubicBezTo>
                  <a:pt x="5955032" y="1029831"/>
                  <a:pt x="5969545" y="1030469"/>
                  <a:pt x="5985730" y="1035396"/>
                </a:cubicBezTo>
                <a:cubicBezTo>
                  <a:pt x="6020901" y="1022497"/>
                  <a:pt x="6059962" y="1025742"/>
                  <a:pt x="6103109" y="1019019"/>
                </a:cubicBezTo>
                <a:cubicBezTo>
                  <a:pt x="6142495" y="996126"/>
                  <a:pt x="6176341" y="992625"/>
                  <a:pt x="6222406" y="985341"/>
                </a:cubicBezTo>
                <a:cubicBezTo>
                  <a:pt x="6305000" y="965848"/>
                  <a:pt x="6389790" y="916113"/>
                  <a:pt x="6598672" y="902062"/>
                </a:cubicBezTo>
                <a:cubicBezTo>
                  <a:pt x="6696217" y="878308"/>
                  <a:pt x="6705019" y="864412"/>
                  <a:pt x="6766149" y="846132"/>
                </a:cubicBezTo>
                <a:cubicBezTo>
                  <a:pt x="6828622" y="816303"/>
                  <a:pt x="6844288" y="800250"/>
                  <a:pt x="6886312" y="781877"/>
                </a:cubicBezTo>
                <a:cubicBezTo>
                  <a:pt x="6904346" y="770915"/>
                  <a:pt x="6974811" y="693660"/>
                  <a:pt x="7006457" y="699758"/>
                </a:cubicBezTo>
                <a:cubicBezTo>
                  <a:pt x="7015878" y="688760"/>
                  <a:pt x="7169942" y="678731"/>
                  <a:pt x="7231643" y="640778"/>
                </a:cubicBezTo>
                <a:cubicBezTo>
                  <a:pt x="7291087" y="623099"/>
                  <a:pt x="7308597" y="611957"/>
                  <a:pt x="7363123" y="593682"/>
                </a:cubicBezTo>
                <a:cubicBezTo>
                  <a:pt x="7401879" y="595559"/>
                  <a:pt x="7517574" y="550445"/>
                  <a:pt x="7588368" y="531129"/>
                </a:cubicBezTo>
                <a:cubicBezTo>
                  <a:pt x="7669636" y="521516"/>
                  <a:pt x="7844833" y="454614"/>
                  <a:pt x="7952094" y="409302"/>
                </a:cubicBezTo>
                <a:cubicBezTo>
                  <a:pt x="8059356" y="363990"/>
                  <a:pt x="8146910" y="253405"/>
                  <a:pt x="8231938" y="259259"/>
                </a:cubicBezTo>
                <a:cubicBezTo>
                  <a:pt x="8305929" y="256630"/>
                  <a:pt x="8363222" y="225400"/>
                  <a:pt x="8428864" y="208471"/>
                </a:cubicBezTo>
                <a:cubicBezTo>
                  <a:pt x="8491413" y="192972"/>
                  <a:pt x="8456819" y="173248"/>
                  <a:pt x="8616510" y="161973"/>
                </a:cubicBezTo>
                <a:cubicBezTo>
                  <a:pt x="8658196" y="158015"/>
                  <a:pt x="8776576" y="160401"/>
                  <a:pt x="8826766" y="152111"/>
                </a:cubicBezTo>
                <a:lnTo>
                  <a:pt x="8917647" y="112232"/>
                </a:lnTo>
                <a:cubicBezTo>
                  <a:pt x="8976899" y="93075"/>
                  <a:pt x="9069756" y="89380"/>
                  <a:pt x="9182272" y="37171"/>
                </a:cubicBezTo>
                <a:cubicBezTo>
                  <a:pt x="9197307" y="35724"/>
                  <a:pt x="9214647" y="30863"/>
                  <a:pt x="9232990" y="24074"/>
                </a:cubicBezTo>
                <a:lnTo>
                  <a:pt x="9288370" y="0"/>
                </a:lnTo>
                <a:lnTo>
                  <a:pt x="0" y="0"/>
                </a:lnTo>
                <a:lnTo>
                  <a:pt x="0" y="1858154"/>
                </a:lnTo>
                <a:close/>
              </a:path>
            </a:pathLst>
          </a:custGeom>
          <a:blipFill>
            <a:blip r:embed="rId2"/>
            <a:tile tx="0" ty="0" sx="70000" sy="70000" flip="none" algn="tl"/>
          </a:blipFill>
          <a:ln w="12700" cap="flat" cmpd="sng" algn="ctr">
            <a:noFill/>
            <a:prstDash val="solid"/>
            <a:miter lim="800000"/>
          </a:ln>
          <a:effectLst>
            <a:innerShdw blurRad="63500" dist="12700" dir="54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xmlns="" id="{9784E32B-BE49-459D-8E4C-E0678A8800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7546869" y="0"/>
            <a:ext cx="4645131" cy="6362564"/>
          </a:xfrm>
          <a:custGeom>
            <a:avLst/>
            <a:gdLst>
              <a:gd name="connsiteX0" fmla="*/ 216571 w 4604550"/>
              <a:gd name="connsiteY0" fmla="*/ 0 h 6362564"/>
              <a:gd name="connsiteX1" fmla="*/ 4604550 w 4604550"/>
              <a:gd name="connsiteY1" fmla="*/ 0 h 6362564"/>
              <a:gd name="connsiteX2" fmla="*/ 4604550 w 4604550"/>
              <a:gd name="connsiteY2" fmla="*/ 6362564 h 6362564"/>
              <a:gd name="connsiteX3" fmla="*/ 0 w 4604550"/>
              <a:gd name="connsiteY3" fmla="*/ 6201770 h 63625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4550" h="6362564">
                <a:moveTo>
                  <a:pt x="216571" y="0"/>
                </a:moveTo>
                <a:lnTo>
                  <a:pt x="4604550" y="0"/>
                </a:lnTo>
                <a:lnTo>
                  <a:pt x="4604550" y="6362564"/>
                </a:lnTo>
                <a:lnTo>
                  <a:pt x="0" y="6201770"/>
                </a:lnTo>
                <a:close/>
              </a:path>
            </a:pathLst>
          </a:custGeom>
          <a:solidFill>
            <a:srgbClr val="EFEEE9"/>
          </a:solidFill>
          <a:ln w="12700" cap="flat" cmpd="sng" algn="ctr">
            <a:noFill/>
            <a:prstDash val="solid"/>
            <a:miter lim="800000"/>
          </a:ln>
          <a:effectLst>
            <a:outerShdw blurRad="635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внешний, дерево, наружный объект, ночное небо&#10;&#10;Автоматически созданное описание">
            <a:extLst>
              <a:ext uri="{FF2B5EF4-FFF2-40B4-BE49-F238E27FC236}">
                <a16:creationId xmlns:a16="http://schemas.microsoft.com/office/drawing/2014/main" xmlns="" id="{D1713F3F-B49A-0DC4-A223-F4E6B925C7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7193" r="1" b="1"/>
          <a:stretch/>
        </p:blipFill>
        <p:spPr>
          <a:xfrm>
            <a:off x="7697843" y="10"/>
            <a:ext cx="4494157" cy="6202075"/>
          </a:xfrm>
          <a:custGeom>
            <a:avLst/>
            <a:gdLst/>
            <a:ahLst/>
            <a:cxnLst/>
            <a:rect l="l" t="t" r="r" b="b"/>
            <a:pathLst>
              <a:path w="4494157" h="6202085">
                <a:moveTo>
                  <a:pt x="212306" y="0"/>
                </a:moveTo>
                <a:lnTo>
                  <a:pt x="4494157" y="0"/>
                </a:lnTo>
                <a:lnTo>
                  <a:pt x="4494157" y="6202085"/>
                </a:lnTo>
                <a:lnTo>
                  <a:pt x="4001818" y="6184950"/>
                </a:lnTo>
                <a:cubicBezTo>
                  <a:pt x="2350856" y="6127297"/>
                  <a:pt x="699950" y="6068088"/>
                  <a:pt x="35951" y="6041785"/>
                </a:cubicBezTo>
                <a:cubicBezTo>
                  <a:pt x="15395" y="6040950"/>
                  <a:pt x="-645" y="6023705"/>
                  <a:pt x="20" y="6003145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F8E887-F270-48BE-C7A6-AEE61A7AF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1" y="725469"/>
            <a:ext cx="7143429" cy="1706583"/>
          </a:xfrm>
        </p:spPr>
        <p:txBody>
          <a:bodyPr anchor="ctr">
            <a:normAutofit/>
          </a:bodyPr>
          <a:lstStyle/>
          <a:p>
            <a:r>
              <a:rPr lang="ru-RU" dirty="0"/>
              <a:t>Условия наблюдения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6FA53B-C34E-2EE6-31C3-ECCC25F83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2810013"/>
            <a:ext cx="5666935" cy="35145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110000"/>
              </a:lnSpc>
            </a:pPr>
            <a:r>
              <a:rPr lang="ru-RU" sz="1200">
                <a:ea typeface="+mn-lt"/>
                <a:cs typeface="+mn-lt"/>
              </a:rPr>
              <a:t>Ящерица — околополярное созвездие. Наилучшие условия для наблюдений в августе — сентябре, видно на всей территории России (и вообще Северного полушария), севернее широты Москвы является незаходящим. По разным оценкам, содержит от 35 до 64 звёзд, видимых невооружённым глазом; разброс объясняется обилием относительно слабых звёзд с блеском от +6,0</a:t>
            </a:r>
            <a:r>
              <a:rPr lang="ru-RU" sz="1200" baseline="30000">
                <a:ea typeface="+mn-lt"/>
                <a:cs typeface="+mn-lt"/>
              </a:rPr>
              <a:t>m</a:t>
            </a:r>
            <a:r>
              <a:rPr lang="ru-RU" sz="1200">
                <a:ea typeface="+mn-lt"/>
                <a:cs typeface="+mn-lt"/>
              </a:rPr>
              <a:t> до +6,5</a:t>
            </a:r>
            <a:r>
              <a:rPr lang="ru-RU" sz="1200" baseline="30000">
                <a:ea typeface="+mn-lt"/>
                <a:cs typeface="+mn-lt"/>
              </a:rPr>
              <a:t>m</a:t>
            </a:r>
            <a:r>
              <a:rPr lang="ru-RU" sz="1200">
                <a:ea typeface="+mn-lt"/>
                <a:cs typeface="+mn-lt"/>
              </a:rPr>
              <a:t>, которые видны только при очень хорошем зрении или на очень тёмном небе. Объектов Мессье в Ящерице нет, но имеется ряд рассеянных скоплений, планетарных туманностей и галактик,  а также двойных и переменных звёзд. Шаровые скопления отсутствуют. В первой половине июля на небе наблюдается метеорный поток альфа-</a:t>
            </a:r>
            <a:r>
              <a:rPr lang="ru-RU" sz="1200" err="1">
                <a:ea typeface="+mn-lt"/>
                <a:cs typeface="+mn-lt"/>
              </a:rPr>
              <a:t>Лацертиды</a:t>
            </a:r>
            <a:r>
              <a:rPr lang="ru-RU" sz="1200">
                <a:ea typeface="+mn-lt"/>
                <a:cs typeface="+mn-lt"/>
              </a:rPr>
              <a:t>, открытый в 2000-х годах и имеющий радиант в этом созвездии</a:t>
            </a:r>
            <a:r>
              <a:rPr lang="ru-RU" sz="1200" baseline="30000">
                <a:ea typeface="+mn-lt"/>
                <a:cs typeface="+mn-lt"/>
              </a:rPr>
              <a:t>[8]</a:t>
            </a:r>
            <a:endParaRPr lang="ru-RU" sz="1200" baseline="30000"/>
          </a:p>
        </p:txBody>
      </p:sp>
    </p:spTree>
    <p:extLst>
      <p:ext uri="{BB962C8B-B14F-4D97-AF65-F5344CB8AC3E}">
        <p14:creationId xmlns:p14="http://schemas.microsoft.com/office/powerpoint/2010/main" val="20863054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571F2694-AE24-4893-BEF3-43FE324DF02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xmlns="" id="{6D69FA61-5492-4236-8378-D67E60D7810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11046" y="500156"/>
            <a:ext cx="7480954" cy="6357844"/>
          </a:xfrm>
          <a:custGeom>
            <a:avLst/>
            <a:gdLst>
              <a:gd name="connsiteX0" fmla="*/ 278673 w 7480954"/>
              <a:gd name="connsiteY0" fmla="*/ 0 h 6357844"/>
              <a:gd name="connsiteX1" fmla="*/ 7480954 w 7480954"/>
              <a:gd name="connsiteY1" fmla="*/ 272747 h 6357844"/>
              <a:gd name="connsiteX2" fmla="*/ 7480954 w 7480954"/>
              <a:gd name="connsiteY2" fmla="*/ 6357844 h 6357844"/>
              <a:gd name="connsiteX3" fmla="*/ 3461131 w 7480954"/>
              <a:gd name="connsiteY3" fmla="*/ 6357844 h 6357844"/>
              <a:gd name="connsiteX4" fmla="*/ 0 w 7480954"/>
              <a:gd name="connsiteY4" fmla="*/ 6222887 h 6357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954" h="6357844">
                <a:moveTo>
                  <a:pt x="278673" y="0"/>
                </a:moveTo>
                <a:lnTo>
                  <a:pt x="7480954" y="272747"/>
                </a:lnTo>
                <a:lnTo>
                  <a:pt x="7480954" y="6357844"/>
                </a:lnTo>
                <a:lnTo>
                  <a:pt x="3461131" y="6357844"/>
                </a:lnTo>
                <a:lnTo>
                  <a:pt x="0" y="6222887"/>
                </a:lnTo>
                <a:close/>
              </a:path>
            </a:pathLst>
          </a:custGeom>
          <a:solidFill>
            <a:srgbClr val="EFEEE9"/>
          </a:solidFill>
          <a:ln w="12700" cap="flat" cmpd="sng" algn="ctr">
            <a:noFill/>
            <a:prstDash val="solid"/>
            <a:miter lim="800000"/>
          </a:ln>
          <a:effectLst>
            <a:outerShdw blurRad="63500" dist="254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2B8C1B81-4C6C-EAAD-6FBF-9D8152943FF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99"/>
          <a:stretch/>
        </p:blipFill>
        <p:spPr>
          <a:xfrm>
            <a:off x="4847442" y="607819"/>
            <a:ext cx="7344558" cy="6250183"/>
          </a:xfrm>
          <a:custGeom>
            <a:avLst/>
            <a:gdLst/>
            <a:ahLst/>
            <a:cxnLst/>
            <a:rect l="l" t="t" r="r" b="b"/>
            <a:pathLst>
              <a:path w="7344558" h="6250183">
                <a:moveTo>
                  <a:pt x="293255" y="12"/>
                </a:moveTo>
                <a:lnTo>
                  <a:pt x="5010383" y="178647"/>
                </a:lnTo>
                <a:lnTo>
                  <a:pt x="5011465" y="178437"/>
                </a:lnTo>
                <a:cubicBezTo>
                  <a:pt x="5054106" y="173641"/>
                  <a:pt x="5171573" y="176792"/>
                  <a:pt x="5165603" y="184356"/>
                </a:cubicBezTo>
                <a:lnTo>
                  <a:pt x="5190960" y="185486"/>
                </a:lnTo>
                <a:lnTo>
                  <a:pt x="5508389" y="197507"/>
                </a:lnTo>
                <a:lnTo>
                  <a:pt x="5990319" y="215757"/>
                </a:lnTo>
                <a:lnTo>
                  <a:pt x="6547813" y="236869"/>
                </a:lnTo>
                <a:lnTo>
                  <a:pt x="6561233" y="235680"/>
                </a:lnTo>
                <a:lnTo>
                  <a:pt x="6613675" y="227162"/>
                </a:lnTo>
                <a:lnTo>
                  <a:pt x="6625038" y="221701"/>
                </a:lnTo>
                <a:lnTo>
                  <a:pt x="6637769" y="227215"/>
                </a:lnTo>
                <a:cubicBezTo>
                  <a:pt x="6639297" y="228756"/>
                  <a:pt x="6640519" y="230467"/>
                  <a:pt x="6641402" y="232289"/>
                </a:cubicBezTo>
                <a:lnTo>
                  <a:pt x="6683183" y="224070"/>
                </a:lnTo>
                <a:lnTo>
                  <a:pt x="6688193" y="223985"/>
                </a:lnTo>
                <a:lnTo>
                  <a:pt x="6722595" y="226674"/>
                </a:lnTo>
                <a:lnTo>
                  <a:pt x="6773536" y="235765"/>
                </a:lnTo>
                <a:lnTo>
                  <a:pt x="6789561" y="246023"/>
                </a:lnTo>
                <a:lnTo>
                  <a:pt x="6981517" y="253293"/>
                </a:lnTo>
                <a:lnTo>
                  <a:pt x="6986824" y="252001"/>
                </a:lnTo>
                <a:cubicBezTo>
                  <a:pt x="6989470" y="250084"/>
                  <a:pt x="6990985" y="246869"/>
                  <a:pt x="6990588" y="241626"/>
                </a:cubicBezTo>
                <a:cubicBezTo>
                  <a:pt x="6996528" y="242374"/>
                  <a:pt x="7002348" y="243980"/>
                  <a:pt x="7008208" y="245802"/>
                </a:cubicBezTo>
                <a:lnTo>
                  <a:pt x="7011277" y="246742"/>
                </a:lnTo>
                <a:lnTo>
                  <a:pt x="7022893" y="245722"/>
                </a:lnTo>
                <a:lnTo>
                  <a:pt x="7027000" y="251414"/>
                </a:lnTo>
                <a:lnTo>
                  <a:pt x="7066230" y="250612"/>
                </a:lnTo>
                <a:cubicBezTo>
                  <a:pt x="7083618" y="236219"/>
                  <a:pt x="7114939" y="244302"/>
                  <a:pt x="7141458" y="238654"/>
                </a:cubicBezTo>
                <a:lnTo>
                  <a:pt x="7153218" y="233040"/>
                </a:lnTo>
                <a:lnTo>
                  <a:pt x="7229682" y="226260"/>
                </a:lnTo>
                <a:lnTo>
                  <a:pt x="7282126" y="217743"/>
                </a:lnTo>
                <a:lnTo>
                  <a:pt x="7293487" y="212281"/>
                </a:lnTo>
                <a:lnTo>
                  <a:pt x="7306220" y="217795"/>
                </a:lnTo>
                <a:cubicBezTo>
                  <a:pt x="7307744" y="219336"/>
                  <a:pt x="7308968" y="221046"/>
                  <a:pt x="7309853" y="222869"/>
                </a:cubicBezTo>
                <a:lnTo>
                  <a:pt x="7344558" y="216041"/>
                </a:lnTo>
                <a:lnTo>
                  <a:pt x="7344558" y="6250183"/>
                </a:lnTo>
                <a:lnTo>
                  <a:pt x="6299708" y="6250183"/>
                </a:lnTo>
                <a:lnTo>
                  <a:pt x="2946685" y="6119754"/>
                </a:lnTo>
                <a:lnTo>
                  <a:pt x="2890409" y="6126736"/>
                </a:lnTo>
                <a:cubicBezTo>
                  <a:pt x="2889464" y="6126757"/>
                  <a:pt x="2866647" y="6125338"/>
                  <a:pt x="2865459" y="6125958"/>
                </a:cubicBezTo>
                <a:lnTo>
                  <a:pt x="2849650" y="6124598"/>
                </a:lnTo>
                <a:lnTo>
                  <a:pt x="2844642" y="6115722"/>
                </a:lnTo>
                <a:cubicBezTo>
                  <a:pt x="2832228" y="6111709"/>
                  <a:pt x="2794354" y="6111126"/>
                  <a:pt x="2772543" y="6109760"/>
                </a:cubicBezTo>
                <a:lnTo>
                  <a:pt x="2706438" y="6111061"/>
                </a:lnTo>
                <a:lnTo>
                  <a:pt x="2696814" y="6106893"/>
                </a:lnTo>
                <a:lnTo>
                  <a:pt x="2629247" y="6107127"/>
                </a:lnTo>
                <a:lnTo>
                  <a:pt x="2609381" y="6103582"/>
                </a:lnTo>
                <a:lnTo>
                  <a:pt x="2338391" y="6093320"/>
                </a:lnTo>
                <a:lnTo>
                  <a:pt x="2330294" y="6095512"/>
                </a:lnTo>
                <a:lnTo>
                  <a:pt x="2288518" y="6102090"/>
                </a:lnTo>
                <a:lnTo>
                  <a:pt x="2228015" y="6107455"/>
                </a:lnTo>
                <a:lnTo>
                  <a:pt x="2186520" y="6114195"/>
                </a:lnTo>
                <a:cubicBezTo>
                  <a:pt x="2175947" y="6114641"/>
                  <a:pt x="2173747" y="6109730"/>
                  <a:pt x="2164581" y="6110137"/>
                </a:cubicBezTo>
                <a:lnTo>
                  <a:pt x="2131523" y="6116642"/>
                </a:lnTo>
                <a:lnTo>
                  <a:pt x="2100339" y="6114580"/>
                </a:lnTo>
                <a:lnTo>
                  <a:pt x="2060032" y="6107388"/>
                </a:lnTo>
                <a:cubicBezTo>
                  <a:pt x="2046810" y="6102506"/>
                  <a:pt x="2035495" y="6084148"/>
                  <a:pt x="2018526" y="6092674"/>
                </a:cubicBezTo>
                <a:lnTo>
                  <a:pt x="1977869" y="6079666"/>
                </a:lnTo>
                <a:lnTo>
                  <a:pt x="1904165" y="6076875"/>
                </a:lnTo>
                <a:lnTo>
                  <a:pt x="1348899" y="6055847"/>
                </a:lnTo>
                <a:cubicBezTo>
                  <a:pt x="1334850" y="6058902"/>
                  <a:pt x="1329510" y="6065400"/>
                  <a:pt x="1306752" y="6065012"/>
                </a:cubicBezTo>
                <a:lnTo>
                  <a:pt x="1266722" y="6052736"/>
                </a:lnTo>
                <a:lnTo>
                  <a:pt x="25653" y="6005737"/>
                </a:lnTo>
                <a:cubicBezTo>
                  <a:pt x="10621" y="6005112"/>
                  <a:pt x="-808" y="5987609"/>
                  <a:pt x="45" y="5966529"/>
                </a:cubicBezTo>
                <a:lnTo>
                  <a:pt x="264242" y="37262"/>
                </a:lnTo>
                <a:cubicBezTo>
                  <a:pt x="265220" y="16144"/>
                  <a:pt x="278186" y="-499"/>
                  <a:pt x="293255" y="12"/>
                </a:cubicBez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6B1C7C-37FF-E807-65C4-5FDDB5F95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959" y="702566"/>
            <a:ext cx="5412041" cy="1725632"/>
          </a:xfrm>
        </p:spPr>
        <p:txBody>
          <a:bodyPr anchor="ctr">
            <a:normAutofit/>
          </a:bodyPr>
          <a:lstStyle/>
          <a:p>
            <a:r>
              <a:rPr lang="ru-RU" dirty="0"/>
              <a:t>История созвездия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606D55-CDBF-5549-5A0B-428B78992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959" y="2816897"/>
            <a:ext cx="3462874" cy="350770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1100">
                <a:ea typeface="+mn-lt"/>
                <a:cs typeface="+mn-lt"/>
              </a:rPr>
              <a:t>Новое созвездие. Введено Яном Гевелием в 1690 году в </a:t>
            </a:r>
            <a:r>
              <a:rPr lang="ru-RU" sz="1100" err="1">
                <a:ea typeface="+mn-lt"/>
                <a:cs typeface="+mn-lt"/>
              </a:rPr>
              <a:t>небесно</a:t>
            </a:r>
            <a:r>
              <a:rPr lang="ru-RU" sz="1100">
                <a:ea typeface="+mn-lt"/>
                <a:cs typeface="+mn-lt"/>
              </a:rPr>
              <a:t> атласе «Уранография». Гевелий поместил его между существующими созвездиями, сказав: «В этом месте на небе столь тесно, что ничего более крупного там не могло поместиться». По-видимому, он имел в виду конкретный вид ящериц семейства </a:t>
            </a:r>
            <a:r>
              <a:rPr lang="ru-RU" sz="1100" err="1">
                <a:ea typeface="+mn-lt"/>
                <a:cs typeface="+mn-lt"/>
              </a:rPr>
              <a:t>агамовых</a:t>
            </a:r>
            <a:r>
              <a:rPr lang="ru-RU" sz="1100">
                <a:ea typeface="+mn-lt"/>
                <a:cs typeface="+mn-lt"/>
              </a:rPr>
              <a:t> — </a:t>
            </a:r>
            <a:r>
              <a:rPr lang="ru-RU" sz="1100" err="1">
                <a:ea typeface="+mn-lt"/>
                <a:cs typeface="+mn-lt"/>
              </a:rPr>
              <a:t>стеллиона</a:t>
            </a:r>
            <a:r>
              <a:rPr lang="ru-RU" sz="1100">
                <a:ea typeface="+mn-lt"/>
                <a:cs typeface="+mn-lt"/>
              </a:rPr>
              <a:t>, или звёздчатую ящерицу, поскольку на гравюре в его атласе указано двойное название созвездия: </a:t>
            </a:r>
            <a:r>
              <a:rPr lang="ru-RU" sz="1100" i="1" err="1">
                <a:ea typeface="+mn-lt"/>
                <a:cs typeface="+mn-lt"/>
              </a:rPr>
              <a:t>Lacerta</a:t>
            </a:r>
            <a:r>
              <a:rPr lang="ru-RU" sz="1100" i="1">
                <a:ea typeface="+mn-lt"/>
                <a:cs typeface="+mn-lt"/>
              </a:rPr>
              <a:t> </a:t>
            </a:r>
            <a:r>
              <a:rPr lang="ru-RU" sz="1100" i="1" err="1">
                <a:ea typeface="+mn-lt"/>
                <a:cs typeface="+mn-lt"/>
              </a:rPr>
              <a:t>sive</a:t>
            </a:r>
            <a:r>
              <a:rPr lang="ru-RU" sz="1100" i="1">
                <a:ea typeface="+mn-lt"/>
                <a:cs typeface="+mn-lt"/>
              </a:rPr>
              <a:t> </a:t>
            </a:r>
            <a:r>
              <a:rPr lang="ru-RU" sz="1100" i="1" err="1">
                <a:ea typeface="+mn-lt"/>
                <a:cs typeface="+mn-lt"/>
              </a:rPr>
              <a:t>Stellio</a:t>
            </a:r>
            <a:r>
              <a:rPr lang="ru-RU" sz="1100">
                <a:ea typeface="+mn-lt"/>
                <a:cs typeface="+mn-lt"/>
              </a:rPr>
              <a:t> («Ящерица, или </a:t>
            </a:r>
            <a:r>
              <a:rPr lang="ru-RU" sz="1100" err="1">
                <a:ea typeface="+mn-lt"/>
                <a:cs typeface="+mn-lt"/>
              </a:rPr>
              <a:t>Стеллион</a:t>
            </a:r>
            <a:r>
              <a:rPr lang="ru-RU" sz="1100">
                <a:ea typeface="+mn-lt"/>
                <a:cs typeface="+mn-lt"/>
              </a:rPr>
              <a:t>»). Таким образом, название имеет «астрономический» оттенок. Немного ранее в этой же области, лишённой ярких звёзд, Августин </a:t>
            </a:r>
            <a:r>
              <a:rPr lang="ru-RU" sz="1100" err="1">
                <a:ea typeface="+mn-lt"/>
                <a:cs typeface="+mn-lt"/>
              </a:rPr>
              <a:t>Ройе</a:t>
            </a:r>
            <a:r>
              <a:rPr lang="ru-RU" sz="1100">
                <a:ea typeface="+mn-lt"/>
                <a:cs typeface="+mn-lt"/>
              </a:rPr>
              <a:t> освятив его Людовику XIV; однако это название не прижилось, как и другие «верноподданнические» названия вроде Славы Фридриха II.</a:t>
            </a:r>
          </a:p>
        </p:txBody>
      </p:sp>
    </p:spTree>
    <p:extLst>
      <p:ext uri="{BB962C8B-B14F-4D97-AF65-F5344CB8AC3E}">
        <p14:creationId xmlns:p14="http://schemas.microsoft.com/office/powerpoint/2010/main" val="1752438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46AD51EB-971C-4722-9A98-42EB5ABCADA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xmlns="" id="{3894A7A4-3F4E-414B-97FB-E4C862AD140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-8663" y="0"/>
            <a:ext cx="8606754" cy="1542197"/>
          </a:xfrm>
          <a:custGeom>
            <a:avLst/>
            <a:gdLst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832307 w 9288370"/>
              <a:gd name="connsiteY3" fmla="*/ 1538702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63005 w 9288370"/>
              <a:gd name="connsiteY7" fmla="*/ 1511279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456865 w 9288370"/>
              <a:gd name="connsiteY6" fmla="*/ 1510292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46439 w 9288370"/>
              <a:gd name="connsiteY6" fmla="*/ 1440261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952094 w 9288370"/>
              <a:gd name="connsiteY51" fmla="*/ 409302 h 1858154"/>
              <a:gd name="connsiteX52" fmla="*/ 8231938 w 9288370"/>
              <a:gd name="connsiteY52" fmla="*/ 259259 h 1858154"/>
              <a:gd name="connsiteX53" fmla="*/ 8428864 w 9288370"/>
              <a:gd name="connsiteY53" fmla="*/ 208471 h 1858154"/>
              <a:gd name="connsiteX54" fmla="*/ 8616510 w 9288370"/>
              <a:gd name="connsiteY54" fmla="*/ 161973 h 1858154"/>
              <a:gd name="connsiteX55" fmla="*/ 8826766 w 9288370"/>
              <a:gd name="connsiteY55" fmla="*/ 152111 h 1858154"/>
              <a:gd name="connsiteX56" fmla="*/ 8917647 w 9288370"/>
              <a:gd name="connsiteY56" fmla="*/ 112232 h 1858154"/>
              <a:gd name="connsiteX57" fmla="*/ 9182272 w 9288370"/>
              <a:gd name="connsiteY57" fmla="*/ 37171 h 1858154"/>
              <a:gd name="connsiteX58" fmla="*/ 9232990 w 9288370"/>
              <a:gd name="connsiteY58" fmla="*/ 24074 h 1858154"/>
              <a:gd name="connsiteX59" fmla="*/ 9288370 w 9288370"/>
              <a:gd name="connsiteY59" fmla="*/ 0 h 1858154"/>
              <a:gd name="connsiteX60" fmla="*/ 0 w 9288370"/>
              <a:gd name="connsiteY60" fmla="*/ 0 h 1858154"/>
              <a:gd name="connsiteX61" fmla="*/ 0 w 9288370"/>
              <a:gd name="connsiteY61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0 w 9288370"/>
              <a:gd name="connsiteY0" fmla="*/ 1858154 h 1858154"/>
              <a:gd name="connsiteX1" fmla="*/ 1049 w 9288370"/>
              <a:gd name="connsiteY1" fmla="*/ 1857909 h 1858154"/>
              <a:gd name="connsiteX2" fmla="*/ 370426 w 9288370"/>
              <a:gd name="connsiteY2" fmla="*/ 1702965 h 1858154"/>
              <a:gd name="connsiteX3" fmla="*/ 766051 w 9288370"/>
              <a:gd name="connsiteY3" fmla="*/ 1569826 h 1858154"/>
              <a:gd name="connsiteX4" fmla="*/ 971617 w 9288370"/>
              <a:gd name="connsiteY4" fmla="*/ 1522494 h 1858154"/>
              <a:gd name="connsiteX5" fmla="*/ 1186668 w 9288370"/>
              <a:gd name="connsiteY5" fmla="*/ 1521861 h 1858154"/>
              <a:gd name="connsiteX6" fmla="*/ 1339078 w 9288370"/>
              <a:gd name="connsiteY6" fmla="*/ 1494730 h 1858154"/>
              <a:gd name="connsiteX7" fmla="*/ 1492452 w 9288370"/>
              <a:gd name="connsiteY7" fmla="*/ 1519061 h 1858154"/>
              <a:gd name="connsiteX8" fmla="*/ 1604999 w 9288370"/>
              <a:gd name="connsiteY8" fmla="*/ 1513599 h 1858154"/>
              <a:gd name="connsiteX9" fmla="*/ 1717911 w 9288370"/>
              <a:gd name="connsiteY9" fmla="*/ 1497764 h 1858154"/>
              <a:gd name="connsiteX10" fmla="*/ 1794234 w 9288370"/>
              <a:gd name="connsiteY10" fmla="*/ 1464331 h 1858154"/>
              <a:gd name="connsiteX11" fmla="*/ 2101780 w 9288370"/>
              <a:gd name="connsiteY11" fmla="*/ 1409907 h 1858154"/>
              <a:gd name="connsiteX12" fmla="*/ 2244830 w 9288370"/>
              <a:gd name="connsiteY12" fmla="*/ 1388540 h 1858154"/>
              <a:gd name="connsiteX13" fmla="*/ 2428648 w 9288370"/>
              <a:gd name="connsiteY13" fmla="*/ 1372736 h 1858154"/>
              <a:gd name="connsiteX14" fmla="*/ 2645882 w 9288370"/>
              <a:gd name="connsiteY14" fmla="*/ 1341971 h 1858154"/>
              <a:gd name="connsiteX15" fmla="*/ 2707413 w 9288370"/>
              <a:gd name="connsiteY15" fmla="*/ 1347156 h 1858154"/>
              <a:gd name="connsiteX16" fmla="*/ 2843134 w 9288370"/>
              <a:gd name="connsiteY16" fmla="*/ 1323561 h 1858154"/>
              <a:gd name="connsiteX17" fmla="*/ 2923804 w 9288370"/>
              <a:gd name="connsiteY17" fmla="*/ 1314224 h 1858154"/>
              <a:gd name="connsiteX18" fmla="*/ 2953618 w 9288370"/>
              <a:gd name="connsiteY18" fmla="*/ 1318186 h 1858154"/>
              <a:gd name="connsiteX19" fmla="*/ 2995816 w 9288370"/>
              <a:gd name="connsiteY19" fmla="*/ 1318670 h 1858154"/>
              <a:gd name="connsiteX20" fmla="*/ 3352700 w 9288370"/>
              <a:gd name="connsiteY20" fmla="*/ 1264183 h 1858154"/>
              <a:gd name="connsiteX21" fmla="*/ 3444611 w 9288370"/>
              <a:gd name="connsiteY21" fmla="*/ 1236739 h 1858154"/>
              <a:gd name="connsiteX22" fmla="*/ 3650072 w 9288370"/>
              <a:gd name="connsiteY22" fmla="*/ 1217421 h 1858154"/>
              <a:gd name="connsiteX23" fmla="*/ 3707853 w 9288370"/>
              <a:gd name="connsiteY23" fmla="*/ 1241722 h 1858154"/>
              <a:gd name="connsiteX24" fmla="*/ 3925616 w 9288370"/>
              <a:gd name="connsiteY24" fmla="*/ 1253751 h 1858154"/>
              <a:gd name="connsiteX25" fmla="*/ 3954387 w 9288370"/>
              <a:gd name="connsiteY25" fmla="*/ 1263789 h 1858154"/>
              <a:gd name="connsiteX26" fmla="*/ 3995849 w 9288370"/>
              <a:gd name="connsiteY26" fmla="*/ 1272939 h 1858154"/>
              <a:gd name="connsiteX27" fmla="*/ 4067546 w 9288370"/>
              <a:gd name="connsiteY27" fmla="*/ 1294697 h 1858154"/>
              <a:gd name="connsiteX28" fmla="*/ 4190310 w 9288370"/>
              <a:gd name="connsiteY28" fmla="*/ 1307786 h 1858154"/>
              <a:gd name="connsiteX29" fmla="*/ 4230008 w 9288370"/>
              <a:gd name="connsiteY29" fmla="*/ 1303546 h 1858154"/>
              <a:gd name="connsiteX30" fmla="*/ 4575478 w 9288370"/>
              <a:gd name="connsiteY30" fmla="*/ 1261726 h 1858154"/>
              <a:gd name="connsiteX31" fmla="*/ 4650026 w 9288370"/>
              <a:gd name="connsiteY31" fmla="*/ 1265798 h 1858154"/>
              <a:gd name="connsiteX32" fmla="*/ 4792008 w 9288370"/>
              <a:gd name="connsiteY32" fmla="*/ 1243899 h 1858154"/>
              <a:gd name="connsiteX33" fmla="*/ 4954126 w 9288370"/>
              <a:gd name="connsiteY33" fmla="*/ 1204617 h 1858154"/>
              <a:gd name="connsiteX34" fmla="*/ 5309678 w 9288370"/>
              <a:gd name="connsiteY34" fmla="*/ 1128278 h 1858154"/>
              <a:gd name="connsiteX35" fmla="*/ 5474724 w 9288370"/>
              <a:gd name="connsiteY35" fmla="*/ 1091167 h 1858154"/>
              <a:gd name="connsiteX36" fmla="*/ 5612132 w 9288370"/>
              <a:gd name="connsiteY36" fmla="*/ 1051509 h 1858154"/>
              <a:gd name="connsiteX37" fmla="*/ 5776618 w 9288370"/>
              <a:gd name="connsiteY37" fmla="*/ 1053037 h 1858154"/>
              <a:gd name="connsiteX38" fmla="*/ 5785786 w 9288370"/>
              <a:gd name="connsiteY38" fmla="*/ 1051213 h 1858154"/>
              <a:gd name="connsiteX39" fmla="*/ 5829381 w 9288370"/>
              <a:gd name="connsiteY39" fmla="*/ 1046878 h 1858154"/>
              <a:gd name="connsiteX40" fmla="*/ 5943596 w 9288370"/>
              <a:gd name="connsiteY40" fmla="*/ 1043237 h 1858154"/>
              <a:gd name="connsiteX41" fmla="*/ 5985730 w 9288370"/>
              <a:gd name="connsiteY41" fmla="*/ 1035396 h 1858154"/>
              <a:gd name="connsiteX42" fmla="*/ 6103109 w 9288370"/>
              <a:gd name="connsiteY42" fmla="*/ 1019019 h 1858154"/>
              <a:gd name="connsiteX43" fmla="*/ 6222406 w 9288370"/>
              <a:gd name="connsiteY43" fmla="*/ 985341 h 1858154"/>
              <a:gd name="connsiteX44" fmla="*/ 6598672 w 9288370"/>
              <a:gd name="connsiteY44" fmla="*/ 902062 h 1858154"/>
              <a:gd name="connsiteX45" fmla="*/ 6766149 w 9288370"/>
              <a:gd name="connsiteY45" fmla="*/ 846132 h 1858154"/>
              <a:gd name="connsiteX46" fmla="*/ 6886312 w 9288370"/>
              <a:gd name="connsiteY46" fmla="*/ 781877 h 1858154"/>
              <a:gd name="connsiteX47" fmla="*/ 7006457 w 9288370"/>
              <a:gd name="connsiteY47" fmla="*/ 699758 h 1858154"/>
              <a:gd name="connsiteX48" fmla="*/ 7231643 w 9288370"/>
              <a:gd name="connsiteY48" fmla="*/ 640778 h 1858154"/>
              <a:gd name="connsiteX49" fmla="*/ 7363123 w 9288370"/>
              <a:gd name="connsiteY49" fmla="*/ 593682 h 1858154"/>
              <a:gd name="connsiteX50" fmla="*/ 7588368 w 9288370"/>
              <a:gd name="connsiteY50" fmla="*/ 531129 h 1858154"/>
              <a:gd name="connsiteX51" fmla="*/ 7782741 w 9288370"/>
              <a:gd name="connsiteY51" fmla="*/ 455936 h 1858154"/>
              <a:gd name="connsiteX52" fmla="*/ 7952094 w 9288370"/>
              <a:gd name="connsiteY52" fmla="*/ 409302 h 1858154"/>
              <a:gd name="connsiteX53" fmla="*/ 8231938 w 9288370"/>
              <a:gd name="connsiteY53" fmla="*/ 259259 h 1858154"/>
              <a:gd name="connsiteX54" fmla="*/ 8428864 w 9288370"/>
              <a:gd name="connsiteY54" fmla="*/ 208471 h 1858154"/>
              <a:gd name="connsiteX55" fmla="*/ 8616510 w 9288370"/>
              <a:gd name="connsiteY55" fmla="*/ 161973 h 1858154"/>
              <a:gd name="connsiteX56" fmla="*/ 8826766 w 9288370"/>
              <a:gd name="connsiteY56" fmla="*/ 152111 h 1858154"/>
              <a:gd name="connsiteX57" fmla="*/ 8917647 w 9288370"/>
              <a:gd name="connsiteY57" fmla="*/ 112232 h 1858154"/>
              <a:gd name="connsiteX58" fmla="*/ 9182272 w 9288370"/>
              <a:gd name="connsiteY58" fmla="*/ 37171 h 1858154"/>
              <a:gd name="connsiteX59" fmla="*/ 9232990 w 9288370"/>
              <a:gd name="connsiteY59" fmla="*/ 24074 h 1858154"/>
              <a:gd name="connsiteX60" fmla="*/ 9288370 w 9288370"/>
              <a:gd name="connsiteY60" fmla="*/ 0 h 1858154"/>
              <a:gd name="connsiteX61" fmla="*/ 0 w 9288370"/>
              <a:gd name="connsiteY61" fmla="*/ 0 h 1858154"/>
              <a:gd name="connsiteX62" fmla="*/ 0 w 9288370"/>
              <a:gd name="connsiteY62" fmla="*/ 1858154 h 1858154"/>
              <a:gd name="connsiteX0" fmla="*/ 44869 w 9288370"/>
              <a:gd name="connsiteY0" fmla="*/ 1742117 h 1857909"/>
              <a:gd name="connsiteX1" fmla="*/ 1049 w 9288370"/>
              <a:gd name="connsiteY1" fmla="*/ 1857909 h 1857909"/>
              <a:gd name="connsiteX2" fmla="*/ 370426 w 9288370"/>
              <a:gd name="connsiteY2" fmla="*/ 1702965 h 1857909"/>
              <a:gd name="connsiteX3" fmla="*/ 766051 w 9288370"/>
              <a:gd name="connsiteY3" fmla="*/ 1569826 h 1857909"/>
              <a:gd name="connsiteX4" fmla="*/ 971617 w 9288370"/>
              <a:gd name="connsiteY4" fmla="*/ 1522494 h 1857909"/>
              <a:gd name="connsiteX5" fmla="*/ 1186668 w 9288370"/>
              <a:gd name="connsiteY5" fmla="*/ 1521861 h 1857909"/>
              <a:gd name="connsiteX6" fmla="*/ 1339078 w 9288370"/>
              <a:gd name="connsiteY6" fmla="*/ 1494730 h 1857909"/>
              <a:gd name="connsiteX7" fmla="*/ 1492452 w 9288370"/>
              <a:gd name="connsiteY7" fmla="*/ 1519061 h 1857909"/>
              <a:gd name="connsiteX8" fmla="*/ 1604999 w 9288370"/>
              <a:gd name="connsiteY8" fmla="*/ 1513599 h 1857909"/>
              <a:gd name="connsiteX9" fmla="*/ 1717911 w 9288370"/>
              <a:gd name="connsiteY9" fmla="*/ 1497764 h 1857909"/>
              <a:gd name="connsiteX10" fmla="*/ 1794234 w 9288370"/>
              <a:gd name="connsiteY10" fmla="*/ 1464331 h 1857909"/>
              <a:gd name="connsiteX11" fmla="*/ 2101780 w 9288370"/>
              <a:gd name="connsiteY11" fmla="*/ 1409907 h 1857909"/>
              <a:gd name="connsiteX12" fmla="*/ 2244830 w 9288370"/>
              <a:gd name="connsiteY12" fmla="*/ 1388540 h 1857909"/>
              <a:gd name="connsiteX13" fmla="*/ 2428648 w 9288370"/>
              <a:gd name="connsiteY13" fmla="*/ 1372736 h 1857909"/>
              <a:gd name="connsiteX14" fmla="*/ 2645882 w 9288370"/>
              <a:gd name="connsiteY14" fmla="*/ 1341971 h 1857909"/>
              <a:gd name="connsiteX15" fmla="*/ 2707413 w 9288370"/>
              <a:gd name="connsiteY15" fmla="*/ 1347156 h 1857909"/>
              <a:gd name="connsiteX16" fmla="*/ 2843134 w 9288370"/>
              <a:gd name="connsiteY16" fmla="*/ 1323561 h 1857909"/>
              <a:gd name="connsiteX17" fmla="*/ 2923804 w 9288370"/>
              <a:gd name="connsiteY17" fmla="*/ 1314224 h 1857909"/>
              <a:gd name="connsiteX18" fmla="*/ 2953618 w 9288370"/>
              <a:gd name="connsiteY18" fmla="*/ 1318186 h 1857909"/>
              <a:gd name="connsiteX19" fmla="*/ 2995816 w 9288370"/>
              <a:gd name="connsiteY19" fmla="*/ 1318670 h 1857909"/>
              <a:gd name="connsiteX20" fmla="*/ 3352700 w 9288370"/>
              <a:gd name="connsiteY20" fmla="*/ 1264183 h 1857909"/>
              <a:gd name="connsiteX21" fmla="*/ 3444611 w 9288370"/>
              <a:gd name="connsiteY21" fmla="*/ 1236739 h 1857909"/>
              <a:gd name="connsiteX22" fmla="*/ 3650072 w 9288370"/>
              <a:gd name="connsiteY22" fmla="*/ 1217421 h 1857909"/>
              <a:gd name="connsiteX23" fmla="*/ 3707853 w 9288370"/>
              <a:gd name="connsiteY23" fmla="*/ 1241722 h 1857909"/>
              <a:gd name="connsiteX24" fmla="*/ 3925616 w 9288370"/>
              <a:gd name="connsiteY24" fmla="*/ 1253751 h 1857909"/>
              <a:gd name="connsiteX25" fmla="*/ 3954387 w 9288370"/>
              <a:gd name="connsiteY25" fmla="*/ 1263789 h 1857909"/>
              <a:gd name="connsiteX26" fmla="*/ 3995849 w 9288370"/>
              <a:gd name="connsiteY26" fmla="*/ 1272939 h 1857909"/>
              <a:gd name="connsiteX27" fmla="*/ 4067546 w 9288370"/>
              <a:gd name="connsiteY27" fmla="*/ 1294697 h 1857909"/>
              <a:gd name="connsiteX28" fmla="*/ 4190310 w 9288370"/>
              <a:gd name="connsiteY28" fmla="*/ 1307786 h 1857909"/>
              <a:gd name="connsiteX29" fmla="*/ 4230008 w 9288370"/>
              <a:gd name="connsiteY29" fmla="*/ 1303546 h 1857909"/>
              <a:gd name="connsiteX30" fmla="*/ 4575478 w 9288370"/>
              <a:gd name="connsiteY30" fmla="*/ 1261726 h 1857909"/>
              <a:gd name="connsiteX31" fmla="*/ 4650026 w 9288370"/>
              <a:gd name="connsiteY31" fmla="*/ 1265798 h 1857909"/>
              <a:gd name="connsiteX32" fmla="*/ 4792008 w 9288370"/>
              <a:gd name="connsiteY32" fmla="*/ 1243899 h 1857909"/>
              <a:gd name="connsiteX33" fmla="*/ 4954126 w 9288370"/>
              <a:gd name="connsiteY33" fmla="*/ 1204617 h 1857909"/>
              <a:gd name="connsiteX34" fmla="*/ 5309678 w 9288370"/>
              <a:gd name="connsiteY34" fmla="*/ 1128278 h 1857909"/>
              <a:gd name="connsiteX35" fmla="*/ 5474724 w 9288370"/>
              <a:gd name="connsiteY35" fmla="*/ 1091167 h 1857909"/>
              <a:gd name="connsiteX36" fmla="*/ 5612132 w 9288370"/>
              <a:gd name="connsiteY36" fmla="*/ 1051509 h 1857909"/>
              <a:gd name="connsiteX37" fmla="*/ 5776618 w 9288370"/>
              <a:gd name="connsiteY37" fmla="*/ 1053037 h 1857909"/>
              <a:gd name="connsiteX38" fmla="*/ 5785786 w 9288370"/>
              <a:gd name="connsiteY38" fmla="*/ 1051213 h 1857909"/>
              <a:gd name="connsiteX39" fmla="*/ 5829381 w 9288370"/>
              <a:gd name="connsiteY39" fmla="*/ 1046878 h 1857909"/>
              <a:gd name="connsiteX40" fmla="*/ 5943596 w 9288370"/>
              <a:gd name="connsiteY40" fmla="*/ 1043237 h 1857909"/>
              <a:gd name="connsiteX41" fmla="*/ 5985730 w 9288370"/>
              <a:gd name="connsiteY41" fmla="*/ 1035396 h 1857909"/>
              <a:gd name="connsiteX42" fmla="*/ 6103109 w 9288370"/>
              <a:gd name="connsiteY42" fmla="*/ 1019019 h 1857909"/>
              <a:gd name="connsiteX43" fmla="*/ 6222406 w 9288370"/>
              <a:gd name="connsiteY43" fmla="*/ 985341 h 1857909"/>
              <a:gd name="connsiteX44" fmla="*/ 6598672 w 9288370"/>
              <a:gd name="connsiteY44" fmla="*/ 902062 h 1857909"/>
              <a:gd name="connsiteX45" fmla="*/ 6766149 w 9288370"/>
              <a:gd name="connsiteY45" fmla="*/ 846132 h 1857909"/>
              <a:gd name="connsiteX46" fmla="*/ 6886312 w 9288370"/>
              <a:gd name="connsiteY46" fmla="*/ 781877 h 1857909"/>
              <a:gd name="connsiteX47" fmla="*/ 7006457 w 9288370"/>
              <a:gd name="connsiteY47" fmla="*/ 699758 h 1857909"/>
              <a:gd name="connsiteX48" fmla="*/ 7231643 w 9288370"/>
              <a:gd name="connsiteY48" fmla="*/ 640778 h 1857909"/>
              <a:gd name="connsiteX49" fmla="*/ 7363123 w 9288370"/>
              <a:gd name="connsiteY49" fmla="*/ 593682 h 1857909"/>
              <a:gd name="connsiteX50" fmla="*/ 7588368 w 9288370"/>
              <a:gd name="connsiteY50" fmla="*/ 531129 h 1857909"/>
              <a:gd name="connsiteX51" fmla="*/ 7782741 w 9288370"/>
              <a:gd name="connsiteY51" fmla="*/ 455936 h 1857909"/>
              <a:gd name="connsiteX52" fmla="*/ 7952094 w 9288370"/>
              <a:gd name="connsiteY52" fmla="*/ 409302 h 1857909"/>
              <a:gd name="connsiteX53" fmla="*/ 8231938 w 9288370"/>
              <a:gd name="connsiteY53" fmla="*/ 259259 h 1857909"/>
              <a:gd name="connsiteX54" fmla="*/ 8428864 w 9288370"/>
              <a:gd name="connsiteY54" fmla="*/ 208471 h 1857909"/>
              <a:gd name="connsiteX55" fmla="*/ 8616510 w 9288370"/>
              <a:gd name="connsiteY55" fmla="*/ 161973 h 1857909"/>
              <a:gd name="connsiteX56" fmla="*/ 8826766 w 9288370"/>
              <a:gd name="connsiteY56" fmla="*/ 152111 h 1857909"/>
              <a:gd name="connsiteX57" fmla="*/ 8917647 w 9288370"/>
              <a:gd name="connsiteY57" fmla="*/ 112232 h 1857909"/>
              <a:gd name="connsiteX58" fmla="*/ 9182272 w 9288370"/>
              <a:gd name="connsiteY58" fmla="*/ 37171 h 1857909"/>
              <a:gd name="connsiteX59" fmla="*/ 9232990 w 9288370"/>
              <a:gd name="connsiteY59" fmla="*/ 24074 h 1857909"/>
              <a:gd name="connsiteX60" fmla="*/ 9288370 w 9288370"/>
              <a:gd name="connsiteY60" fmla="*/ 0 h 1857909"/>
              <a:gd name="connsiteX61" fmla="*/ 0 w 9288370"/>
              <a:gd name="connsiteY61" fmla="*/ 0 h 1857909"/>
              <a:gd name="connsiteX62" fmla="*/ 44869 w 9288370"/>
              <a:gd name="connsiteY62" fmla="*/ 1742117 h 1857909"/>
              <a:gd name="connsiteX0" fmla="*/ 8158 w 9288370"/>
              <a:gd name="connsiteY0" fmla="*/ 1671666 h 1857909"/>
              <a:gd name="connsiteX1" fmla="*/ 1049 w 9288370"/>
              <a:gd name="connsiteY1" fmla="*/ 1857909 h 1857909"/>
              <a:gd name="connsiteX2" fmla="*/ 370426 w 9288370"/>
              <a:gd name="connsiteY2" fmla="*/ 1702965 h 1857909"/>
              <a:gd name="connsiteX3" fmla="*/ 766051 w 9288370"/>
              <a:gd name="connsiteY3" fmla="*/ 1569826 h 1857909"/>
              <a:gd name="connsiteX4" fmla="*/ 971617 w 9288370"/>
              <a:gd name="connsiteY4" fmla="*/ 1522494 h 1857909"/>
              <a:gd name="connsiteX5" fmla="*/ 1186668 w 9288370"/>
              <a:gd name="connsiteY5" fmla="*/ 1521861 h 1857909"/>
              <a:gd name="connsiteX6" fmla="*/ 1339078 w 9288370"/>
              <a:gd name="connsiteY6" fmla="*/ 1494730 h 1857909"/>
              <a:gd name="connsiteX7" fmla="*/ 1492452 w 9288370"/>
              <a:gd name="connsiteY7" fmla="*/ 1519061 h 1857909"/>
              <a:gd name="connsiteX8" fmla="*/ 1604999 w 9288370"/>
              <a:gd name="connsiteY8" fmla="*/ 1513599 h 1857909"/>
              <a:gd name="connsiteX9" fmla="*/ 1717911 w 9288370"/>
              <a:gd name="connsiteY9" fmla="*/ 1497764 h 1857909"/>
              <a:gd name="connsiteX10" fmla="*/ 1794234 w 9288370"/>
              <a:gd name="connsiteY10" fmla="*/ 1464331 h 1857909"/>
              <a:gd name="connsiteX11" fmla="*/ 2101780 w 9288370"/>
              <a:gd name="connsiteY11" fmla="*/ 1409907 h 1857909"/>
              <a:gd name="connsiteX12" fmla="*/ 2244830 w 9288370"/>
              <a:gd name="connsiteY12" fmla="*/ 1388540 h 1857909"/>
              <a:gd name="connsiteX13" fmla="*/ 2428648 w 9288370"/>
              <a:gd name="connsiteY13" fmla="*/ 1372736 h 1857909"/>
              <a:gd name="connsiteX14" fmla="*/ 2645882 w 9288370"/>
              <a:gd name="connsiteY14" fmla="*/ 1341971 h 1857909"/>
              <a:gd name="connsiteX15" fmla="*/ 2707413 w 9288370"/>
              <a:gd name="connsiteY15" fmla="*/ 1347156 h 1857909"/>
              <a:gd name="connsiteX16" fmla="*/ 2843134 w 9288370"/>
              <a:gd name="connsiteY16" fmla="*/ 1323561 h 1857909"/>
              <a:gd name="connsiteX17" fmla="*/ 2923804 w 9288370"/>
              <a:gd name="connsiteY17" fmla="*/ 1314224 h 1857909"/>
              <a:gd name="connsiteX18" fmla="*/ 2953618 w 9288370"/>
              <a:gd name="connsiteY18" fmla="*/ 1318186 h 1857909"/>
              <a:gd name="connsiteX19" fmla="*/ 2995816 w 9288370"/>
              <a:gd name="connsiteY19" fmla="*/ 1318670 h 1857909"/>
              <a:gd name="connsiteX20" fmla="*/ 3352700 w 9288370"/>
              <a:gd name="connsiteY20" fmla="*/ 1264183 h 1857909"/>
              <a:gd name="connsiteX21" fmla="*/ 3444611 w 9288370"/>
              <a:gd name="connsiteY21" fmla="*/ 1236739 h 1857909"/>
              <a:gd name="connsiteX22" fmla="*/ 3650072 w 9288370"/>
              <a:gd name="connsiteY22" fmla="*/ 1217421 h 1857909"/>
              <a:gd name="connsiteX23" fmla="*/ 3707853 w 9288370"/>
              <a:gd name="connsiteY23" fmla="*/ 1241722 h 1857909"/>
              <a:gd name="connsiteX24" fmla="*/ 3925616 w 9288370"/>
              <a:gd name="connsiteY24" fmla="*/ 1253751 h 1857909"/>
              <a:gd name="connsiteX25" fmla="*/ 3954387 w 9288370"/>
              <a:gd name="connsiteY25" fmla="*/ 1263789 h 1857909"/>
              <a:gd name="connsiteX26" fmla="*/ 3995849 w 9288370"/>
              <a:gd name="connsiteY26" fmla="*/ 1272939 h 1857909"/>
              <a:gd name="connsiteX27" fmla="*/ 4067546 w 9288370"/>
              <a:gd name="connsiteY27" fmla="*/ 1294697 h 1857909"/>
              <a:gd name="connsiteX28" fmla="*/ 4190310 w 9288370"/>
              <a:gd name="connsiteY28" fmla="*/ 1307786 h 1857909"/>
              <a:gd name="connsiteX29" fmla="*/ 4230008 w 9288370"/>
              <a:gd name="connsiteY29" fmla="*/ 1303546 h 1857909"/>
              <a:gd name="connsiteX30" fmla="*/ 4575478 w 9288370"/>
              <a:gd name="connsiteY30" fmla="*/ 1261726 h 1857909"/>
              <a:gd name="connsiteX31" fmla="*/ 4650026 w 9288370"/>
              <a:gd name="connsiteY31" fmla="*/ 1265798 h 1857909"/>
              <a:gd name="connsiteX32" fmla="*/ 4792008 w 9288370"/>
              <a:gd name="connsiteY32" fmla="*/ 1243899 h 1857909"/>
              <a:gd name="connsiteX33" fmla="*/ 4954126 w 9288370"/>
              <a:gd name="connsiteY33" fmla="*/ 1204617 h 1857909"/>
              <a:gd name="connsiteX34" fmla="*/ 5309678 w 9288370"/>
              <a:gd name="connsiteY34" fmla="*/ 1128278 h 1857909"/>
              <a:gd name="connsiteX35" fmla="*/ 5474724 w 9288370"/>
              <a:gd name="connsiteY35" fmla="*/ 1091167 h 1857909"/>
              <a:gd name="connsiteX36" fmla="*/ 5612132 w 9288370"/>
              <a:gd name="connsiteY36" fmla="*/ 1051509 h 1857909"/>
              <a:gd name="connsiteX37" fmla="*/ 5776618 w 9288370"/>
              <a:gd name="connsiteY37" fmla="*/ 1053037 h 1857909"/>
              <a:gd name="connsiteX38" fmla="*/ 5785786 w 9288370"/>
              <a:gd name="connsiteY38" fmla="*/ 1051213 h 1857909"/>
              <a:gd name="connsiteX39" fmla="*/ 5829381 w 9288370"/>
              <a:gd name="connsiteY39" fmla="*/ 1046878 h 1857909"/>
              <a:gd name="connsiteX40" fmla="*/ 5943596 w 9288370"/>
              <a:gd name="connsiteY40" fmla="*/ 1043237 h 1857909"/>
              <a:gd name="connsiteX41" fmla="*/ 5985730 w 9288370"/>
              <a:gd name="connsiteY41" fmla="*/ 1035396 h 1857909"/>
              <a:gd name="connsiteX42" fmla="*/ 6103109 w 9288370"/>
              <a:gd name="connsiteY42" fmla="*/ 1019019 h 1857909"/>
              <a:gd name="connsiteX43" fmla="*/ 6222406 w 9288370"/>
              <a:gd name="connsiteY43" fmla="*/ 985341 h 1857909"/>
              <a:gd name="connsiteX44" fmla="*/ 6598672 w 9288370"/>
              <a:gd name="connsiteY44" fmla="*/ 902062 h 1857909"/>
              <a:gd name="connsiteX45" fmla="*/ 6766149 w 9288370"/>
              <a:gd name="connsiteY45" fmla="*/ 846132 h 1857909"/>
              <a:gd name="connsiteX46" fmla="*/ 6886312 w 9288370"/>
              <a:gd name="connsiteY46" fmla="*/ 781877 h 1857909"/>
              <a:gd name="connsiteX47" fmla="*/ 7006457 w 9288370"/>
              <a:gd name="connsiteY47" fmla="*/ 699758 h 1857909"/>
              <a:gd name="connsiteX48" fmla="*/ 7231643 w 9288370"/>
              <a:gd name="connsiteY48" fmla="*/ 640778 h 1857909"/>
              <a:gd name="connsiteX49" fmla="*/ 7363123 w 9288370"/>
              <a:gd name="connsiteY49" fmla="*/ 593682 h 1857909"/>
              <a:gd name="connsiteX50" fmla="*/ 7588368 w 9288370"/>
              <a:gd name="connsiteY50" fmla="*/ 531129 h 1857909"/>
              <a:gd name="connsiteX51" fmla="*/ 7782741 w 9288370"/>
              <a:gd name="connsiteY51" fmla="*/ 455936 h 1857909"/>
              <a:gd name="connsiteX52" fmla="*/ 7952094 w 9288370"/>
              <a:gd name="connsiteY52" fmla="*/ 409302 h 1857909"/>
              <a:gd name="connsiteX53" fmla="*/ 8231938 w 9288370"/>
              <a:gd name="connsiteY53" fmla="*/ 259259 h 1857909"/>
              <a:gd name="connsiteX54" fmla="*/ 8428864 w 9288370"/>
              <a:gd name="connsiteY54" fmla="*/ 208471 h 1857909"/>
              <a:gd name="connsiteX55" fmla="*/ 8616510 w 9288370"/>
              <a:gd name="connsiteY55" fmla="*/ 161973 h 1857909"/>
              <a:gd name="connsiteX56" fmla="*/ 8826766 w 9288370"/>
              <a:gd name="connsiteY56" fmla="*/ 152111 h 1857909"/>
              <a:gd name="connsiteX57" fmla="*/ 8917647 w 9288370"/>
              <a:gd name="connsiteY57" fmla="*/ 112232 h 1857909"/>
              <a:gd name="connsiteX58" fmla="*/ 9182272 w 9288370"/>
              <a:gd name="connsiteY58" fmla="*/ 37171 h 1857909"/>
              <a:gd name="connsiteX59" fmla="*/ 9232990 w 9288370"/>
              <a:gd name="connsiteY59" fmla="*/ 24074 h 1857909"/>
              <a:gd name="connsiteX60" fmla="*/ 9288370 w 9288370"/>
              <a:gd name="connsiteY60" fmla="*/ 0 h 1857909"/>
              <a:gd name="connsiteX61" fmla="*/ 0 w 9288370"/>
              <a:gd name="connsiteY61" fmla="*/ 0 h 1857909"/>
              <a:gd name="connsiteX62" fmla="*/ 8158 w 9288370"/>
              <a:gd name="connsiteY62" fmla="*/ 1671666 h 1857909"/>
              <a:gd name="connsiteX0" fmla="*/ 8158 w 9288370"/>
              <a:gd name="connsiteY0" fmla="*/ 1671666 h 1721151"/>
              <a:gd name="connsiteX1" fmla="*/ 66313 w 9288370"/>
              <a:gd name="connsiteY1" fmla="*/ 1721151 h 1721151"/>
              <a:gd name="connsiteX2" fmla="*/ 370426 w 9288370"/>
              <a:gd name="connsiteY2" fmla="*/ 1702965 h 1721151"/>
              <a:gd name="connsiteX3" fmla="*/ 766051 w 9288370"/>
              <a:gd name="connsiteY3" fmla="*/ 1569826 h 1721151"/>
              <a:gd name="connsiteX4" fmla="*/ 971617 w 9288370"/>
              <a:gd name="connsiteY4" fmla="*/ 1522494 h 1721151"/>
              <a:gd name="connsiteX5" fmla="*/ 1186668 w 9288370"/>
              <a:gd name="connsiteY5" fmla="*/ 1521861 h 1721151"/>
              <a:gd name="connsiteX6" fmla="*/ 1339078 w 9288370"/>
              <a:gd name="connsiteY6" fmla="*/ 1494730 h 1721151"/>
              <a:gd name="connsiteX7" fmla="*/ 1492452 w 9288370"/>
              <a:gd name="connsiteY7" fmla="*/ 1519061 h 1721151"/>
              <a:gd name="connsiteX8" fmla="*/ 1604999 w 9288370"/>
              <a:gd name="connsiteY8" fmla="*/ 1513599 h 1721151"/>
              <a:gd name="connsiteX9" fmla="*/ 1717911 w 9288370"/>
              <a:gd name="connsiteY9" fmla="*/ 1497764 h 1721151"/>
              <a:gd name="connsiteX10" fmla="*/ 1794234 w 9288370"/>
              <a:gd name="connsiteY10" fmla="*/ 1464331 h 1721151"/>
              <a:gd name="connsiteX11" fmla="*/ 2101780 w 9288370"/>
              <a:gd name="connsiteY11" fmla="*/ 1409907 h 1721151"/>
              <a:gd name="connsiteX12" fmla="*/ 2244830 w 9288370"/>
              <a:gd name="connsiteY12" fmla="*/ 1388540 h 1721151"/>
              <a:gd name="connsiteX13" fmla="*/ 2428648 w 9288370"/>
              <a:gd name="connsiteY13" fmla="*/ 1372736 h 1721151"/>
              <a:gd name="connsiteX14" fmla="*/ 2645882 w 9288370"/>
              <a:gd name="connsiteY14" fmla="*/ 1341971 h 1721151"/>
              <a:gd name="connsiteX15" fmla="*/ 2707413 w 9288370"/>
              <a:gd name="connsiteY15" fmla="*/ 1347156 h 1721151"/>
              <a:gd name="connsiteX16" fmla="*/ 2843134 w 9288370"/>
              <a:gd name="connsiteY16" fmla="*/ 1323561 h 1721151"/>
              <a:gd name="connsiteX17" fmla="*/ 2923804 w 9288370"/>
              <a:gd name="connsiteY17" fmla="*/ 1314224 h 1721151"/>
              <a:gd name="connsiteX18" fmla="*/ 2953618 w 9288370"/>
              <a:gd name="connsiteY18" fmla="*/ 1318186 h 1721151"/>
              <a:gd name="connsiteX19" fmla="*/ 2995816 w 9288370"/>
              <a:gd name="connsiteY19" fmla="*/ 1318670 h 1721151"/>
              <a:gd name="connsiteX20" fmla="*/ 3352700 w 9288370"/>
              <a:gd name="connsiteY20" fmla="*/ 1264183 h 1721151"/>
              <a:gd name="connsiteX21" fmla="*/ 3444611 w 9288370"/>
              <a:gd name="connsiteY21" fmla="*/ 1236739 h 1721151"/>
              <a:gd name="connsiteX22" fmla="*/ 3650072 w 9288370"/>
              <a:gd name="connsiteY22" fmla="*/ 1217421 h 1721151"/>
              <a:gd name="connsiteX23" fmla="*/ 3707853 w 9288370"/>
              <a:gd name="connsiteY23" fmla="*/ 1241722 h 1721151"/>
              <a:gd name="connsiteX24" fmla="*/ 3925616 w 9288370"/>
              <a:gd name="connsiteY24" fmla="*/ 1253751 h 1721151"/>
              <a:gd name="connsiteX25" fmla="*/ 3954387 w 9288370"/>
              <a:gd name="connsiteY25" fmla="*/ 1263789 h 1721151"/>
              <a:gd name="connsiteX26" fmla="*/ 3995849 w 9288370"/>
              <a:gd name="connsiteY26" fmla="*/ 1272939 h 1721151"/>
              <a:gd name="connsiteX27" fmla="*/ 4067546 w 9288370"/>
              <a:gd name="connsiteY27" fmla="*/ 1294697 h 1721151"/>
              <a:gd name="connsiteX28" fmla="*/ 4190310 w 9288370"/>
              <a:gd name="connsiteY28" fmla="*/ 1307786 h 1721151"/>
              <a:gd name="connsiteX29" fmla="*/ 4230008 w 9288370"/>
              <a:gd name="connsiteY29" fmla="*/ 1303546 h 1721151"/>
              <a:gd name="connsiteX30" fmla="*/ 4575478 w 9288370"/>
              <a:gd name="connsiteY30" fmla="*/ 1261726 h 1721151"/>
              <a:gd name="connsiteX31" fmla="*/ 4650026 w 9288370"/>
              <a:gd name="connsiteY31" fmla="*/ 1265798 h 1721151"/>
              <a:gd name="connsiteX32" fmla="*/ 4792008 w 9288370"/>
              <a:gd name="connsiteY32" fmla="*/ 1243899 h 1721151"/>
              <a:gd name="connsiteX33" fmla="*/ 4954126 w 9288370"/>
              <a:gd name="connsiteY33" fmla="*/ 1204617 h 1721151"/>
              <a:gd name="connsiteX34" fmla="*/ 5309678 w 9288370"/>
              <a:gd name="connsiteY34" fmla="*/ 1128278 h 1721151"/>
              <a:gd name="connsiteX35" fmla="*/ 5474724 w 9288370"/>
              <a:gd name="connsiteY35" fmla="*/ 1091167 h 1721151"/>
              <a:gd name="connsiteX36" fmla="*/ 5612132 w 9288370"/>
              <a:gd name="connsiteY36" fmla="*/ 1051509 h 1721151"/>
              <a:gd name="connsiteX37" fmla="*/ 5776618 w 9288370"/>
              <a:gd name="connsiteY37" fmla="*/ 1053037 h 1721151"/>
              <a:gd name="connsiteX38" fmla="*/ 5785786 w 9288370"/>
              <a:gd name="connsiteY38" fmla="*/ 1051213 h 1721151"/>
              <a:gd name="connsiteX39" fmla="*/ 5829381 w 9288370"/>
              <a:gd name="connsiteY39" fmla="*/ 1046878 h 1721151"/>
              <a:gd name="connsiteX40" fmla="*/ 5943596 w 9288370"/>
              <a:gd name="connsiteY40" fmla="*/ 1043237 h 1721151"/>
              <a:gd name="connsiteX41" fmla="*/ 5985730 w 9288370"/>
              <a:gd name="connsiteY41" fmla="*/ 1035396 h 1721151"/>
              <a:gd name="connsiteX42" fmla="*/ 6103109 w 9288370"/>
              <a:gd name="connsiteY42" fmla="*/ 1019019 h 1721151"/>
              <a:gd name="connsiteX43" fmla="*/ 6222406 w 9288370"/>
              <a:gd name="connsiteY43" fmla="*/ 985341 h 1721151"/>
              <a:gd name="connsiteX44" fmla="*/ 6598672 w 9288370"/>
              <a:gd name="connsiteY44" fmla="*/ 902062 h 1721151"/>
              <a:gd name="connsiteX45" fmla="*/ 6766149 w 9288370"/>
              <a:gd name="connsiteY45" fmla="*/ 846132 h 1721151"/>
              <a:gd name="connsiteX46" fmla="*/ 6886312 w 9288370"/>
              <a:gd name="connsiteY46" fmla="*/ 781877 h 1721151"/>
              <a:gd name="connsiteX47" fmla="*/ 7006457 w 9288370"/>
              <a:gd name="connsiteY47" fmla="*/ 699758 h 1721151"/>
              <a:gd name="connsiteX48" fmla="*/ 7231643 w 9288370"/>
              <a:gd name="connsiteY48" fmla="*/ 640778 h 1721151"/>
              <a:gd name="connsiteX49" fmla="*/ 7363123 w 9288370"/>
              <a:gd name="connsiteY49" fmla="*/ 593682 h 1721151"/>
              <a:gd name="connsiteX50" fmla="*/ 7588368 w 9288370"/>
              <a:gd name="connsiteY50" fmla="*/ 531129 h 1721151"/>
              <a:gd name="connsiteX51" fmla="*/ 7782741 w 9288370"/>
              <a:gd name="connsiteY51" fmla="*/ 455936 h 1721151"/>
              <a:gd name="connsiteX52" fmla="*/ 7952094 w 9288370"/>
              <a:gd name="connsiteY52" fmla="*/ 409302 h 1721151"/>
              <a:gd name="connsiteX53" fmla="*/ 8231938 w 9288370"/>
              <a:gd name="connsiteY53" fmla="*/ 259259 h 1721151"/>
              <a:gd name="connsiteX54" fmla="*/ 8428864 w 9288370"/>
              <a:gd name="connsiteY54" fmla="*/ 208471 h 1721151"/>
              <a:gd name="connsiteX55" fmla="*/ 8616510 w 9288370"/>
              <a:gd name="connsiteY55" fmla="*/ 161973 h 1721151"/>
              <a:gd name="connsiteX56" fmla="*/ 8826766 w 9288370"/>
              <a:gd name="connsiteY56" fmla="*/ 152111 h 1721151"/>
              <a:gd name="connsiteX57" fmla="*/ 8917647 w 9288370"/>
              <a:gd name="connsiteY57" fmla="*/ 112232 h 1721151"/>
              <a:gd name="connsiteX58" fmla="*/ 9182272 w 9288370"/>
              <a:gd name="connsiteY58" fmla="*/ 37171 h 1721151"/>
              <a:gd name="connsiteX59" fmla="*/ 9232990 w 9288370"/>
              <a:gd name="connsiteY59" fmla="*/ 24074 h 1721151"/>
              <a:gd name="connsiteX60" fmla="*/ 9288370 w 9288370"/>
              <a:gd name="connsiteY60" fmla="*/ 0 h 1721151"/>
              <a:gd name="connsiteX61" fmla="*/ 0 w 9288370"/>
              <a:gd name="connsiteY61" fmla="*/ 0 h 1721151"/>
              <a:gd name="connsiteX62" fmla="*/ 8158 w 9288370"/>
              <a:gd name="connsiteY62" fmla="*/ 1671666 h 1721151"/>
              <a:gd name="connsiteX0" fmla="*/ 8158 w 9288370"/>
              <a:gd name="connsiteY0" fmla="*/ 1671666 h 1721151"/>
              <a:gd name="connsiteX1" fmla="*/ 66313 w 9288370"/>
              <a:gd name="connsiteY1" fmla="*/ 1721151 h 1721151"/>
              <a:gd name="connsiteX2" fmla="*/ 313320 w 9288370"/>
              <a:gd name="connsiteY2" fmla="*/ 1690533 h 1721151"/>
              <a:gd name="connsiteX3" fmla="*/ 766051 w 9288370"/>
              <a:gd name="connsiteY3" fmla="*/ 1569826 h 1721151"/>
              <a:gd name="connsiteX4" fmla="*/ 971617 w 9288370"/>
              <a:gd name="connsiteY4" fmla="*/ 1522494 h 1721151"/>
              <a:gd name="connsiteX5" fmla="*/ 1186668 w 9288370"/>
              <a:gd name="connsiteY5" fmla="*/ 1521861 h 1721151"/>
              <a:gd name="connsiteX6" fmla="*/ 1339078 w 9288370"/>
              <a:gd name="connsiteY6" fmla="*/ 1494730 h 1721151"/>
              <a:gd name="connsiteX7" fmla="*/ 1492452 w 9288370"/>
              <a:gd name="connsiteY7" fmla="*/ 1519061 h 1721151"/>
              <a:gd name="connsiteX8" fmla="*/ 1604999 w 9288370"/>
              <a:gd name="connsiteY8" fmla="*/ 1513599 h 1721151"/>
              <a:gd name="connsiteX9" fmla="*/ 1717911 w 9288370"/>
              <a:gd name="connsiteY9" fmla="*/ 1497764 h 1721151"/>
              <a:gd name="connsiteX10" fmla="*/ 1794234 w 9288370"/>
              <a:gd name="connsiteY10" fmla="*/ 1464331 h 1721151"/>
              <a:gd name="connsiteX11" fmla="*/ 2101780 w 9288370"/>
              <a:gd name="connsiteY11" fmla="*/ 1409907 h 1721151"/>
              <a:gd name="connsiteX12" fmla="*/ 2244830 w 9288370"/>
              <a:gd name="connsiteY12" fmla="*/ 1388540 h 1721151"/>
              <a:gd name="connsiteX13" fmla="*/ 2428648 w 9288370"/>
              <a:gd name="connsiteY13" fmla="*/ 1372736 h 1721151"/>
              <a:gd name="connsiteX14" fmla="*/ 2645882 w 9288370"/>
              <a:gd name="connsiteY14" fmla="*/ 1341971 h 1721151"/>
              <a:gd name="connsiteX15" fmla="*/ 2707413 w 9288370"/>
              <a:gd name="connsiteY15" fmla="*/ 1347156 h 1721151"/>
              <a:gd name="connsiteX16" fmla="*/ 2843134 w 9288370"/>
              <a:gd name="connsiteY16" fmla="*/ 1323561 h 1721151"/>
              <a:gd name="connsiteX17" fmla="*/ 2923804 w 9288370"/>
              <a:gd name="connsiteY17" fmla="*/ 1314224 h 1721151"/>
              <a:gd name="connsiteX18" fmla="*/ 2953618 w 9288370"/>
              <a:gd name="connsiteY18" fmla="*/ 1318186 h 1721151"/>
              <a:gd name="connsiteX19" fmla="*/ 2995816 w 9288370"/>
              <a:gd name="connsiteY19" fmla="*/ 1318670 h 1721151"/>
              <a:gd name="connsiteX20" fmla="*/ 3352700 w 9288370"/>
              <a:gd name="connsiteY20" fmla="*/ 1264183 h 1721151"/>
              <a:gd name="connsiteX21" fmla="*/ 3444611 w 9288370"/>
              <a:gd name="connsiteY21" fmla="*/ 1236739 h 1721151"/>
              <a:gd name="connsiteX22" fmla="*/ 3650072 w 9288370"/>
              <a:gd name="connsiteY22" fmla="*/ 1217421 h 1721151"/>
              <a:gd name="connsiteX23" fmla="*/ 3707853 w 9288370"/>
              <a:gd name="connsiteY23" fmla="*/ 1241722 h 1721151"/>
              <a:gd name="connsiteX24" fmla="*/ 3925616 w 9288370"/>
              <a:gd name="connsiteY24" fmla="*/ 1253751 h 1721151"/>
              <a:gd name="connsiteX25" fmla="*/ 3954387 w 9288370"/>
              <a:gd name="connsiteY25" fmla="*/ 1263789 h 1721151"/>
              <a:gd name="connsiteX26" fmla="*/ 3995849 w 9288370"/>
              <a:gd name="connsiteY26" fmla="*/ 1272939 h 1721151"/>
              <a:gd name="connsiteX27" fmla="*/ 4067546 w 9288370"/>
              <a:gd name="connsiteY27" fmla="*/ 1294697 h 1721151"/>
              <a:gd name="connsiteX28" fmla="*/ 4190310 w 9288370"/>
              <a:gd name="connsiteY28" fmla="*/ 1307786 h 1721151"/>
              <a:gd name="connsiteX29" fmla="*/ 4230008 w 9288370"/>
              <a:gd name="connsiteY29" fmla="*/ 1303546 h 1721151"/>
              <a:gd name="connsiteX30" fmla="*/ 4575478 w 9288370"/>
              <a:gd name="connsiteY30" fmla="*/ 1261726 h 1721151"/>
              <a:gd name="connsiteX31" fmla="*/ 4650026 w 9288370"/>
              <a:gd name="connsiteY31" fmla="*/ 1265798 h 1721151"/>
              <a:gd name="connsiteX32" fmla="*/ 4792008 w 9288370"/>
              <a:gd name="connsiteY32" fmla="*/ 1243899 h 1721151"/>
              <a:gd name="connsiteX33" fmla="*/ 4954126 w 9288370"/>
              <a:gd name="connsiteY33" fmla="*/ 1204617 h 1721151"/>
              <a:gd name="connsiteX34" fmla="*/ 5309678 w 9288370"/>
              <a:gd name="connsiteY34" fmla="*/ 1128278 h 1721151"/>
              <a:gd name="connsiteX35" fmla="*/ 5474724 w 9288370"/>
              <a:gd name="connsiteY35" fmla="*/ 1091167 h 1721151"/>
              <a:gd name="connsiteX36" fmla="*/ 5612132 w 9288370"/>
              <a:gd name="connsiteY36" fmla="*/ 1051509 h 1721151"/>
              <a:gd name="connsiteX37" fmla="*/ 5776618 w 9288370"/>
              <a:gd name="connsiteY37" fmla="*/ 1053037 h 1721151"/>
              <a:gd name="connsiteX38" fmla="*/ 5785786 w 9288370"/>
              <a:gd name="connsiteY38" fmla="*/ 1051213 h 1721151"/>
              <a:gd name="connsiteX39" fmla="*/ 5829381 w 9288370"/>
              <a:gd name="connsiteY39" fmla="*/ 1046878 h 1721151"/>
              <a:gd name="connsiteX40" fmla="*/ 5943596 w 9288370"/>
              <a:gd name="connsiteY40" fmla="*/ 1043237 h 1721151"/>
              <a:gd name="connsiteX41" fmla="*/ 5985730 w 9288370"/>
              <a:gd name="connsiteY41" fmla="*/ 1035396 h 1721151"/>
              <a:gd name="connsiteX42" fmla="*/ 6103109 w 9288370"/>
              <a:gd name="connsiteY42" fmla="*/ 1019019 h 1721151"/>
              <a:gd name="connsiteX43" fmla="*/ 6222406 w 9288370"/>
              <a:gd name="connsiteY43" fmla="*/ 985341 h 1721151"/>
              <a:gd name="connsiteX44" fmla="*/ 6598672 w 9288370"/>
              <a:gd name="connsiteY44" fmla="*/ 902062 h 1721151"/>
              <a:gd name="connsiteX45" fmla="*/ 6766149 w 9288370"/>
              <a:gd name="connsiteY45" fmla="*/ 846132 h 1721151"/>
              <a:gd name="connsiteX46" fmla="*/ 6886312 w 9288370"/>
              <a:gd name="connsiteY46" fmla="*/ 781877 h 1721151"/>
              <a:gd name="connsiteX47" fmla="*/ 7006457 w 9288370"/>
              <a:gd name="connsiteY47" fmla="*/ 699758 h 1721151"/>
              <a:gd name="connsiteX48" fmla="*/ 7231643 w 9288370"/>
              <a:gd name="connsiteY48" fmla="*/ 640778 h 1721151"/>
              <a:gd name="connsiteX49" fmla="*/ 7363123 w 9288370"/>
              <a:gd name="connsiteY49" fmla="*/ 593682 h 1721151"/>
              <a:gd name="connsiteX50" fmla="*/ 7588368 w 9288370"/>
              <a:gd name="connsiteY50" fmla="*/ 531129 h 1721151"/>
              <a:gd name="connsiteX51" fmla="*/ 7782741 w 9288370"/>
              <a:gd name="connsiteY51" fmla="*/ 455936 h 1721151"/>
              <a:gd name="connsiteX52" fmla="*/ 7952094 w 9288370"/>
              <a:gd name="connsiteY52" fmla="*/ 409302 h 1721151"/>
              <a:gd name="connsiteX53" fmla="*/ 8231938 w 9288370"/>
              <a:gd name="connsiteY53" fmla="*/ 259259 h 1721151"/>
              <a:gd name="connsiteX54" fmla="*/ 8428864 w 9288370"/>
              <a:gd name="connsiteY54" fmla="*/ 208471 h 1721151"/>
              <a:gd name="connsiteX55" fmla="*/ 8616510 w 9288370"/>
              <a:gd name="connsiteY55" fmla="*/ 161973 h 1721151"/>
              <a:gd name="connsiteX56" fmla="*/ 8826766 w 9288370"/>
              <a:gd name="connsiteY56" fmla="*/ 152111 h 1721151"/>
              <a:gd name="connsiteX57" fmla="*/ 8917647 w 9288370"/>
              <a:gd name="connsiteY57" fmla="*/ 112232 h 1721151"/>
              <a:gd name="connsiteX58" fmla="*/ 9182272 w 9288370"/>
              <a:gd name="connsiteY58" fmla="*/ 37171 h 1721151"/>
              <a:gd name="connsiteX59" fmla="*/ 9232990 w 9288370"/>
              <a:gd name="connsiteY59" fmla="*/ 24074 h 1721151"/>
              <a:gd name="connsiteX60" fmla="*/ 9288370 w 9288370"/>
              <a:gd name="connsiteY60" fmla="*/ 0 h 1721151"/>
              <a:gd name="connsiteX61" fmla="*/ 0 w 9288370"/>
              <a:gd name="connsiteY61" fmla="*/ 0 h 1721151"/>
              <a:gd name="connsiteX62" fmla="*/ 8158 w 9288370"/>
              <a:gd name="connsiteY62" fmla="*/ 1671666 h 1721151"/>
              <a:gd name="connsiteX0" fmla="*/ 8158 w 9288370"/>
              <a:gd name="connsiteY0" fmla="*/ 1671666 h 1721151"/>
              <a:gd name="connsiteX1" fmla="*/ 66313 w 9288370"/>
              <a:gd name="connsiteY1" fmla="*/ 1721151 h 1721151"/>
              <a:gd name="connsiteX2" fmla="*/ 313320 w 9288370"/>
              <a:gd name="connsiteY2" fmla="*/ 1690533 h 1721151"/>
              <a:gd name="connsiteX3" fmla="*/ 766051 w 9288370"/>
              <a:gd name="connsiteY3" fmla="*/ 1569826 h 1721151"/>
              <a:gd name="connsiteX4" fmla="*/ 971617 w 9288370"/>
              <a:gd name="connsiteY4" fmla="*/ 1522494 h 1721151"/>
              <a:gd name="connsiteX5" fmla="*/ 1186668 w 9288370"/>
              <a:gd name="connsiteY5" fmla="*/ 1521861 h 1721151"/>
              <a:gd name="connsiteX6" fmla="*/ 1339078 w 9288370"/>
              <a:gd name="connsiteY6" fmla="*/ 1494730 h 1721151"/>
              <a:gd name="connsiteX7" fmla="*/ 1492452 w 9288370"/>
              <a:gd name="connsiteY7" fmla="*/ 1519061 h 1721151"/>
              <a:gd name="connsiteX8" fmla="*/ 1604999 w 9288370"/>
              <a:gd name="connsiteY8" fmla="*/ 1513599 h 1721151"/>
              <a:gd name="connsiteX9" fmla="*/ 1717911 w 9288370"/>
              <a:gd name="connsiteY9" fmla="*/ 1497764 h 1721151"/>
              <a:gd name="connsiteX10" fmla="*/ 1794234 w 9288370"/>
              <a:gd name="connsiteY10" fmla="*/ 1464331 h 1721151"/>
              <a:gd name="connsiteX11" fmla="*/ 2101780 w 9288370"/>
              <a:gd name="connsiteY11" fmla="*/ 1409907 h 1721151"/>
              <a:gd name="connsiteX12" fmla="*/ 2244830 w 9288370"/>
              <a:gd name="connsiteY12" fmla="*/ 1388540 h 1721151"/>
              <a:gd name="connsiteX13" fmla="*/ 2428648 w 9288370"/>
              <a:gd name="connsiteY13" fmla="*/ 1372736 h 1721151"/>
              <a:gd name="connsiteX14" fmla="*/ 2645882 w 9288370"/>
              <a:gd name="connsiteY14" fmla="*/ 1341971 h 1721151"/>
              <a:gd name="connsiteX15" fmla="*/ 2707413 w 9288370"/>
              <a:gd name="connsiteY15" fmla="*/ 1347156 h 1721151"/>
              <a:gd name="connsiteX16" fmla="*/ 2843134 w 9288370"/>
              <a:gd name="connsiteY16" fmla="*/ 1323561 h 1721151"/>
              <a:gd name="connsiteX17" fmla="*/ 2923804 w 9288370"/>
              <a:gd name="connsiteY17" fmla="*/ 1314224 h 1721151"/>
              <a:gd name="connsiteX18" fmla="*/ 2953618 w 9288370"/>
              <a:gd name="connsiteY18" fmla="*/ 1318186 h 1721151"/>
              <a:gd name="connsiteX19" fmla="*/ 2995816 w 9288370"/>
              <a:gd name="connsiteY19" fmla="*/ 1318670 h 1721151"/>
              <a:gd name="connsiteX20" fmla="*/ 3352700 w 9288370"/>
              <a:gd name="connsiteY20" fmla="*/ 1264183 h 1721151"/>
              <a:gd name="connsiteX21" fmla="*/ 3444611 w 9288370"/>
              <a:gd name="connsiteY21" fmla="*/ 1236739 h 1721151"/>
              <a:gd name="connsiteX22" fmla="*/ 3650072 w 9288370"/>
              <a:gd name="connsiteY22" fmla="*/ 1217421 h 1721151"/>
              <a:gd name="connsiteX23" fmla="*/ 3707853 w 9288370"/>
              <a:gd name="connsiteY23" fmla="*/ 1241722 h 1721151"/>
              <a:gd name="connsiteX24" fmla="*/ 3925616 w 9288370"/>
              <a:gd name="connsiteY24" fmla="*/ 1253751 h 1721151"/>
              <a:gd name="connsiteX25" fmla="*/ 3954387 w 9288370"/>
              <a:gd name="connsiteY25" fmla="*/ 1263789 h 1721151"/>
              <a:gd name="connsiteX26" fmla="*/ 3995849 w 9288370"/>
              <a:gd name="connsiteY26" fmla="*/ 1272939 h 1721151"/>
              <a:gd name="connsiteX27" fmla="*/ 4067546 w 9288370"/>
              <a:gd name="connsiteY27" fmla="*/ 1294697 h 1721151"/>
              <a:gd name="connsiteX28" fmla="*/ 4190310 w 9288370"/>
              <a:gd name="connsiteY28" fmla="*/ 1307786 h 1721151"/>
              <a:gd name="connsiteX29" fmla="*/ 4230008 w 9288370"/>
              <a:gd name="connsiteY29" fmla="*/ 1303546 h 1721151"/>
              <a:gd name="connsiteX30" fmla="*/ 4575478 w 9288370"/>
              <a:gd name="connsiteY30" fmla="*/ 1261726 h 1721151"/>
              <a:gd name="connsiteX31" fmla="*/ 4650026 w 9288370"/>
              <a:gd name="connsiteY31" fmla="*/ 1265798 h 1721151"/>
              <a:gd name="connsiteX32" fmla="*/ 4792008 w 9288370"/>
              <a:gd name="connsiteY32" fmla="*/ 1243899 h 1721151"/>
              <a:gd name="connsiteX33" fmla="*/ 4954126 w 9288370"/>
              <a:gd name="connsiteY33" fmla="*/ 1204617 h 1721151"/>
              <a:gd name="connsiteX34" fmla="*/ 5309678 w 9288370"/>
              <a:gd name="connsiteY34" fmla="*/ 1128278 h 1721151"/>
              <a:gd name="connsiteX35" fmla="*/ 5474724 w 9288370"/>
              <a:gd name="connsiteY35" fmla="*/ 1091167 h 1721151"/>
              <a:gd name="connsiteX36" fmla="*/ 5612132 w 9288370"/>
              <a:gd name="connsiteY36" fmla="*/ 1051509 h 1721151"/>
              <a:gd name="connsiteX37" fmla="*/ 5776618 w 9288370"/>
              <a:gd name="connsiteY37" fmla="*/ 1053037 h 1721151"/>
              <a:gd name="connsiteX38" fmla="*/ 5785786 w 9288370"/>
              <a:gd name="connsiteY38" fmla="*/ 1051213 h 1721151"/>
              <a:gd name="connsiteX39" fmla="*/ 5829381 w 9288370"/>
              <a:gd name="connsiteY39" fmla="*/ 1046878 h 1721151"/>
              <a:gd name="connsiteX40" fmla="*/ 5943596 w 9288370"/>
              <a:gd name="connsiteY40" fmla="*/ 1043237 h 1721151"/>
              <a:gd name="connsiteX41" fmla="*/ 5985730 w 9288370"/>
              <a:gd name="connsiteY41" fmla="*/ 1035396 h 1721151"/>
              <a:gd name="connsiteX42" fmla="*/ 6103109 w 9288370"/>
              <a:gd name="connsiteY42" fmla="*/ 1019019 h 1721151"/>
              <a:gd name="connsiteX43" fmla="*/ 6222406 w 9288370"/>
              <a:gd name="connsiteY43" fmla="*/ 985341 h 1721151"/>
              <a:gd name="connsiteX44" fmla="*/ 6598672 w 9288370"/>
              <a:gd name="connsiteY44" fmla="*/ 902062 h 1721151"/>
              <a:gd name="connsiteX45" fmla="*/ 6766149 w 9288370"/>
              <a:gd name="connsiteY45" fmla="*/ 846132 h 1721151"/>
              <a:gd name="connsiteX46" fmla="*/ 6886312 w 9288370"/>
              <a:gd name="connsiteY46" fmla="*/ 781877 h 1721151"/>
              <a:gd name="connsiteX47" fmla="*/ 7006457 w 9288370"/>
              <a:gd name="connsiteY47" fmla="*/ 699758 h 1721151"/>
              <a:gd name="connsiteX48" fmla="*/ 7231643 w 9288370"/>
              <a:gd name="connsiteY48" fmla="*/ 640778 h 1721151"/>
              <a:gd name="connsiteX49" fmla="*/ 7363123 w 9288370"/>
              <a:gd name="connsiteY49" fmla="*/ 593682 h 1721151"/>
              <a:gd name="connsiteX50" fmla="*/ 7588368 w 9288370"/>
              <a:gd name="connsiteY50" fmla="*/ 531129 h 1721151"/>
              <a:gd name="connsiteX51" fmla="*/ 7782741 w 9288370"/>
              <a:gd name="connsiteY51" fmla="*/ 455936 h 1721151"/>
              <a:gd name="connsiteX52" fmla="*/ 7952094 w 9288370"/>
              <a:gd name="connsiteY52" fmla="*/ 409302 h 1721151"/>
              <a:gd name="connsiteX53" fmla="*/ 8231938 w 9288370"/>
              <a:gd name="connsiteY53" fmla="*/ 259259 h 1721151"/>
              <a:gd name="connsiteX54" fmla="*/ 8428864 w 9288370"/>
              <a:gd name="connsiteY54" fmla="*/ 208471 h 1721151"/>
              <a:gd name="connsiteX55" fmla="*/ 8616510 w 9288370"/>
              <a:gd name="connsiteY55" fmla="*/ 161973 h 1721151"/>
              <a:gd name="connsiteX56" fmla="*/ 8826766 w 9288370"/>
              <a:gd name="connsiteY56" fmla="*/ 152111 h 1721151"/>
              <a:gd name="connsiteX57" fmla="*/ 8917647 w 9288370"/>
              <a:gd name="connsiteY57" fmla="*/ 112232 h 1721151"/>
              <a:gd name="connsiteX58" fmla="*/ 9182272 w 9288370"/>
              <a:gd name="connsiteY58" fmla="*/ 37171 h 1721151"/>
              <a:gd name="connsiteX59" fmla="*/ 9232990 w 9288370"/>
              <a:gd name="connsiteY59" fmla="*/ 24074 h 1721151"/>
              <a:gd name="connsiteX60" fmla="*/ 9288370 w 9288370"/>
              <a:gd name="connsiteY60" fmla="*/ 0 h 1721151"/>
              <a:gd name="connsiteX61" fmla="*/ 0 w 9288370"/>
              <a:gd name="connsiteY61" fmla="*/ 0 h 1721151"/>
              <a:gd name="connsiteX62" fmla="*/ 8158 w 9288370"/>
              <a:gd name="connsiteY62" fmla="*/ 1671666 h 1721151"/>
              <a:gd name="connsiteX0" fmla="*/ 8158 w 9288370"/>
              <a:gd name="connsiteY0" fmla="*/ 1671666 h 1721151"/>
              <a:gd name="connsiteX1" fmla="*/ 66313 w 9288370"/>
              <a:gd name="connsiteY1" fmla="*/ 1721151 h 1721151"/>
              <a:gd name="connsiteX2" fmla="*/ 411216 w 9288370"/>
              <a:gd name="connsiteY2" fmla="*/ 1628370 h 1721151"/>
              <a:gd name="connsiteX3" fmla="*/ 766051 w 9288370"/>
              <a:gd name="connsiteY3" fmla="*/ 1569826 h 1721151"/>
              <a:gd name="connsiteX4" fmla="*/ 971617 w 9288370"/>
              <a:gd name="connsiteY4" fmla="*/ 1522494 h 1721151"/>
              <a:gd name="connsiteX5" fmla="*/ 1186668 w 9288370"/>
              <a:gd name="connsiteY5" fmla="*/ 1521861 h 1721151"/>
              <a:gd name="connsiteX6" fmla="*/ 1339078 w 9288370"/>
              <a:gd name="connsiteY6" fmla="*/ 1494730 h 1721151"/>
              <a:gd name="connsiteX7" fmla="*/ 1492452 w 9288370"/>
              <a:gd name="connsiteY7" fmla="*/ 1519061 h 1721151"/>
              <a:gd name="connsiteX8" fmla="*/ 1604999 w 9288370"/>
              <a:gd name="connsiteY8" fmla="*/ 1513599 h 1721151"/>
              <a:gd name="connsiteX9" fmla="*/ 1717911 w 9288370"/>
              <a:gd name="connsiteY9" fmla="*/ 1497764 h 1721151"/>
              <a:gd name="connsiteX10" fmla="*/ 1794234 w 9288370"/>
              <a:gd name="connsiteY10" fmla="*/ 1464331 h 1721151"/>
              <a:gd name="connsiteX11" fmla="*/ 2101780 w 9288370"/>
              <a:gd name="connsiteY11" fmla="*/ 1409907 h 1721151"/>
              <a:gd name="connsiteX12" fmla="*/ 2244830 w 9288370"/>
              <a:gd name="connsiteY12" fmla="*/ 1388540 h 1721151"/>
              <a:gd name="connsiteX13" fmla="*/ 2428648 w 9288370"/>
              <a:gd name="connsiteY13" fmla="*/ 1372736 h 1721151"/>
              <a:gd name="connsiteX14" fmla="*/ 2645882 w 9288370"/>
              <a:gd name="connsiteY14" fmla="*/ 1341971 h 1721151"/>
              <a:gd name="connsiteX15" fmla="*/ 2707413 w 9288370"/>
              <a:gd name="connsiteY15" fmla="*/ 1347156 h 1721151"/>
              <a:gd name="connsiteX16" fmla="*/ 2843134 w 9288370"/>
              <a:gd name="connsiteY16" fmla="*/ 1323561 h 1721151"/>
              <a:gd name="connsiteX17" fmla="*/ 2923804 w 9288370"/>
              <a:gd name="connsiteY17" fmla="*/ 1314224 h 1721151"/>
              <a:gd name="connsiteX18" fmla="*/ 2953618 w 9288370"/>
              <a:gd name="connsiteY18" fmla="*/ 1318186 h 1721151"/>
              <a:gd name="connsiteX19" fmla="*/ 2995816 w 9288370"/>
              <a:gd name="connsiteY19" fmla="*/ 1318670 h 1721151"/>
              <a:gd name="connsiteX20" fmla="*/ 3352700 w 9288370"/>
              <a:gd name="connsiteY20" fmla="*/ 1264183 h 1721151"/>
              <a:gd name="connsiteX21" fmla="*/ 3444611 w 9288370"/>
              <a:gd name="connsiteY21" fmla="*/ 1236739 h 1721151"/>
              <a:gd name="connsiteX22" fmla="*/ 3650072 w 9288370"/>
              <a:gd name="connsiteY22" fmla="*/ 1217421 h 1721151"/>
              <a:gd name="connsiteX23" fmla="*/ 3707853 w 9288370"/>
              <a:gd name="connsiteY23" fmla="*/ 1241722 h 1721151"/>
              <a:gd name="connsiteX24" fmla="*/ 3925616 w 9288370"/>
              <a:gd name="connsiteY24" fmla="*/ 1253751 h 1721151"/>
              <a:gd name="connsiteX25" fmla="*/ 3954387 w 9288370"/>
              <a:gd name="connsiteY25" fmla="*/ 1263789 h 1721151"/>
              <a:gd name="connsiteX26" fmla="*/ 3995849 w 9288370"/>
              <a:gd name="connsiteY26" fmla="*/ 1272939 h 1721151"/>
              <a:gd name="connsiteX27" fmla="*/ 4067546 w 9288370"/>
              <a:gd name="connsiteY27" fmla="*/ 1294697 h 1721151"/>
              <a:gd name="connsiteX28" fmla="*/ 4190310 w 9288370"/>
              <a:gd name="connsiteY28" fmla="*/ 1307786 h 1721151"/>
              <a:gd name="connsiteX29" fmla="*/ 4230008 w 9288370"/>
              <a:gd name="connsiteY29" fmla="*/ 1303546 h 1721151"/>
              <a:gd name="connsiteX30" fmla="*/ 4575478 w 9288370"/>
              <a:gd name="connsiteY30" fmla="*/ 1261726 h 1721151"/>
              <a:gd name="connsiteX31" fmla="*/ 4650026 w 9288370"/>
              <a:gd name="connsiteY31" fmla="*/ 1265798 h 1721151"/>
              <a:gd name="connsiteX32" fmla="*/ 4792008 w 9288370"/>
              <a:gd name="connsiteY32" fmla="*/ 1243899 h 1721151"/>
              <a:gd name="connsiteX33" fmla="*/ 4954126 w 9288370"/>
              <a:gd name="connsiteY33" fmla="*/ 1204617 h 1721151"/>
              <a:gd name="connsiteX34" fmla="*/ 5309678 w 9288370"/>
              <a:gd name="connsiteY34" fmla="*/ 1128278 h 1721151"/>
              <a:gd name="connsiteX35" fmla="*/ 5474724 w 9288370"/>
              <a:gd name="connsiteY35" fmla="*/ 1091167 h 1721151"/>
              <a:gd name="connsiteX36" fmla="*/ 5612132 w 9288370"/>
              <a:gd name="connsiteY36" fmla="*/ 1051509 h 1721151"/>
              <a:gd name="connsiteX37" fmla="*/ 5776618 w 9288370"/>
              <a:gd name="connsiteY37" fmla="*/ 1053037 h 1721151"/>
              <a:gd name="connsiteX38" fmla="*/ 5785786 w 9288370"/>
              <a:gd name="connsiteY38" fmla="*/ 1051213 h 1721151"/>
              <a:gd name="connsiteX39" fmla="*/ 5829381 w 9288370"/>
              <a:gd name="connsiteY39" fmla="*/ 1046878 h 1721151"/>
              <a:gd name="connsiteX40" fmla="*/ 5943596 w 9288370"/>
              <a:gd name="connsiteY40" fmla="*/ 1043237 h 1721151"/>
              <a:gd name="connsiteX41" fmla="*/ 5985730 w 9288370"/>
              <a:gd name="connsiteY41" fmla="*/ 1035396 h 1721151"/>
              <a:gd name="connsiteX42" fmla="*/ 6103109 w 9288370"/>
              <a:gd name="connsiteY42" fmla="*/ 1019019 h 1721151"/>
              <a:gd name="connsiteX43" fmla="*/ 6222406 w 9288370"/>
              <a:gd name="connsiteY43" fmla="*/ 985341 h 1721151"/>
              <a:gd name="connsiteX44" fmla="*/ 6598672 w 9288370"/>
              <a:gd name="connsiteY44" fmla="*/ 902062 h 1721151"/>
              <a:gd name="connsiteX45" fmla="*/ 6766149 w 9288370"/>
              <a:gd name="connsiteY45" fmla="*/ 846132 h 1721151"/>
              <a:gd name="connsiteX46" fmla="*/ 6886312 w 9288370"/>
              <a:gd name="connsiteY46" fmla="*/ 781877 h 1721151"/>
              <a:gd name="connsiteX47" fmla="*/ 7006457 w 9288370"/>
              <a:gd name="connsiteY47" fmla="*/ 699758 h 1721151"/>
              <a:gd name="connsiteX48" fmla="*/ 7231643 w 9288370"/>
              <a:gd name="connsiteY48" fmla="*/ 640778 h 1721151"/>
              <a:gd name="connsiteX49" fmla="*/ 7363123 w 9288370"/>
              <a:gd name="connsiteY49" fmla="*/ 593682 h 1721151"/>
              <a:gd name="connsiteX50" fmla="*/ 7588368 w 9288370"/>
              <a:gd name="connsiteY50" fmla="*/ 531129 h 1721151"/>
              <a:gd name="connsiteX51" fmla="*/ 7782741 w 9288370"/>
              <a:gd name="connsiteY51" fmla="*/ 455936 h 1721151"/>
              <a:gd name="connsiteX52" fmla="*/ 7952094 w 9288370"/>
              <a:gd name="connsiteY52" fmla="*/ 409302 h 1721151"/>
              <a:gd name="connsiteX53" fmla="*/ 8231938 w 9288370"/>
              <a:gd name="connsiteY53" fmla="*/ 259259 h 1721151"/>
              <a:gd name="connsiteX54" fmla="*/ 8428864 w 9288370"/>
              <a:gd name="connsiteY54" fmla="*/ 208471 h 1721151"/>
              <a:gd name="connsiteX55" fmla="*/ 8616510 w 9288370"/>
              <a:gd name="connsiteY55" fmla="*/ 161973 h 1721151"/>
              <a:gd name="connsiteX56" fmla="*/ 8826766 w 9288370"/>
              <a:gd name="connsiteY56" fmla="*/ 152111 h 1721151"/>
              <a:gd name="connsiteX57" fmla="*/ 8917647 w 9288370"/>
              <a:gd name="connsiteY57" fmla="*/ 112232 h 1721151"/>
              <a:gd name="connsiteX58" fmla="*/ 9182272 w 9288370"/>
              <a:gd name="connsiteY58" fmla="*/ 37171 h 1721151"/>
              <a:gd name="connsiteX59" fmla="*/ 9232990 w 9288370"/>
              <a:gd name="connsiteY59" fmla="*/ 24074 h 1721151"/>
              <a:gd name="connsiteX60" fmla="*/ 9288370 w 9288370"/>
              <a:gd name="connsiteY60" fmla="*/ 0 h 1721151"/>
              <a:gd name="connsiteX61" fmla="*/ 0 w 9288370"/>
              <a:gd name="connsiteY61" fmla="*/ 0 h 1721151"/>
              <a:gd name="connsiteX62" fmla="*/ 8158 w 9288370"/>
              <a:gd name="connsiteY62" fmla="*/ 1671666 h 1721151"/>
              <a:gd name="connsiteX0" fmla="*/ 8158 w 9288370"/>
              <a:gd name="connsiteY0" fmla="*/ 1671666 h 1704575"/>
              <a:gd name="connsiteX1" fmla="*/ 66313 w 9288370"/>
              <a:gd name="connsiteY1" fmla="*/ 1704575 h 1704575"/>
              <a:gd name="connsiteX2" fmla="*/ 411216 w 9288370"/>
              <a:gd name="connsiteY2" fmla="*/ 1628370 h 1704575"/>
              <a:gd name="connsiteX3" fmla="*/ 766051 w 9288370"/>
              <a:gd name="connsiteY3" fmla="*/ 1569826 h 1704575"/>
              <a:gd name="connsiteX4" fmla="*/ 971617 w 9288370"/>
              <a:gd name="connsiteY4" fmla="*/ 1522494 h 1704575"/>
              <a:gd name="connsiteX5" fmla="*/ 1186668 w 9288370"/>
              <a:gd name="connsiteY5" fmla="*/ 1521861 h 1704575"/>
              <a:gd name="connsiteX6" fmla="*/ 1339078 w 9288370"/>
              <a:gd name="connsiteY6" fmla="*/ 1494730 h 1704575"/>
              <a:gd name="connsiteX7" fmla="*/ 1492452 w 9288370"/>
              <a:gd name="connsiteY7" fmla="*/ 1519061 h 1704575"/>
              <a:gd name="connsiteX8" fmla="*/ 1604999 w 9288370"/>
              <a:gd name="connsiteY8" fmla="*/ 1513599 h 1704575"/>
              <a:gd name="connsiteX9" fmla="*/ 1717911 w 9288370"/>
              <a:gd name="connsiteY9" fmla="*/ 1497764 h 1704575"/>
              <a:gd name="connsiteX10" fmla="*/ 1794234 w 9288370"/>
              <a:gd name="connsiteY10" fmla="*/ 1464331 h 1704575"/>
              <a:gd name="connsiteX11" fmla="*/ 2101780 w 9288370"/>
              <a:gd name="connsiteY11" fmla="*/ 1409907 h 1704575"/>
              <a:gd name="connsiteX12" fmla="*/ 2244830 w 9288370"/>
              <a:gd name="connsiteY12" fmla="*/ 1388540 h 1704575"/>
              <a:gd name="connsiteX13" fmla="*/ 2428648 w 9288370"/>
              <a:gd name="connsiteY13" fmla="*/ 1372736 h 1704575"/>
              <a:gd name="connsiteX14" fmla="*/ 2645882 w 9288370"/>
              <a:gd name="connsiteY14" fmla="*/ 1341971 h 1704575"/>
              <a:gd name="connsiteX15" fmla="*/ 2707413 w 9288370"/>
              <a:gd name="connsiteY15" fmla="*/ 1347156 h 1704575"/>
              <a:gd name="connsiteX16" fmla="*/ 2843134 w 9288370"/>
              <a:gd name="connsiteY16" fmla="*/ 1323561 h 1704575"/>
              <a:gd name="connsiteX17" fmla="*/ 2923804 w 9288370"/>
              <a:gd name="connsiteY17" fmla="*/ 1314224 h 1704575"/>
              <a:gd name="connsiteX18" fmla="*/ 2953618 w 9288370"/>
              <a:gd name="connsiteY18" fmla="*/ 1318186 h 1704575"/>
              <a:gd name="connsiteX19" fmla="*/ 2995816 w 9288370"/>
              <a:gd name="connsiteY19" fmla="*/ 1318670 h 1704575"/>
              <a:gd name="connsiteX20" fmla="*/ 3352700 w 9288370"/>
              <a:gd name="connsiteY20" fmla="*/ 1264183 h 1704575"/>
              <a:gd name="connsiteX21" fmla="*/ 3444611 w 9288370"/>
              <a:gd name="connsiteY21" fmla="*/ 1236739 h 1704575"/>
              <a:gd name="connsiteX22" fmla="*/ 3650072 w 9288370"/>
              <a:gd name="connsiteY22" fmla="*/ 1217421 h 1704575"/>
              <a:gd name="connsiteX23" fmla="*/ 3707853 w 9288370"/>
              <a:gd name="connsiteY23" fmla="*/ 1241722 h 1704575"/>
              <a:gd name="connsiteX24" fmla="*/ 3925616 w 9288370"/>
              <a:gd name="connsiteY24" fmla="*/ 1253751 h 1704575"/>
              <a:gd name="connsiteX25" fmla="*/ 3954387 w 9288370"/>
              <a:gd name="connsiteY25" fmla="*/ 1263789 h 1704575"/>
              <a:gd name="connsiteX26" fmla="*/ 3995849 w 9288370"/>
              <a:gd name="connsiteY26" fmla="*/ 1272939 h 1704575"/>
              <a:gd name="connsiteX27" fmla="*/ 4067546 w 9288370"/>
              <a:gd name="connsiteY27" fmla="*/ 1294697 h 1704575"/>
              <a:gd name="connsiteX28" fmla="*/ 4190310 w 9288370"/>
              <a:gd name="connsiteY28" fmla="*/ 1307786 h 1704575"/>
              <a:gd name="connsiteX29" fmla="*/ 4230008 w 9288370"/>
              <a:gd name="connsiteY29" fmla="*/ 1303546 h 1704575"/>
              <a:gd name="connsiteX30" fmla="*/ 4575478 w 9288370"/>
              <a:gd name="connsiteY30" fmla="*/ 1261726 h 1704575"/>
              <a:gd name="connsiteX31" fmla="*/ 4650026 w 9288370"/>
              <a:gd name="connsiteY31" fmla="*/ 1265798 h 1704575"/>
              <a:gd name="connsiteX32" fmla="*/ 4792008 w 9288370"/>
              <a:gd name="connsiteY32" fmla="*/ 1243899 h 1704575"/>
              <a:gd name="connsiteX33" fmla="*/ 4954126 w 9288370"/>
              <a:gd name="connsiteY33" fmla="*/ 1204617 h 1704575"/>
              <a:gd name="connsiteX34" fmla="*/ 5309678 w 9288370"/>
              <a:gd name="connsiteY34" fmla="*/ 1128278 h 1704575"/>
              <a:gd name="connsiteX35" fmla="*/ 5474724 w 9288370"/>
              <a:gd name="connsiteY35" fmla="*/ 1091167 h 1704575"/>
              <a:gd name="connsiteX36" fmla="*/ 5612132 w 9288370"/>
              <a:gd name="connsiteY36" fmla="*/ 1051509 h 1704575"/>
              <a:gd name="connsiteX37" fmla="*/ 5776618 w 9288370"/>
              <a:gd name="connsiteY37" fmla="*/ 1053037 h 1704575"/>
              <a:gd name="connsiteX38" fmla="*/ 5785786 w 9288370"/>
              <a:gd name="connsiteY38" fmla="*/ 1051213 h 1704575"/>
              <a:gd name="connsiteX39" fmla="*/ 5829381 w 9288370"/>
              <a:gd name="connsiteY39" fmla="*/ 1046878 h 1704575"/>
              <a:gd name="connsiteX40" fmla="*/ 5943596 w 9288370"/>
              <a:gd name="connsiteY40" fmla="*/ 1043237 h 1704575"/>
              <a:gd name="connsiteX41" fmla="*/ 5985730 w 9288370"/>
              <a:gd name="connsiteY41" fmla="*/ 1035396 h 1704575"/>
              <a:gd name="connsiteX42" fmla="*/ 6103109 w 9288370"/>
              <a:gd name="connsiteY42" fmla="*/ 1019019 h 1704575"/>
              <a:gd name="connsiteX43" fmla="*/ 6222406 w 9288370"/>
              <a:gd name="connsiteY43" fmla="*/ 985341 h 1704575"/>
              <a:gd name="connsiteX44" fmla="*/ 6598672 w 9288370"/>
              <a:gd name="connsiteY44" fmla="*/ 902062 h 1704575"/>
              <a:gd name="connsiteX45" fmla="*/ 6766149 w 9288370"/>
              <a:gd name="connsiteY45" fmla="*/ 846132 h 1704575"/>
              <a:gd name="connsiteX46" fmla="*/ 6886312 w 9288370"/>
              <a:gd name="connsiteY46" fmla="*/ 781877 h 1704575"/>
              <a:gd name="connsiteX47" fmla="*/ 7006457 w 9288370"/>
              <a:gd name="connsiteY47" fmla="*/ 699758 h 1704575"/>
              <a:gd name="connsiteX48" fmla="*/ 7231643 w 9288370"/>
              <a:gd name="connsiteY48" fmla="*/ 640778 h 1704575"/>
              <a:gd name="connsiteX49" fmla="*/ 7363123 w 9288370"/>
              <a:gd name="connsiteY49" fmla="*/ 593682 h 1704575"/>
              <a:gd name="connsiteX50" fmla="*/ 7588368 w 9288370"/>
              <a:gd name="connsiteY50" fmla="*/ 531129 h 1704575"/>
              <a:gd name="connsiteX51" fmla="*/ 7782741 w 9288370"/>
              <a:gd name="connsiteY51" fmla="*/ 455936 h 1704575"/>
              <a:gd name="connsiteX52" fmla="*/ 7952094 w 9288370"/>
              <a:gd name="connsiteY52" fmla="*/ 409302 h 1704575"/>
              <a:gd name="connsiteX53" fmla="*/ 8231938 w 9288370"/>
              <a:gd name="connsiteY53" fmla="*/ 259259 h 1704575"/>
              <a:gd name="connsiteX54" fmla="*/ 8428864 w 9288370"/>
              <a:gd name="connsiteY54" fmla="*/ 208471 h 1704575"/>
              <a:gd name="connsiteX55" fmla="*/ 8616510 w 9288370"/>
              <a:gd name="connsiteY55" fmla="*/ 161973 h 1704575"/>
              <a:gd name="connsiteX56" fmla="*/ 8826766 w 9288370"/>
              <a:gd name="connsiteY56" fmla="*/ 152111 h 1704575"/>
              <a:gd name="connsiteX57" fmla="*/ 8917647 w 9288370"/>
              <a:gd name="connsiteY57" fmla="*/ 112232 h 1704575"/>
              <a:gd name="connsiteX58" fmla="*/ 9182272 w 9288370"/>
              <a:gd name="connsiteY58" fmla="*/ 37171 h 1704575"/>
              <a:gd name="connsiteX59" fmla="*/ 9232990 w 9288370"/>
              <a:gd name="connsiteY59" fmla="*/ 24074 h 1704575"/>
              <a:gd name="connsiteX60" fmla="*/ 9288370 w 9288370"/>
              <a:gd name="connsiteY60" fmla="*/ 0 h 1704575"/>
              <a:gd name="connsiteX61" fmla="*/ 0 w 9288370"/>
              <a:gd name="connsiteY61" fmla="*/ 0 h 1704575"/>
              <a:gd name="connsiteX62" fmla="*/ 8158 w 9288370"/>
              <a:gd name="connsiteY62" fmla="*/ 1671666 h 1704575"/>
              <a:gd name="connsiteX0" fmla="*/ 8158 w 9288370"/>
              <a:gd name="connsiteY0" fmla="*/ 1671666 h 1785306"/>
              <a:gd name="connsiteX1" fmla="*/ 411216 w 9288370"/>
              <a:gd name="connsiteY1" fmla="*/ 1628370 h 1785306"/>
              <a:gd name="connsiteX2" fmla="*/ 766051 w 9288370"/>
              <a:gd name="connsiteY2" fmla="*/ 1569826 h 1785306"/>
              <a:gd name="connsiteX3" fmla="*/ 971617 w 9288370"/>
              <a:gd name="connsiteY3" fmla="*/ 1522494 h 1785306"/>
              <a:gd name="connsiteX4" fmla="*/ 1186668 w 9288370"/>
              <a:gd name="connsiteY4" fmla="*/ 1521861 h 1785306"/>
              <a:gd name="connsiteX5" fmla="*/ 1339078 w 9288370"/>
              <a:gd name="connsiteY5" fmla="*/ 1494730 h 1785306"/>
              <a:gd name="connsiteX6" fmla="*/ 1492452 w 9288370"/>
              <a:gd name="connsiteY6" fmla="*/ 1519061 h 1785306"/>
              <a:gd name="connsiteX7" fmla="*/ 1604999 w 9288370"/>
              <a:gd name="connsiteY7" fmla="*/ 1513599 h 1785306"/>
              <a:gd name="connsiteX8" fmla="*/ 1717911 w 9288370"/>
              <a:gd name="connsiteY8" fmla="*/ 1497764 h 1785306"/>
              <a:gd name="connsiteX9" fmla="*/ 1794234 w 9288370"/>
              <a:gd name="connsiteY9" fmla="*/ 1464331 h 1785306"/>
              <a:gd name="connsiteX10" fmla="*/ 2101780 w 9288370"/>
              <a:gd name="connsiteY10" fmla="*/ 1409907 h 1785306"/>
              <a:gd name="connsiteX11" fmla="*/ 2244830 w 9288370"/>
              <a:gd name="connsiteY11" fmla="*/ 1388540 h 1785306"/>
              <a:gd name="connsiteX12" fmla="*/ 2428648 w 9288370"/>
              <a:gd name="connsiteY12" fmla="*/ 1372736 h 1785306"/>
              <a:gd name="connsiteX13" fmla="*/ 2645882 w 9288370"/>
              <a:gd name="connsiteY13" fmla="*/ 1341971 h 1785306"/>
              <a:gd name="connsiteX14" fmla="*/ 2707413 w 9288370"/>
              <a:gd name="connsiteY14" fmla="*/ 1347156 h 1785306"/>
              <a:gd name="connsiteX15" fmla="*/ 2843134 w 9288370"/>
              <a:gd name="connsiteY15" fmla="*/ 1323561 h 1785306"/>
              <a:gd name="connsiteX16" fmla="*/ 2923804 w 9288370"/>
              <a:gd name="connsiteY16" fmla="*/ 1314224 h 1785306"/>
              <a:gd name="connsiteX17" fmla="*/ 2953618 w 9288370"/>
              <a:gd name="connsiteY17" fmla="*/ 1318186 h 1785306"/>
              <a:gd name="connsiteX18" fmla="*/ 2995816 w 9288370"/>
              <a:gd name="connsiteY18" fmla="*/ 1318670 h 1785306"/>
              <a:gd name="connsiteX19" fmla="*/ 3352700 w 9288370"/>
              <a:gd name="connsiteY19" fmla="*/ 1264183 h 1785306"/>
              <a:gd name="connsiteX20" fmla="*/ 3444611 w 9288370"/>
              <a:gd name="connsiteY20" fmla="*/ 1236739 h 1785306"/>
              <a:gd name="connsiteX21" fmla="*/ 3650072 w 9288370"/>
              <a:gd name="connsiteY21" fmla="*/ 1217421 h 1785306"/>
              <a:gd name="connsiteX22" fmla="*/ 3707853 w 9288370"/>
              <a:gd name="connsiteY22" fmla="*/ 1241722 h 1785306"/>
              <a:gd name="connsiteX23" fmla="*/ 3925616 w 9288370"/>
              <a:gd name="connsiteY23" fmla="*/ 1253751 h 1785306"/>
              <a:gd name="connsiteX24" fmla="*/ 3954387 w 9288370"/>
              <a:gd name="connsiteY24" fmla="*/ 1263789 h 1785306"/>
              <a:gd name="connsiteX25" fmla="*/ 3995849 w 9288370"/>
              <a:gd name="connsiteY25" fmla="*/ 1272939 h 1785306"/>
              <a:gd name="connsiteX26" fmla="*/ 4067546 w 9288370"/>
              <a:gd name="connsiteY26" fmla="*/ 1294697 h 1785306"/>
              <a:gd name="connsiteX27" fmla="*/ 4190310 w 9288370"/>
              <a:gd name="connsiteY27" fmla="*/ 1307786 h 1785306"/>
              <a:gd name="connsiteX28" fmla="*/ 4230008 w 9288370"/>
              <a:gd name="connsiteY28" fmla="*/ 1303546 h 1785306"/>
              <a:gd name="connsiteX29" fmla="*/ 4575478 w 9288370"/>
              <a:gd name="connsiteY29" fmla="*/ 1261726 h 1785306"/>
              <a:gd name="connsiteX30" fmla="*/ 4650026 w 9288370"/>
              <a:gd name="connsiteY30" fmla="*/ 1265798 h 1785306"/>
              <a:gd name="connsiteX31" fmla="*/ 4792008 w 9288370"/>
              <a:gd name="connsiteY31" fmla="*/ 1243899 h 1785306"/>
              <a:gd name="connsiteX32" fmla="*/ 4954126 w 9288370"/>
              <a:gd name="connsiteY32" fmla="*/ 1204617 h 1785306"/>
              <a:gd name="connsiteX33" fmla="*/ 5309678 w 9288370"/>
              <a:gd name="connsiteY33" fmla="*/ 1128278 h 1785306"/>
              <a:gd name="connsiteX34" fmla="*/ 5474724 w 9288370"/>
              <a:gd name="connsiteY34" fmla="*/ 1091167 h 1785306"/>
              <a:gd name="connsiteX35" fmla="*/ 5612132 w 9288370"/>
              <a:gd name="connsiteY35" fmla="*/ 1051509 h 1785306"/>
              <a:gd name="connsiteX36" fmla="*/ 5776618 w 9288370"/>
              <a:gd name="connsiteY36" fmla="*/ 1053037 h 1785306"/>
              <a:gd name="connsiteX37" fmla="*/ 5785786 w 9288370"/>
              <a:gd name="connsiteY37" fmla="*/ 1051213 h 1785306"/>
              <a:gd name="connsiteX38" fmla="*/ 5829381 w 9288370"/>
              <a:gd name="connsiteY38" fmla="*/ 1046878 h 1785306"/>
              <a:gd name="connsiteX39" fmla="*/ 5943596 w 9288370"/>
              <a:gd name="connsiteY39" fmla="*/ 1043237 h 1785306"/>
              <a:gd name="connsiteX40" fmla="*/ 5985730 w 9288370"/>
              <a:gd name="connsiteY40" fmla="*/ 1035396 h 1785306"/>
              <a:gd name="connsiteX41" fmla="*/ 6103109 w 9288370"/>
              <a:gd name="connsiteY41" fmla="*/ 1019019 h 1785306"/>
              <a:gd name="connsiteX42" fmla="*/ 6222406 w 9288370"/>
              <a:gd name="connsiteY42" fmla="*/ 985341 h 1785306"/>
              <a:gd name="connsiteX43" fmla="*/ 6598672 w 9288370"/>
              <a:gd name="connsiteY43" fmla="*/ 902062 h 1785306"/>
              <a:gd name="connsiteX44" fmla="*/ 6766149 w 9288370"/>
              <a:gd name="connsiteY44" fmla="*/ 846132 h 1785306"/>
              <a:gd name="connsiteX45" fmla="*/ 6886312 w 9288370"/>
              <a:gd name="connsiteY45" fmla="*/ 781877 h 1785306"/>
              <a:gd name="connsiteX46" fmla="*/ 7006457 w 9288370"/>
              <a:gd name="connsiteY46" fmla="*/ 699758 h 1785306"/>
              <a:gd name="connsiteX47" fmla="*/ 7231643 w 9288370"/>
              <a:gd name="connsiteY47" fmla="*/ 640778 h 1785306"/>
              <a:gd name="connsiteX48" fmla="*/ 7363123 w 9288370"/>
              <a:gd name="connsiteY48" fmla="*/ 593682 h 1785306"/>
              <a:gd name="connsiteX49" fmla="*/ 7588368 w 9288370"/>
              <a:gd name="connsiteY49" fmla="*/ 531129 h 1785306"/>
              <a:gd name="connsiteX50" fmla="*/ 7782741 w 9288370"/>
              <a:gd name="connsiteY50" fmla="*/ 455936 h 1785306"/>
              <a:gd name="connsiteX51" fmla="*/ 7952094 w 9288370"/>
              <a:gd name="connsiteY51" fmla="*/ 409302 h 1785306"/>
              <a:gd name="connsiteX52" fmla="*/ 8231938 w 9288370"/>
              <a:gd name="connsiteY52" fmla="*/ 259259 h 1785306"/>
              <a:gd name="connsiteX53" fmla="*/ 8428864 w 9288370"/>
              <a:gd name="connsiteY53" fmla="*/ 208471 h 1785306"/>
              <a:gd name="connsiteX54" fmla="*/ 8616510 w 9288370"/>
              <a:gd name="connsiteY54" fmla="*/ 161973 h 1785306"/>
              <a:gd name="connsiteX55" fmla="*/ 8826766 w 9288370"/>
              <a:gd name="connsiteY55" fmla="*/ 152111 h 1785306"/>
              <a:gd name="connsiteX56" fmla="*/ 8917647 w 9288370"/>
              <a:gd name="connsiteY56" fmla="*/ 112232 h 1785306"/>
              <a:gd name="connsiteX57" fmla="*/ 9182272 w 9288370"/>
              <a:gd name="connsiteY57" fmla="*/ 37171 h 1785306"/>
              <a:gd name="connsiteX58" fmla="*/ 9232990 w 9288370"/>
              <a:gd name="connsiteY58" fmla="*/ 24074 h 1785306"/>
              <a:gd name="connsiteX59" fmla="*/ 9288370 w 9288370"/>
              <a:gd name="connsiteY59" fmla="*/ 0 h 1785306"/>
              <a:gd name="connsiteX60" fmla="*/ 0 w 9288370"/>
              <a:gd name="connsiteY60" fmla="*/ 0 h 1785306"/>
              <a:gd name="connsiteX61" fmla="*/ 8158 w 9288370"/>
              <a:gd name="connsiteY61" fmla="*/ 1671666 h 1785306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44611 w 9288370"/>
              <a:gd name="connsiteY20" fmla="*/ 1236739 h 1686480"/>
              <a:gd name="connsiteX21" fmla="*/ 3650072 w 9288370"/>
              <a:gd name="connsiteY21" fmla="*/ 1217421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190310 w 9288370"/>
              <a:gd name="connsiteY27" fmla="*/ 1307786 h 1686480"/>
              <a:gd name="connsiteX28" fmla="*/ 4230008 w 9288370"/>
              <a:gd name="connsiteY28" fmla="*/ 1303546 h 1686480"/>
              <a:gd name="connsiteX29" fmla="*/ 4575478 w 9288370"/>
              <a:gd name="connsiteY29" fmla="*/ 1261726 h 1686480"/>
              <a:gd name="connsiteX30" fmla="*/ 4650026 w 9288370"/>
              <a:gd name="connsiteY30" fmla="*/ 1265798 h 1686480"/>
              <a:gd name="connsiteX31" fmla="*/ 4792008 w 9288370"/>
              <a:gd name="connsiteY31" fmla="*/ 1243899 h 1686480"/>
              <a:gd name="connsiteX32" fmla="*/ 4954126 w 9288370"/>
              <a:gd name="connsiteY32" fmla="*/ 1204617 h 1686480"/>
              <a:gd name="connsiteX33" fmla="*/ 5309678 w 9288370"/>
              <a:gd name="connsiteY33" fmla="*/ 1128278 h 1686480"/>
              <a:gd name="connsiteX34" fmla="*/ 5474724 w 9288370"/>
              <a:gd name="connsiteY34" fmla="*/ 1091167 h 1686480"/>
              <a:gd name="connsiteX35" fmla="*/ 5612132 w 9288370"/>
              <a:gd name="connsiteY35" fmla="*/ 1051509 h 1686480"/>
              <a:gd name="connsiteX36" fmla="*/ 5776618 w 9288370"/>
              <a:gd name="connsiteY36" fmla="*/ 1053037 h 1686480"/>
              <a:gd name="connsiteX37" fmla="*/ 5785786 w 9288370"/>
              <a:gd name="connsiteY37" fmla="*/ 1051213 h 1686480"/>
              <a:gd name="connsiteX38" fmla="*/ 5829381 w 9288370"/>
              <a:gd name="connsiteY38" fmla="*/ 1046878 h 1686480"/>
              <a:gd name="connsiteX39" fmla="*/ 5943596 w 9288370"/>
              <a:gd name="connsiteY39" fmla="*/ 1043237 h 1686480"/>
              <a:gd name="connsiteX40" fmla="*/ 5985730 w 9288370"/>
              <a:gd name="connsiteY40" fmla="*/ 1035396 h 1686480"/>
              <a:gd name="connsiteX41" fmla="*/ 6103109 w 9288370"/>
              <a:gd name="connsiteY41" fmla="*/ 1019019 h 1686480"/>
              <a:gd name="connsiteX42" fmla="*/ 6222406 w 9288370"/>
              <a:gd name="connsiteY42" fmla="*/ 985341 h 1686480"/>
              <a:gd name="connsiteX43" fmla="*/ 6598672 w 9288370"/>
              <a:gd name="connsiteY43" fmla="*/ 902062 h 1686480"/>
              <a:gd name="connsiteX44" fmla="*/ 6766149 w 9288370"/>
              <a:gd name="connsiteY44" fmla="*/ 846132 h 1686480"/>
              <a:gd name="connsiteX45" fmla="*/ 6886312 w 9288370"/>
              <a:gd name="connsiteY45" fmla="*/ 781877 h 1686480"/>
              <a:gd name="connsiteX46" fmla="*/ 7006457 w 9288370"/>
              <a:gd name="connsiteY46" fmla="*/ 699758 h 1686480"/>
              <a:gd name="connsiteX47" fmla="*/ 7231643 w 9288370"/>
              <a:gd name="connsiteY47" fmla="*/ 640778 h 1686480"/>
              <a:gd name="connsiteX48" fmla="*/ 7363123 w 9288370"/>
              <a:gd name="connsiteY48" fmla="*/ 593682 h 1686480"/>
              <a:gd name="connsiteX49" fmla="*/ 7588368 w 9288370"/>
              <a:gd name="connsiteY49" fmla="*/ 531129 h 1686480"/>
              <a:gd name="connsiteX50" fmla="*/ 7782741 w 9288370"/>
              <a:gd name="connsiteY50" fmla="*/ 455936 h 1686480"/>
              <a:gd name="connsiteX51" fmla="*/ 7952094 w 9288370"/>
              <a:gd name="connsiteY51" fmla="*/ 409302 h 1686480"/>
              <a:gd name="connsiteX52" fmla="*/ 8231938 w 9288370"/>
              <a:gd name="connsiteY52" fmla="*/ 259259 h 1686480"/>
              <a:gd name="connsiteX53" fmla="*/ 8428864 w 9288370"/>
              <a:gd name="connsiteY53" fmla="*/ 208471 h 1686480"/>
              <a:gd name="connsiteX54" fmla="*/ 8616510 w 9288370"/>
              <a:gd name="connsiteY54" fmla="*/ 161973 h 1686480"/>
              <a:gd name="connsiteX55" fmla="*/ 8826766 w 9288370"/>
              <a:gd name="connsiteY55" fmla="*/ 152111 h 1686480"/>
              <a:gd name="connsiteX56" fmla="*/ 8917647 w 9288370"/>
              <a:gd name="connsiteY56" fmla="*/ 112232 h 1686480"/>
              <a:gd name="connsiteX57" fmla="*/ 9182272 w 9288370"/>
              <a:gd name="connsiteY57" fmla="*/ 37171 h 1686480"/>
              <a:gd name="connsiteX58" fmla="*/ 9232990 w 9288370"/>
              <a:gd name="connsiteY58" fmla="*/ 24074 h 1686480"/>
              <a:gd name="connsiteX59" fmla="*/ 9288370 w 9288370"/>
              <a:gd name="connsiteY59" fmla="*/ 0 h 1686480"/>
              <a:gd name="connsiteX60" fmla="*/ 0 w 9288370"/>
              <a:gd name="connsiteY60" fmla="*/ 0 h 1686480"/>
              <a:gd name="connsiteX61" fmla="*/ 8158 w 9288370"/>
              <a:gd name="connsiteY61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44611 w 9288370"/>
              <a:gd name="connsiteY20" fmla="*/ 1236739 h 1686480"/>
              <a:gd name="connsiteX21" fmla="*/ 3650072 w 9288370"/>
              <a:gd name="connsiteY21" fmla="*/ 1217421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44611 w 9288370"/>
              <a:gd name="connsiteY20" fmla="*/ 1236739 h 1686480"/>
              <a:gd name="connsiteX21" fmla="*/ 3650072 w 9288370"/>
              <a:gd name="connsiteY21" fmla="*/ 1217421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44611 w 9288370"/>
              <a:gd name="connsiteY20" fmla="*/ 1236739 h 1686480"/>
              <a:gd name="connsiteX21" fmla="*/ 3650072 w 9288370"/>
              <a:gd name="connsiteY21" fmla="*/ 1217421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44611 w 9288370"/>
              <a:gd name="connsiteY20" fmla="*/ 1236739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352700 w 9288370"/>
              <a:gd name="connsiteY19" fmla="*/ 1264183 h 1686480"/>
              <a:gd name="connsiteX20" fmla="*/ 3420071 w 9288370"/>
              <a:gd name="connsiteY20" fmla="*/ 1283042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20071 w 9288370"/>
              <a:gd name="connsiteY20" fmla="*/ 1283042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230008 w 9288370"/>
              <a:gd name="connsiteY27" fmla="*/ 1303546 h 1686480"/>
              <a:gd name="connsiteX28" fmla="*/ 4575478 w 9288370"/>
              <a:gd name="connsiteY28" fmla="*/ 1261726 h 1686480"/>
              <a:gd name="connsiteX29" fmla="*/ 4650026 w 9288370"/>
              <a:gd name="connsiteY29" fmla="*/ 1265798 h 1686480"/>
              <a:gd name="connsiteX30" fmla="*/ 4792008 w 9288370"/>
              <a:gd name="connsiteY30" fmla="*/ 1243899 h 1686480"/>
              <a:gd name="connsiteX31" fmla="*/ 4954126 w 9288370"/>
              <a:gd name="connsiteY31" fmla="*/ 1204617 h 1686480"/>
              <a:gd name="connsiteX32" fmla="*/ 5309678 w 9288370"/>
              <a:gd name="connsiteY32" fmla="*/ 1128278 h 1686480"/>
              <a:gd name="connsiteX33" fmla="*/ 5474724 w 9288370"/>
              <a:gd name="connsiteY33" fmla="*/ 1091167 h 1686480"/>
              <a:gd name="connsiteX34" fmla="*/ 5612132 w 9288370"/>
              <a:gd name="connsiteY34" fmla="*/ 1051509 h 1686480"/>
              <a:gd name="connsiteX35" fmla="*/ 5776618 w 9288370"/>
              <a:gd name="connsiteY35" fmla="*/ 1053037 h 1686480"/>
              <a:gd name="connsiteX36" fmla="*/ 5785786 w 9288370"/>
              <a:gd name="connsiteY36" fmla="*/ 1051213 h 1686480"/>
              <a:gd name="connsiteX37" fmla="*/ 5829381 w 9288370"/>
              <a:gd name="connsiteY37" fmla="*/ 1046878 h 1686480"/>
              <a:gd name="connsiteX38" fmla="*/ 5943596 w 9288370"/>
              <a:gd name="connsiteY38" fmla="*/ 1043237 h 1686480"/>
              <a:gd name="connsiteX39" fmla="*/ 5985730 w 9288370"/>
              <a:gd name="connsiteY39" fmla="*/ 1035396 h 1686480"/>
              <a:gd name="connsiteX40" fmla="*/ 6103109 w 9288370"/>
              <a:gd name="connsiteY40" fmla="*/ 1019019 h 1686480"/>
              <a:gd name="connsiteX41" fmla="*/ 6222406 w 9288370"/>
              <a:gd name="connsiteY41" fmla="*/ 985341 h 1686480"/>
              <a:gd name="connsiteX42" fmla="*/ 6598672 w 9288370"/>
              <a:gd name="connsiteY42" fmla="*/ 902062 h 1686480"/>
              <a:gd name="connsiteX43" fmla="*/ 6766149 w 9288370"/>
              <a:gd name="connsiteY43" fmla="*/ 846132 h 1686480"/>
              <a:gd name="connsiteX44" fmla="*/ 6886312 w 9288370"/>
              <a:gd name="connsiteY44" fmla="*/ 781877 h 1686480"/>
              <a:gd name="connsiteX45" fmla="*/ 7006457 w 9288370"/>
              <a:gd name="connsiteY45" fmla="*/ 699758 h 1686480"/>
              <a:gd name="connsiteX46" fmla="*/ 7231643 w 9288370"/>
              <a:gd name="connsiteY46" fmla="*/ 640778 h 1686480"/>
              <a:gd name="connsiteX47" fmla="*/ 7363123 w 9288370"/>
              <a:gd name="connsiteY47" fmla="*/ 593682 h 1686480"/>
              <a:gd name="connsiteX48" fmla="*/ 7588368 w 9288370"/>
              <a:gd name="connsiteY48" fmla="*/ 531129 h 1686480"/>
              <a:gd name="connsiteX49" fmla="*/ 7782741 w 9288370"/>
              <a:gd name="connsiteY49" fmla="*/ 455936 h 1686480"/>
              <a:gd name="connsiteX50" fmla="*/ 7952094 w 9288370"/>
              <a:gd name="connsiteY50" fmla="*/ 409302 h 1686480"/>
              <a:gd name="connsiteX51" fmla="*/ 8231938 w 9288370"/>
              <a:gd name="connsiteY51" fmla="*/ 259259 h 1686480"/>
              <a:gd name="connsiteX52" fmla="*/ 8428864 w 9288370"/>
              <a:gd name="connsiteY52" fmla="*/ 208471 h 1686480"/>
              <a:gd name="connsiteX53" fmla="*/ 8616510 w 9288370"/>
              <a:gd name="connsiteY53" fmla="*/ 161973 h 1686480"/>
              <a:gd name="connsiteX54" fmla="*/ 8826766 w 9288370"/>
              <a:gd name="connsiteY54" fmla="*/ 152111 h 1686480"/>
              <a:gd name="connsiteX55" fmla="*/ 8917647 w 9288370"/>
              <a:gd name="connsiteY55" fmla="*/ 112232 h 1686480"/>
              <a:gd name="connsiteX56" fmla="*/ 9182272 w 9288370"/>
              <a:gd name="connsiteY56" fmla="*/ 37171 h 1686480"/>
              <a:gd name="connsiteX57" fmla="*/ 9232990 w 9288370"/>
              <a:gd name="connsiteY57" fmla="*/ 24074 h 1686480"/>
              <a:gd name="connsiteX58" fmla="*/ 9288370 w 9288370"/>
              <a:gd name="connsiteY58" fmla="*/ 0 h 1686480"/>
              <a:gd name="connsiteX59" fmla="*/ 0 w 9288370"/>
              <a:gd name="connsiteY59" fmla="*/ 0 h 1686480"/>
              <a:gd name="connsiteX60" fmla="*/ 8158 w 9288370"/>
              <a:gd name="connsiteY60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7546 w 9288370"/>
              <a:gd name="connsiteY26" fmla="*/ 1294697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21861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14737 h 1686480"/>
              <a:gd name="connsiteX5" fmla="*/ 1339078 w 9288370"/>
              <a:gd name="connsiteY5" fmla="*/ 1494730 h 1686480"/>
              <a:gd name="connsiteX6" fmla="*/ 1492452 w 9288370"/>
              <a:gd name="connsiteY6" fmla="*/ 1519061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71666 h 1686480"/>
              <a:gd name="connsiteX1" fmla="*/ 411216 w 9288370"/>
              <a:gd name="connsiteY1" fmla="*/ 1628370 h 1686480"/>
              <a:gd name="connsiteX2" fmla="*/ 766051 w 9288370"/>
              <a:gd name="connsiteY2" fmla="*/ 1569826 h 1686480"/>
              <a:gd name="connsiteX3" fmla="*/ 971617 w 9288370"/>
              <a:gd name="connsiteY3" fmla="*/ 1522494 h 1686480"/>
              <a:gd name="connsiteX4" fmla="*/ 1186668 w 9288370"/>
              <a:gd name="connsiteY4" fmla="*/ 1514737 h 1686480"/>
              <a:gd name="connsiteX5" fmla="*/ 1339078 w 9288370"/>
              <a:gd name="connsiteY5" fmla="*/ 1494730 h 1686480"/>
              <a:gd name="connsiteX6" fmla="*/ 1488946 w 9288370"/>
              <a:gd name="connsiteY6" fmla="*/ 1508375 h 1686480"/>
              <a:gd name="connsiteX7" fmla="*/ 1604999 w 9288370"/>
              <a:gd name="connsiteY7" fmla="*/ 1513599 h 1686480"/>
              <a:gd name="connsiteX8" fmla="*/ 1717911 w 9288370"/>
              <a:gd name="connsiteY8" fmla="*/ 1497764 h 1686480"/>
              <a:gd name="connsiteX9" fmla="*/ 1794234 w 9288370"/>
              <a:gd name="connsiteY9" fmla="*/ 1464331 h 1686480"/>
              <a:gd name="connsiteX10" fmla="*/ 2101780 w 9288370"/>
              <a:gd name="connsiteY10" fmla="*/ 1409907 h 1686480"/>
              <a:gd name="connsiteX11" fmla="*/ 2244830 w 9288370"/>
              <a:gd name="connsiteY11" fmla="*/ 1388540 h 1686480"/>
              <a:gd name="connsiteX12" fmla="*/ 2428648 w 9288370"/>
              <a:gd name="connsiteY12" fmla="*/ 1372736 h 1686480"/>
              <a:gd name="connsiteX13" fmla="*/ 2645882 w 9288370"/>
              <a:gd name="connsiteY13" fmla="*/ 1341971 h 1686480"/>
              <a:gd name="connsiteX14" fmla="*/ 2707413 w 9288370"/>
              <a:gd name="connsiteY14" fmla="*/ 1347156 h 1686480"/>
              <a:gd name="connsiteX15" fmla="*/ 2843134 w 9288370"/>
              <a:gd name="connsiteY15" fmla="*/ 1323561 h 1686480"/>
              <a:gd name="connsiteX16" fmla="*/ 2923804 w 9288370"/>
              <a:gd name="connsiteY16" fmla="*/ 1314224 h 1686480"/>
              <a:gd name="connsiteX17" fmla="*/ 2953618 w 9288370"/>
              <a:gd name="connsiteY17" fmla="*/ 1318186 h 1686480"/>
              <a:gd name="connsiteX18" fmla="*/ 2995816 w 9288370"/>
              <a:gd name="connsiteY18" fmla="*/ 1318670 h 1686480"/>
              <a:gd name="connsiteX19" fmla="*/ 3261550 w 9288370"/>
              <a:gd name="connsiteY19" fmla="*/ 1289117 h 1686480"/>
              <a:gd name="connsiteX20" fmla="*/ 3409554 w 9288370"/>
              <a:gd name="connsiteY20" fmla="*/ 1258110 h 1686480"/>
              <a:gd name="connsiteX21" fmla="*/ 3534382 w 9288370"/>
              <a:gd name="connsiteY21" fmla="*/ 1245916 h 1686480"/>
              <a:gd name="connsiteX22" fmla="*/ 3707853 w 9288370"/>
              <a:gd name="connsiteY22" fmla="*/ 1241722 h 1686480"/>
              <a:gd name="connsiteX23" fmla="*/ 3925616 w 9288370"/>
              <a:gd name="connsiteY23" fmla="*/ 1253751 h 1686480"/>
              <a:gd name="connsiteX24" fmla="*/ 3954387 w 9288370"/>
              <a:gd name="connsiteY24" fmla="*/ 1263789 h 1686480"/>
              <a:gd name="connsiteX25" fmla="*/ 3995849 w 9288370"/>
              <a:gd name="connsiteY25" fmla="*/ 1272939 h 1686480"/>
              <a:gd name="connsiteX26" fmla="*/ 4060534 w 9288370"/>
              <a:gd name="connsiteY26" fmla="*/ 1273326 h 1686480"/>
              <a:gd name="connsiteX27" fmla="*/ 4575478 w 9288370"/>
              <a:gd name="connsiteY27" fmla="*/ 1261726 h 1686480"/>
              <a:gd name="connsiteX28" fmla="*/ 4650026 w 9288370"/>
              <a:gd name="connsiteY28" fmla="*/ 1265798 h 1686480"/>
              <a:gd name="connsiteX29" fmla="*/ 4792008 w 9288370"/>
              <a:gd name="connsiteY29" fmla="*/ 1243899 h 1686480"/>
              <a:gd name="connsiteX30" fmla="*/ 4954126 w 9288370"/>
              <a:gd name="connsiteY30" fmla="*/ 1204617 h 1686480"/>
              <a:gd name="connsiteX31" fmla="*/ 5309678 w 9288370"/>
              <a:gd name="connsiteY31" fmla="*/ 1128278 h 1686480"/>
              <a:gd name="connsiteX32" fmla="*/ 5474724 w 9288370"/>
              <a:gd name="connsiteY32" fmla="*/ 1091167 h 1686480"/>
              <a:gd name="connsiteX33" fmla="*/ 5612132 w 9288370"/>
              <a:gd name="connsiteY33" fmla="*/ 1051509 h 1686480"/>
              <a:gd name="connsiteX34" fmla="*/ 5776618 w 9288370"/>
              <a:gd name="connsiteY34" fmla="*/ 1053037 h 1686480"/>
              <a:gd name="connsiteX35" fmla="*/ 5785786 w 9288370"/>
              <a:gd name="connsiteY35" fmla="*/ 1051213 h 1686480"/>
              <a:gd name="connsiteX36" fmla="*/ 5829381 w 9288370"/>
              <a:gd name="connsiteY36" fmla="*/ 1046878 h 1686480"/>
              <a:gd name="connsiteX37" fmla="*/ 5943596 w 9288370"/>
              <a:gd name="connsiteY37" fmla="*/ 1043237 h 1686480"/>
              <a:gd name="connsiteX38" fmla="*/ 5985730 w 9288370"/>
              <a:gd name="connsiteY38" fmla="*/ 1035396 h 1686480"/>
              <a:gd name="connsiteX39" fmla="*/ 6103109 w 9288370"/>
              <a:gd name="connsiteY39" fmla="*/ 1019019 h 1686480"/>
              <a:gd name="connsiteX40" fmla="*/ 6222406 w 9288370"/>
              <a:gd name="connsiteY40" fmla="*/ 985341 h 1686480"/>
              <a:gd name="connsiteX41" fmla="*/ 6598672 w 9288370"/>
              <a:gd name="connsiteY41" fmla="*/ 902062 h 1686480"/>
              <a:gd name="connsiteX42" fmla="*/ 6766149 w 9288370"/>
              <a:gd name="connsiteY42" fmla="*/ 846132 h 1686480"/>
              <a:gd name="connsiteX43" fmla="*/ 6886312 w 9288370"/>
              <a:gd name="connsiteY43" fmla="*/ 781877 h 1686480"/>
              <a:gd name="connsiteX44" fmla="*/ 7006457 w 9288370"/>
              <a:gd name="connsiteY44" fmla="*/ 699758 h 1686480"/>
              <a:gd name="connsiteX45" fmla="*/ 7231643 w 9288370"/>
              <a:gd name="connsiteY45" fmla="*/ 640778 h 1686480"/>
              <a:gd name="connsiteX46" fmla="*/ 7363123 w 9288370"/>
              <a:gd name="connsiteY46" fmla="*/ 593682 h 1686480"/>
              <a:gd name="connsiteX47" fmla="*/ 7588368 w 9288370"/>
              <a:gd name="connsiteY47" fmla="*/ 531129 h 1686480"/>
              <a:gd name="connsiteX48" fmla="*/ 7782741 w 9288370"/>
              <a:gd name="connsiteY48" fmla="*/ 455936 h 1686480"/>
              <a:gd name="connsiteX49" fmla="*/ 7952094 w 9288370"/>
              <a:gd name="connsiteY49" fmla="*/ 409302 h 1686480"/>
              <a:gd name="connsiteX50" fmla="*/ 8231938 w 9288370"/>
              <a:gd name="connsiteY50" fmla="*/ 259259 h 1686480"/>
              <a:gd name="connsiteX51" fmla="*/ 8428864 w 9288370"/>
              <a:gd name="connsiteY51" fmla="*/ 208471 h 1686480"/>
              <a:gd name="connsiteX52" fmla="*/ 8616510 w 9288370"/>
              <a:gd name="connsiteY52" fmla="*/ 161973 h 1686480"/>
              <a:gd name="connsiteX53" fmla="*/ 8826766 w 9288370"/>
              <a:gd name="connsiteY53" fmla="*/ 152111 h 1686480"/>
              <a:gd name="connsiteX54" fmla="*/ 8917647 w 9288370"/>
              <a:gd name="connsiteY54" fmla="*/ 112232 h 1686480"/>
              <a:gd name="connsiteX55" fmla="*/ 9182272 w 9288370"/>
              <a:gd name="connsiteY55" fmla="*/ 37171 h 1686480"/>
              <a:gd name="connsiteX56" fmla="*/ 9232990 w 9288370"/>
              <a:gd name="connsiteY56" fmla="*/ 24074 h 1686480"/>
              <a:gd name="connsiteX57" fmla="*/ 9288370 w 9288370"/>
              <a:gd name="connsiteY57" fmla="*/ 0 h 1686480"/>
              <a:gd name="connsiteX58" fmla="*/ 0 w 9288370"/>
              <a:gd name="connsiteY58" fmla="*/ 0 h 1686480"/>
              <a:gd name="connsiteX59" fmla="*/ 8158 w 9288370"/>
              <a:gd name="connsiteY59" fmla="*/ 1671666 h 1686480"/>
              <a:gd name="connsiteX0" fmla="*/ 8158 w 9288370"/>
              <a:gd name="connsiteY0" fmla="*/ 1657420 h 1674498"/>
              <a:gd name="connsiteX1" fmla="*/ 411216 w 9288370"/>
              <a:gd name="connsiteY1" fmla="*/ 1628370 h 1674498"/>
              <a:gd name="connsiteX2" fmla="*/ 766051 w 9288370"/>
              <a:gd name="connsiteY2" fmla="*/ 1569826 h 1674498"/>
              <a:gd name="connsiteX3" fmla="*/ 971617 w 9288370"/>
              <a:gd name="connsiteY3" fmla="*/ 1522494 h 1674498"/>
              <a:gd name="connsiteX4" fmla="*/ 1186668 w 9288370"/>
              <a:gd name="connsiteY4" fmla="*/ 1514737 h 1674498"/>
              <a:gd name="connsiteX5" fmla="*/ 1339078 w 9288370"/>
              <a:gd name="connsiteY5" fmla="*/ 1494730 h 1674498"/>
              <a:gd name="connsiteX6" fmla="*/ 1488946 w 9288370"/>
              <a:gd name="connsiteY6" fmla="*/ 1508375 h 1674498"/>
              <a:gd name="connsiteX7" fmla="*/ 1604999 w 9288370"/>
              <a:gd name="connsiteY7" fmla="*/ 1513599 h 1674498"/>
              <a:gd name="connsiteX8" fmla="*/ 1717911 w 9288370"/>
              <a:gd name="connsiteY8" fmla="*/ 1497764 h 1674498"/>
              <a:gd name="connsiteX9" fmla="*/ 1794234 w 9288370"/>
              <a:gd name="connsiteY9" fmla="*/ 1464331 h 1674498"/>
              <a:gd name="connsiteX10" fmla="*/ 2101780 w 9288370"/>
              <a:gd name="connsiteY10" fmla="*/ 1409907 h 1674498"/>
              <a:gd name="connsiteX11" fmla="*/ 2244830 w 9288370"/>
              <a:gd name="connsiteY11" fmla="*/ 1388540 h 1674498"/>
              <a:gd name="connsiteX12" fmla="*/ 2428648 w 9288370"/>
              <a:gd name="connsiteY12" fmla="*/ 1372736 h 1674498"/>
              <a:gd name="connsiteX13" fmla="*/ 2645882 w 9288370"/>
              <a:gd name="connsiteY13" fmla="*/ 1341971 h 1674498"/>
              <a:gd name="connsiteX14" fmla="*/ 2707413 w 9288370"/>
              <a:gd name="connsiteY14" fmla="*/ 1347156 h 1674498"/>
              <a:gd name="connsiteX15" fmla="*/ 2843134 w 9288370"/>
              <a:gd name="connsiteY15" fmla="*/ 1323561 h 1674498"/>
              <a:gd name="connsiteX16" fmla="*/ 2923804 w 9288370"/>
              <a:gd name="connsiteY16" fmla="*/ 1314224 h 1674498"/>
              <a:gd name="connsiteX17" fmla="*/ 2953618 w 9288370"/>
              <a:gd name="connsiteY17" fmla="*/ 1318186 h 1674498"/>
              <a:gd name="connsiteX18" fmla="*/ 2995816 w 9288370"/>
              <a:gd name="connsiteY18" fmla="*/ 1318670 h 1674498"/>
              <a:gd name="connsiteX19" fmla="*/ 3261550 w 9288370"/>
              <a:gd name="connsiteY19" fmla="*/ 1289117 h 1674498"/>
              <a:gd name="connsiteX20" fmla="*/ 3409554 w 9288370"/>
              <a:gd name="connsiteY20" fmla="*/ 1258110 h 1674498"/>
              <a:gd name="connsiteX21" fmla="*/ 3534382 w 9288370"/>
              <a:gd name="connsiteY21" fmla="*/ 1245916 h 1674498"/>
              <a:gd name="connsiteX22" fmla="*/ 3707853 w 9288370"/>
              <a:gd name="connsiteY22" fmla="*/ 1241722 h 1674498"/>
              <a:gd name="connsiteX23" fmla="*/ 3925616 w 9288370"/>
              <a:gd name="connsiteY23" fmla="*/ 1253751 h 1674498"/>
              <a:gd name="connsiteX24" fmla="*/ 3954387 w 9288370"/>
              <a:gd name="connsiteY24" fmla="*/ 1263789 h 1674498"/>
              <a:gd name="connsiteX25" fmla="*/ 3995849 w 9288370"/>
              <a:gd name="connsiteY25" fmla="*/ 1272939 h 1674498"/>
              <a:gd name="connsiteX26" fmla="*/ 4060534 w 9288370"/>
              <a:gd name="connsiteY26" fmla="*/ 1273326 h 1674498"/>
              <a:gd name="connsiteX27" fmla="*/ 4575478 w 9288370"/>
              <a:gd name="connsiteY27" fmla="*/ 1261726 h 1674498"/>
              <a:gd name="connsiteX28" fmla="*/ 4650026 w 9288370"/>
              <a:gd name="connsiteY28" fmla="*/ 1265798 h 1674498"/>
              <a:gd name="connsiteX29" fmla="*/ 4792008 w 9288370"/>
              <a:gd name="connsiteY29" fmla="*/ 1243899 h 1674498"/>
              <a:gd name="connsiteX30" fmla="*/ 4954126 w 9288370"/>
              <a:gd name="connsiteY30" fmla="*/ 1204617 h 1674498"/>
              <a:gd name="connsiteX31" fmla="*/ 5309678 w 9288370"/>
              <a:gd name="connsiteY31" fmla="*/ 1128278 h 1674498"/>
              <a:gd name="connsiteX32" fmla="*/ 5474724 w 9288370"/>
              <a:gd name="connsiteY32" fmla="*/ 1091167 h 1674498"/>
              <a:gd name="connsiteX33" fmla="*/ 5612132 w 9288370"/>
              <a:gd name="connsiteY33" fmla="*/ 1051509 h 1674498"/>
              <a:gd name="connsiteX34" fmla="*/ 5776618 w 9288370"/>
              <a:gd name="connsiteY34" fmla="*/ 1053037 h 1674498"/>
              <a:gd name="connsiteX35" fmla="*/ 5785786 w 9288370"/>
              <a:gd name="connsiteY35" fmla="*/ 1051213 h 1674498"/>
              <a:gd name="connsiteX36" fmla="*/ 5829381 w 9288370"/>
              <a:gd name="connsiteY36" fmla="*/ 1046878 h 1674498"/>
              <a:gd name="connsiteX37" fmla="*/ 5943596 w 9288370"/>
              <a:gd name="connsiteY37" fmla="*/ 1043237 h 1674498"/>
              <a:gd name="connsiteX38" fmla="*/ 5985730 w 9288370"/>
              <a:gd name="connsiteY38" fmla="*/ 1035396 h 1674498"/>
              <a:gd name="connsiteX39" fmla="*/ 6103109 w 9288370"/>
              <a:gd name="connsiteY39" fmla="*/ 1019019 h 1674498"/>
              <a:gd name="connsiteX40" fmla="*/ 6222406 w 9288370"/>
              <a:gd name="connsiteY40" fmla="*/ 985341 h 1674498"/>
              <a:gd name="connsiteX41" fmla="*/ 6598672 w 9288370"/>
              <a:gd name="connsiteY41" fmla="*/ 902062 h 1674498"/>
              <a:gd name="connsiteX42" fmla="*/ 6766149 w 9288370"/>
              <a:gd name="connsiteY42" fmla="*/ 846132 h 1674498"/>
              <a:gd name="connsiteX43" fmla="*/ 6886312 w 9288370"/>
              <a:gd name="connsiteY43" fmla="*/ 781877 h 1674498"/>
              <a:gd name="connsiteX44" fmla="*/ 7006457 w 9288370"/>
              <a:gd name="connsiteY44" fmla="*/ 699758 h 1674498"/>
              <a:gd name="connsiteX45" fmla="*/ 7231643 w 9288370"/>
              <a:gd name="connsiteY45" fmla="*/ 640778 h 1674498"/>
              <a:gd name="connsiteX46" fmla="*/ 7363123 w 9288370"/>
              <a:gd name="connsiteY46" fmla="*/ 593682 h 1674498"/>
              <a:gd name="connsiteX47" fmla="*/ 7588368 w 9288370"/>
              <a:gd name="connsiteY47" fmla="*/ 531129 h 1674498"/>
              <a:gd name="connsiteX48" fmla="*/ 7782741 w 9288370"/>
              <a:gd name="connsiteY48" fmla="*/ 455936 h 1674498"/>
              <a:gd name="connsiteX49" fmla="*/ 7952094 w 9288370"/>
              <a:gd name="connsiteY49" fmla="*/ 409302 h 1674498"/>
              <a:gd name="connsiteX50" fmla="*/ 8231938 w 9288370"/>
              <a:gd name="connsiteY50" fmla="*/ 259259 h 1674498"/>
              <a:gd name="connsiteX51" fmla="*/ 8428864 w 9288370"/>
              <a:gd name="connsiteY51" fmla="*/ 208471 h 1674498"/>
              <a:gd name="connsiteX52" fmla="*/ 8616510 w 9288370"/>
              <a:gd name="connsiteY52" fmla="*/ 161973 h 1674498"/>
              <a:gd name="connsiteX53" fmla="*/ 8826766 w 9288370"/>
              <a:gd name="connsiteY53" fmla="*/ 152111 h 1674498"/>
              <a:gd name="connsiteX54" fmla="*/ 8917647 w 9288370"/>
              <a:gd name="connsiteY54" fmla="*/ 112232 h 1674498"/>
              <a:gd name="connsiteX55" fmla="*/ 9182272 w 9288370"/>
              <a:gd name="connsiteY55" fmla="*/ 37171 h 1674498"/>
              <a:gd name="connsiteX56" fmla="*/ 9232990 w 9288370"/>
              <a:gd name="connsiteY56" fmla="*/ 24074 h 1674498"/>
              <a:gd name="connsiteX57" fmla="*/ 9288370 w 9288370"/>
              <a:gd name="connsiteY57" fmla="*/ 0 h 1674498"/>
              <a:gd name="connsiteX58" fmla="*/ 0 w 9288370"/>
              <a:gd name="connsiteY58" fmla="*/ 0 h 1674498"/>
              <a:gd name="connsiteX59" fmla="*/ 8158 w 9288370"/>
              <a:gd name="connsiteY59" fmla="*/ 1657420 h 1674498"/>
              <a:gd name="connsiteX0" fmla="*/ 8158 w 9288370"/>
              <a:gd name="connsiteY0" fmla="*/ 1657420 h 1657420"/>
              <a:gd name="connsiteX1" fmla="*/ 411216 w 9288370"/>
              <a:gd name="connsiteY1" fmla="*/ 1628370 h 1657420"/>
              <a:gd name="connsiteX2" fmla="*/ 766051 w 9288370"/>
              <a:gd name="connsiteY2" fmla="*/ 1569826 h 1657420"/>
              <a:gd name="connsiteX3" fmla="*/ 971617 w 9288370"/>
              <a:gd name="connsiteY3" fmla="*/ 1522494 h 1657420"/>
              <a:gd name="connsiteX4" fmla="*/ 1186668 w 9288370"/>
              <a:gd name="connsiteY4" fmla="*/ 1514737 h 1657420"/>
              <a:gd name="connsiteX5" fmla="*/ 1339078 w 9288370"/>
              <a:gd name="connsiteY5" fmla="*/ 1494730 h 1657420"/>
              <a:gd name="connsiteX6" fmla="*/ 1488946 w 9288370"/>
              <a:gd name="connsiteY6" fmla="*/ 1508375 h 1657420"/>
              <a:gd name="connsiteX7" fmla="*/ 1604999 w 9288370"/>
              <a:gd name="connsiteY7" fmla="*/ 1513599 h 1657420"/>
              <a:gd name="connsiteX8" fmla="*/ 1717911 w 9288370"/>
              <a:gd name="connsiteY8" fmla="*/ 1497764 h 1657420"/>
              <a:gd name="connsiteX9" fmla="*/ 1794234 w 9288370"/>
              <a:gd name="connsiteY9" fmla="*/ 1464331 h 1657420"/>
              <a:gd name="connsiteX10" fmla="*/ 2101780 w 9288370"/>
              <a:gd name="connsiteY10" fmla="*/ 1409907 h 1657420"/>
              <a:gd name="connsiteX11" fmla="*/ 2244830 w 9288370"/>
              <a:gd name="connsiteY11" fmla="*/ 1388540 h 1657420"/>
              <a:gd name="connsiteX12" fmla="*/ 2428648 w 9288370"/>
              <a:gd name="connsiteY12" fmla="*/ 1372736 h 1657420"/>
              <a:gd name="connsiteX13" fmla="*/ 2645882 w 9288370"/>
              <a:gd name="connsiteY13" fmla="*/ 1341971 h 1657420"/>
              <a:gd name="connsiteX14" fmla="*/ 2707413 w 9288370"/>
              <a:gd name="connsiteY14" fmla="*/ 1347156 h 1657420"/>
              <a:gd name="connsiteX15" fmla="*/ 2843134 w 9288370"/>
              <a:gd name="connsiteY15" fmla="*/ 1323561 h 1657420"/>
              <a:gd name="connsiteX16" fmla="*/ 2923804 w 9288370"/>
              <a:gd name="connsiteY16" fmla="*/ 1314224 h 1657420"/>
              <a:gd name="connsiteX17" fmla="*/ 2953618 w 9288370"/>
              <a:gd name="connsiteY17" fmla="*/ 1318186 h 1657420"/>
              <a:gd name="connsiteX18" fmla="*/ 2995816 w 9288370"/>
              <a:gd name="connsiteY18" fmla="*/ 1318670 h 1657420"/>
              <a:gd name="connsiteX19" fmla="*/ 3261550 w 9288370"/>
              <a:gd name="connsiteY19" fmla="*/ 1289117 h 1657420"/>
              <a:gd name="connsiteX20" fmla="*/ 3409554 w 9288370"/>
              <a:gd name="connsiteY20" fmla="*/ 1258110 h 1657420"/>
              <a:gd name="connsiteX21" fmla="*/ 3534382 w 9288370"/>
              <a:gd name="connsiteY21" fmla="*/ 1245916 h 1657420"/>
              <a:gd name="connsiteX22" fmla="*/ 3707853 w 9288370"/>
              <a:gd name="connsiteY22" fmla="*/ 1241722 h 1657420"/>
              <a:gd name="connsiteX23" fmla="*/ 3925616 w 9288370"/>
              <a:gd name="connsiteY23" fmla="*/ 1253751 h 1657420"/>
              <a:gd name="connsiteX24" fmla="*/ 3954387 w 9288370"/>
              <a:gd name="connsiteY24" fmla="*/ 1263789 h 1657420"/>
              <a:gd name="connsiteX25" fmla="*/ 3995849 w 9288370"/>
              <a:gd name="connsiteY25" fmla="*/ 1272939 h 1657420"/>
              <a:gd name="connsiteX26" fmla="*/ 4060534 w 9288370"/>
              <a:gd name="connsiteY26" fmla="*/ 1273326 h 1657420"/>
              <a:gd name="connsiteX27" fmla="*/ 4575478 w 9288370"/>
              <a:gd name="connsiteY27" fmla="*/ 1261726 h 1657420"/>
              <a:gd name="connsiteX28" fmla="*/ 4650026 w 9288370"/>
              <a:gd name="connsiteY28" fmla="*/ 1265798 h 1657420"/>
              <a:gd name="connsiteX29" fmla="*/ 4792008 w 9288370"/>
              <a:gd name="connsiteY29" fmla="*/ 1243899 h 1657420"/>
              <a:gd name="connsiteX30" fmla="*/ 4954126 w 9288370"/>
              <a:gd name="connsiteY30" fmla="*/ 1204617 h 1657420"/>
              <a:gd name="connsiteX31" fmla="*/ 5309678 w 9288370"/>
              <a:gd name="connsiteY31" fmla="*/ 1128278 h 1657420"/>
              <a:gd name="connsiteX32" fmla="*/ 5474724 w 9288370"/>
              <a:gd name="connsiteY32" fmla="*/ 1091167 h 1657420"/>
              <a:gd name="connsiteX33" fmla="*/ 5612132 w 9288370"/>
              <a:gd name="connsiteY33" fmla="*/ 1051509 h 1657420"/>
              <a:gd name="connsiteX34" fmla="*/ 5776618 w 9288370"/>
              <a:gd name="connsiteY34" fmla="*/ 1053037 h 1657420"/>
              <a:gd name="connsiteX35" fmla="*/ 5785786 w 9288370"/>
              <a:gd name="connsiteY35" fmla="*/ 1051213 h 1657420"/>
              <a:gd name="connsiteX36" fmla="*/ 5829381 w 9288370"/>
              <a:gd name="connsiteY36" fmla="*/ 1046878 h 1657420"/>
              <a:gd name="connsiteX37" fmla="*/ 5943596 w 9288370"/>
              <a:gd name="connsiteY37" fmla="*/ 1043237 h 1657420"/>
              <a:gd name="connsiteX38" fmla="*/ 5985730 w 9288370"/>
              <a:gd name="connsiteY38" fmla="*/ 1035396 h 1657420"/>
              <a:gd name="connsiteX39" fmla="*/ 6103109 w 9288370"/>
              <a:gd name="connsiteY39" fmla="*/ 1019019 h 1657420"/>
              <a:gd name="connsiteX40" fmla="*/ 6222406 w 9288370"/>
              <a:gd name="connsiteY40" fmla="*/ 985341 h 1657420"/>
              <a:gd name="connsiteX41" fmla="*/ 6598672 w 9288370"/>
              <a:gd name="connsiteY41" fmla="*/ 902062 h 1657420"/>
              <a:gd name="connsiteX42" fmla="*/ 6766149 w 9288370"/>
              <a:gd name="connsiteY42" fmla="*/ 846132 h 1657420"/>
              <a:gd name="connsiteX43" fmla="*/ 6886312 w 9288370"/>
              <a:gd name="connsiteY43" fmla="*/ 781877 h 1657420"/>
              <a:gd name="connsiteX44" fmla="*/ 7006457 w 9288370"/>
              <a:gd name="connsiteY44" fmla="*/ 699758 h 1657420"/>
              <a:gd name="connsiteX45" fmla="*/ 7231643 w 9288370"/>
              <a:gd name="connsiteY45" fmla="*/ 640778 h 1657420"/>
              <a:gd name="connsiteX46" fmla="*/ 7363123 w 9288370"/>
              <a:gd name="connsiteY46" fmla="*/ 593682 h 1657420"/>
              <a:gd name="connsiteX47" fmla="*/ 7588368 w 9288370"/>
              <a:gd name="connsiteY47" fmla="*/ 531129 h 1657420"/>
              <a:gd name="connsiteX48" fmla="*/ 7782741 w 9288370"/>
              <a:gd name="connsiteY48" fmla="*/ 455936 h 1657420"/>
              <a:gd name="connsiteX49" fmla="*/ 7952094 w 9288370"/>
              <a:gd name="connsiteY49" fmla="*/ 409302 h 1657420"/>
              <a:gd name="connsiteX50" fmla="*/ 8231938 w 9288370"/>
              <a:gd name="connsiteY50" fmla="*/ 259259 h 1657420"/>
              <a:gd name="connsiteX51" fmla="*/ 8428864 w 9288370"/>
              <a:gd name="connsiteY51" fmla="*/ 208471 h 1657420"/>
              <a:gd name="connsiteX52" fmla="*/ 8616510 w 9288370"/>
              <a:gd name="connsiteY52" fmla="*/ 161973 h 1657420"/>
              <a:gd name="connsiteX53" fmla="*/ 8826766 w 9288370"/>
              <a:gd name="connsiteY53" fmla="*/ 152111 h 1657420"/>
              <a:gd name="connsiteX54" fmla="*/ 8917647 w 9288370"/>
              <a:gd name="connsiteY54" fmla="*/ 112232 h 1657420"/>
              <a:gd name="connsiteX55" fmla="*/ 9182272 w 9288370"/>
              <a:gd name="connsiteY55" fmla="*/ 37171 h 1657420"/>
              <a:gd name="connsiteX56" fmla="*/ 9232990 w 9288370"/>
              <a:gd name="connsiteY56" fmla="*/ 24074 h 1657420"/>
              <a:gd name="connsiteX57" fmla="*/ 9288370 w 9288370"/>
              <a:gd name="connsiteY57" fmla="*/ 0 h 1657420"/>
              <a:gd name="connsiteX58" fmla="*/ 0 w 9288370"/>
              <a:gd name="connsiteY58" fmla="*/ 0 h 1657420"/>
              <a:gd name="connsiteX59" fmla="*/ 8158 w 9288370"/>
              <a:gd name="connsiteY59" fmla="*/ 1657420 h 1657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288370" h="1657420">
                <a:moveTo>
                  <a:pt x="8158" y="1657420"/>
                </a:moveTo>
                <a:cubicBezTo>
                  <a:pt x="61478" y="1649348"/>
                  <a:pt x="284901" y="1645343"/>
                  <a:pt x="411216" y="1628370"/>
                </a:cubicBezTo>
                <a:cubicBezTo>
                  <a:pt x="480417" y="1633188"/>
                  <a:pt x="558470" y="1603899"/>
                  <a:pt x="766051" y="1569826"/>
                </a:cubicBezTo>
                <a:cubicBezTo>
                  <a:pt x="812488" y="1564422"/>
                  <a:pt x="953443" y="1560007"/>
                  <a:pt x="971617" y="1522494"/>
                </a:cubicBezTo>
                <a:cubicBezTo>
                  <a:pt x="1020161" y="1501878"/>
                  <a:pt x="1097347" y="1533665"/>
                  <a:pt x="1186668" y="1514737"/>
                </a:cubicBezTo>
                <a:lnTo>
                  <a:pt x="1339078" y="1494730"/>
                </a:lnTo>
                <a:lnTo>
                  <a:pt x="1488946" y="1508375"/>
                </a:lnTo>
                <a:lnTo>
                  <a:pt x="1604999" y="1513599"/>
                </a:lnTo>
                <a:lnTo>
                  <a:pt x="1717911" y="1497764"/>
                </a:lnTo>
                <a:cubicBezTo>
                  <a:pt x="1743422" y="1488490"/>
                  <a:pt x="1730257" y="1478974"/>
                  <a:pt x="1794234" y="1464331"/>
                </a:cubicBezTo>
                <a:cubicBezTo>
                  <a:pt x="1842539" y="1428781"/>
                  <a:pt x="1920661" y="1445458"/>
                  <a:pt x="2101780" y="1409907"/>
                </a:cubicBezTo>
                <a:cubicBezTo>
                  <a:pt x="2138594" y="1385934"/>
                  <a:pt x="2193900" y="1407074"/>
                  <a:pt x="2244830" y="1388540"/>
                </a:cubicBezTo>
                <a:cubicBezTo>
                  <a:pt x="2310706" y="1379336"/>
                  <a:pt x="2366733" y="1379060"/>
                  <a:pt x="2428648" y="1372736"/>
                </a:cubicBezTo>
                <a:cubicBezTo>
                  <a:pt x="2495490" y="1364975"/>
                  <a:pt x="2599421" y="1346234"/>
                  <a:pt x="2645882" y="1341971"/>
                </a:cubicBezTo>
                <a:cubicBezTo>
                  <a:pt x="2670920" y="1340537"/>
                  <a:pt x="2669117" y="1348484"/>
                  <a:pt x="2707413" y="1347156"/>
                </a:cubicBezTo>
                <a:cubicBezTo>
                  <a:pt x="2743721" y="1324535"/>
                  <a:pt x="2798213" y="1353269"/>
                  <a:pt x="2843134" y="1323561"/>
                </a:cubicBezTo>
                <a:cubicBezTo>
                  <a:pt x="2859865" y="1315298"/>
                  <a:pt x="2912970" y="1306041"/>
                  <a:pt x="2923804" y="1314224"/>
                </a:cubicBezTo>
                <a:cubicBezTo>
                  <a:pt x="2935040" y="1314339"/>
                  <a:pt x="2947659" y="1308371"/>
                  <a:pt x="2953618" y="1318186"/>
                </a:cubicBezTo>
                <a:cubicBezTo>
                  <a:pt x="2963089" y="1329568"/>
                  <a:pt x="3000111" y="1302355"/>
                  <a:pt x="2995816" y="1318670"/>
                </a:cubicBezTo>
                <a:cubicBezTo>
                  <a:pt x="3062330" y="1309669"/>
                  <a:pt x="3152963" y="1319665"/>
                  <a:pt x="3261550" y="1289117"/>
                </a:cubicBezTo>
                <a:lnTo>
                  <a:pt x="3409554" y="1258110"/>
                </a:lnTo>
                <a:cubicBezTo>
                  <a:pt x="3478041" y="1234777"/>
                  <a:pt x="3465895" y="1252355"/>
                  <a:pt x="3534382" y="1245916"/>
                </a:cubicBezTo>
                <a:cubicBezTo>
                  <a:pt x="3568027" y="1248143"/>
                  <a:pt x="3669967" y="1235157"/>
                  <a:pt x="3707853" y="1241722"/>
                </a:cubicBezTo>
                <a:cubicBezTo>
                  <a:pt x="3753776" y="1247777"/>
                  <a:pt x="3884527" y="1250073"/>
                  <a:pt x="3925616" y="1253751"/>
                </a:cubicBezTo>
                <a:cubicBezTo>
                  <a:pt x="3936659" y="1256176"/>
                  <a:pt x="3949946" y="1252887"/>
                  <a:pt x="3954387" y="1263789"/>
                </a:cubicBezTo>
                <a:cubicBezTo>
                  <a:pt x="3962052" y="1276954"/>
                  <a:pt x="4002445" y="1257743"/>
                  <a:pt x="3995849" y="1272939"/>
                </a:cubicBezTo>
                <a:cubicBezTo>
                  <a:pt x="4024501" y="1259800"/>
                  <a:pt x="4037687" y="1266099"/>
                  <a:pt x="4060534" y="1273326"/>
                </a:cubicBezTo>
                <a:cubicBezTo>
                  <a:pt x="4222834" y="1244527"/>
                  <a:pt x="4406167" y="1272716"/>
                  <a:pt x="4575478" y="1261726"/>
                </a:cubicBezTo>
                <a:lnTo>
                  <a:pt x="4650026" y="1265798"/>
                </a:lnTo>
                <a:lnTo>
                  <a:pt x="4792008" y="1243899"/>
                </a:lnTo>
                <a:cubicBezTo>
                  <a:pt x="4864797" y="1217989"/>
                  <a:pt x="4892960" y="1244893"/>
                  <a:pt x="4954126" y="1204617"/>
                </a:cubicBezTo>
                <a:cubicBezTo>
                  <a:pt x="5072643" y="1179171"/>
                  <a:pt x="5136253" y="1145277"/>
                  <a:pt x="5309678" y="1128278"/>
                </a:cubicBezTo>
                <a:cubicBezTo>
                  <a:pt x="5365406" y="1122815"/>
                  <a:pt x="5419708" y="1103537"/>
                  <a:pt x="5474724" y="1091167"/>
                </a:cubicBezTo>
                <a:lnTo>
                  <a:pt x="5612132" y="1051509"/>
                </a:lnTo>
                <a:cubicBezTo>
                  <a:pt x="5662448" y="1045154"/>
                  <a:pt x="5747676" y="1053086"/>
                  <a:pt x="5776618" y="1053037"/>
                </a:cubicBezTo>
                <a:lnTo>
                  <a:pt x="5785786" y="1051213"/>
                </a:lnTo>
                <a:lnTo>
                  <a:pt x="5829381" y="1046878"/>
                </a:lnTo>
                <a:cubicBezTo>
                  <a:pt x="5855683" y="1045549"/>
                  <a:pt x="5917537" y="1045151"/>
                  <a:pt x="5943596" y="1043237"/>
                </a:cubicBezTo>
                <a:cubicBezTo>
                  <a:pt x="5955032" y="1029831"/>
                  <a:pt x="5969545" y="1030469"/>
                  <a:pt x="5985730" y="1035396"/>
                </a:cubicBezTo>
                <a:cubicBezTo>
                  <a:pt x="6020901" y="1022497"/>
                  <a:pt x="6059962" y="1025742"/>
                  <a:pt x="6103109" y="1019019"/>
                </a:cubicBezTo>
                <a:cubicBezTo>
                  <a:pt x="6142495" y="996126"/>
                  <a:pt x="6176341" y="992625"/>
                  <a:pt x="6222406" y="985341"/>
                </a:cubicBezTo>
                <a:cubicBezTo>
                  <a:pt x="6305000" y="965848"/>
                  <a:pt x="6389790" y="916113"/>
                  <a:pt x="6598672" y="902062"/>
                </a:cubicBezTo>
                <a:cubicBezTo>
                  <a:pt x="6696217" y="878308"/>
                  <a:pt x="6705019" y="864412"/>
                  <a:pt x="6766149" y="846132"/>
                </a:cubicBezTo>
                <a:cubicBezTo>
                  <a:pt x="6751303" y="824906"/>
                  <a:pt x="6844288" y="800250"/>
                  <a:pt x="6886312" y="781877"/>
                </a:cubicBezTo>
                <a:cubicBezTo>
                  <a:pt x="6904346" y="796722"/>
                  <a:pt x="6974811" y="693660"/>
                  <a:pt x="7006457" y="699758"/>
                </a:cubicBezTo>
                <a:cubicBezTo>
                  <a:pt x="7015878" y="688760"/>
                  <a:pt x="7169942" y="678731"/>
                  <a:pt x="7231643" y="640778"/>
                </a:cubicBezTo>
                <a:cubicBezTo>
                  <a:pt x="7291087" y="623099"/>
                  <a:pt x="7308597" y="611957"/>
                  <a:pt x="7363123" y="593682"/>
                </a:cubicBezTo>
                <a:cubicBezTo>
                  <a:pt x="7401879" y="595559"/>
                  <a:pt x="7546060" y="516035"/>
                  <a:pt x="7588368" y="531129"/>
                </a:cubicBezTo>
                <a:cubicBezTo>
                  <a:pt x="7589802" y="511039"/>
                  <a:pt x="7775022" y="480542"/>
                  <a:pt x="7782741" y="455936"/>
                </a:cubicBezTo>
                <a:cubicBezTo>
                  <a:pt x="7843362" y="435631"/>
                  <a:pt x="7898455" y="431261"/>
                  <a:pt x="7952094" y="409302"/>
                </a:cubicBezTo>
                <a:cubicBezTo>
                  <a:pt x="8005733" y="387343"/>
                  <a:pt x="8146910" y="289023"/>
                  <a:pt x="8231938" y="259259"/>
                </a:cubicBezTo>
                <a:cubicBezTo>
                  <a:pt x="8305929" y="256630"/>
                  <a:pt x="8363222" y="225400"/>
                  <a:pt x="8428864" y="208471"/>
                </a:cubicBezTo>
                <a:cubicBezTo>
                  <a:pt x="8491413" y="192972"/>
                  <a:pt x="8456819" y="173248"/>
                  <a:pt x="8616510" y="161973"/>
                </a:cubicBezTo>
                <a:cubicBezTo>
                  <a:pt x="8658196" y="158015"/>
                  <a:pt x="8776576" y="160401"/>
                  <a:pt x="8826766" y="152111"/>
                </a:cubicBezTo>
                <a:lnTo>
                  <a:pt x="8917647" y="112232"/>
                </a:lnTo>
                <a:cubicBezTo>
                  <a:pt x="8976899" y="93075"/>
                  <a:pt x="9069756" y="89380"/>
                  <a:pt x="9182272" y="37171"/>
                </a:cubicBezTo>
                <a:cubicBezTo>
                  <a:pt x="9197307" y="35724"/>
                  <a:pt x="9214647" y="30863"/>
                  <a:pt x="9232990" y="24074"/>
                </a:cubicBezTo>
                <a:lnTo>
                  <a:pt x="9288370" y="0"/>
                </a:lnTo>
                <a:lnTo>
                  <a:pt x="0" y="0"/>
                </a:lnTo>
                <a:cubicBezTo>
                  <a:pt x="2719" y="557222"/>
                  <a:pt x="5439" y="1100198"/>
                  <a:pt x="8158" y="1657420"/>
                </a:cubicBezTo>
                <a:close/>
              </a:path>
            </a:pathLst>
          </a:custGeom>
          <a:blipFill>
            <a:blip r:embed="rId2"/>
            <a:tile tx="0" ty="0" sx="70000" sy="70000" flip="none" algn="tl"/>
          </a:blipFill>
          <a:ln w="12700" cap="flat" cmpd="sng" algn="ctr">
            <a:noFill/>
            <a:prstDash val="solid"/>
            <a:miter lim="800000"/>
          </a:ln>
          <a:effectLst>
            <a:innerShdw blurRad="63500" dist="12700" dir="5400000">
              <a:prstClr val="black">
                <a:alpha val="5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0821A80-9C4C-B638-0AD3-EDD86F45F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799" y="685800"/>
            <a:ext cx="4559301" cy="1811740"/>
          </a:xfrm>
        </p:spPr>
        <p:txBody>
          <a:bodyPr anchor="ctr">
            <a:normAutofit/>
          </a:bodyPr>
          <a:lstStyle/>
          <a:p>
            <a:r>
              <a:rPr lang="ru-RU" dirty="0"/>
              <a:t>Недавние изменения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1F1BFB-1532-6F48-70EF-9346A8E8F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590801"/>
            <a:ext cx="4559301" cy="372267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>
                <a:ea typeface="+mn-lt"/>
                <a:cs typeface="+mn-lt"/>
              </a:rPr>
              <a:t>В 1910 году в этом созвездии вспыхнула новая DI Ящерицы (англ.), достигшая в максимуме блеска +4,6</a:t>
            </a:r>
            <a:r>
              <a:rPr lang="ru-RU" baseline="30000" dirty="0">
                <a:ea typeface="+mn-lt"/>
                <a:cs typeface="+mn-lt"/>
              </a:rPr>
              <a:t>m</a:t>
            </a:r>
            <a:r>
              <a:rPr lang="ru-RU" dirty="0">
                <a:ea typeface="+mn-lt"/>
                <a:cs typeface="+mn-lt"/>
              </a:rPr>
              <a:t>. В 1936 году появилась ещё одна, более яркая новая CP Ящерицы (англ.), достигшая +2,1</a:t>
            </a:r>
            <a:r>
              <a:rPr lang="ru-RU" baseline="30000" dirty="0">
                <a:ea typeface="+mn-lt"/>
                <a:cs typeface="+mn-lt"/>
              </a:rPr>
              <a:t>m</a:t>
            </a:r>
            <a:r>
              <a:rPr lang="ru-RU" dirty="0">
                <a:ea typeface="+mn-lt"/>
                <a:cs typeface="+mn-lt"/>
              </a:rPr>
              <a:t> (примерная яркость звёзд ковша Большой Медведицы), но уже к 1970-м годам она потускнела до +15,3</a:t>
            </a:r>
            <a:r>
              <a:rPr lang="ru-RU" baseline="30000" dirty="0">
                <a:ea typeface="+mn-lt"/>
                <a:cs typeface="+mn-lt"/>
              </a:rPr>
              <a:t>m</a:t>
            </a:r>
            <a:r>
              <a:rPr lang="ru-RU" dirty="0">
                <a:ea typeface="+mn-lt"/>
                <a:cs typeface="+mn-lt"/>
              </a:rPr>
              <a:t> и стала доступна только для наблюдения в сильные телескопы.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A843C12D-8317-6B3B-10FE-CBDDE22812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0899" y="815141"/>
            <a:ext cx="5575302" cy="526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8718"/>
      </p:ext>
    </p:extLst>
  </p:cSld>
  <p:clrMapOvr>
    <a:masterClrMapping/>
  </p:clrMapOvr>
</p:sld>
</file>

<file path=ppt/theme/theme1.xml><?xml version="1.0" encoding="utf-8"?>
<a:theme xmlns:a="http://schemas.openxmlformats.org/drawingml/2006/main" name="AfterhoursVTI">
  <a:themeElements>
    <a:clrScheme name="Afterhours">
      <a:dk1>
        <a:sysClr val="windowText" lastClr="000000"/>
      </a:dk1>
      <a:lt1>
        <a:srgbClr val="FFFFFF"/>
      </a:lt1>
      <a:dk2>
        <a:srgbClr val="2D3122"/>
      </a:dk2>
      <a:lt2>
        <a:srgbClr val="F3F2EE"/>
      </a:lt2>
      <a:accent1>
        <a:srgbClr val="31AEC4"/>
      </a:accent1>
      <a:accent2>
        <a:srgbClr val="3163BD"/>
      </a:accent2>
      <a:accent3>
        <a:srgbClr val="5E854F"/>
      </a:accent3>
      <a:accent4>
        <a:srgbClr val="34B66C"/>
      </a:accent4>
      <a:accent5>
        <a:srgbClr val="CD2929"/>
      </a:accent5>
      <a:accent6>
        <a:srgbClr val="6946C8"/>
      </a:accent6>
      <a:hlink>
        <a:srgbClr val="0678EA"/>
      </a:hlink>
      <a:folHlink>
        <a:srgbClr val="B65887"/>
      </a:folHlink>
    </a:clrScheme>
    <a:fontScheme name="Street">
      <a:majorFont>
        <a:latin typeface="Franklin Gothic Heavy"/>
        <a:ea typeface=""/>
        <a:cs typeface=""/>
      </a:majorFont>
      <a:minorFont>
        <a:latin typeface="Consola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AfterhoursVTI" id="{90A150B1-9C08-42C7-B4E0-C1D732064FA1}" vid="{A6104589-8A83-4A64-B7F1-AAF946A4051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</Words>
  <Application>Microsoft Office PowerPoint</Application>
  <PresentationFormat>Произвольный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AfterhoursVTI</vt:lpstr>
      <vt:lpstr>Ящерица (лат. Lacerta) </vt:lpstr>
      <vt:lpstr>Расположение на небе</vt:lpstr>
      <vt:lpstr>Размеры и составляющие </vt:lpstr>
      <vt:lpstr>Условия наблюдения</vt:lpstr>
      <vt:lpstr>История созвездия</vt:lpstr>
      <vt:lpstr>Недавние изменения 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Катерина</cp:lastModifiedBy>
  <cp:revision>110</cp:revision>
  <dcterms:created xsi:type="dcterms:W3CDTF">2023-01-30T12:55:52Z</dcterms:created>
  <dcterms:modified xsi:type="dcterms:W3CDTF">2023-02-06T07:38:19Z</dcterms:modified>
</cp:coreProperties>
</file>