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6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635" autoAdjust="0"/>
  </p:normalViewPr>
  <p:slideViewPr>
    <p:cSldViewPr snapToGrid="0">
      <p:cViewPr varScale="1">
        <p:scale>
          <a:sx n="94" d="100"/>
          <a:sy n="94" d="100"/>
        </p:scale>
        <p:origin x="102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A11B56-9388-42BC-9216-5B506914EDC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B15E5-C0D1-46A4-BE92-3511D27033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184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1. Что изображено на рисунке?</a:t>
            </a:r>
            <a:br>
              <a:rPr lang="ru-RU" dirty="0" smtClean="0"/>
            </a:br>
            <a:r>
              <a:rPr lang="ru-RU" dirty="0" smtClean="0"/>
              <a:t>2.</a:t>
            </a:r>
            <a:r>
              <a:rPr lang="ru-RU" baseline="0" dirty="0" smtClean="0"/>
              <a:t> Зачем нужны схемы?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B15E5-C0D1-46A4-BE92-3511D270334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681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7B15E5-C0D1-46A4-BE92-3511D270334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442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D16A-50EE-4270-BA4A-22B028A05FE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CA1D-F5B6-44F5-A840-35369AD45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137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D16A-50EE-4270-BA4A-22B028A05FE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CA1D-F5B6-44F5-A840-35369AD45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284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D16A-50EE-4270-BA4A-22B028A05FE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CA1D-F5B6-44F5-A840-35369AD45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697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D16A-50EE-4270-BA4A-22B028A05FE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CA1D-F5B6-44F5-A840-35369AD45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622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D16A-50EE-4270-BA4A-22B028A05FE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CA1D-F5B6-44F5-A840-35369AD45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864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D16A-50EE-4270-BA4A-22B028A05FE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CA1D-F5B6-44F5-A840-35369AD45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481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D16A-50EE-4270-BA4A-22B028A05FE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CA1D-F5B6-44F5-A840-35369AD45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369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D16A-50EE-4270-BA4A-22B028A05FE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CA1D-F5B6-44F5-A840-35369AD45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28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D16A-50EE-4270-BA4A-22B028A05FE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CA1D-F5B6-44F5-A840-35369AD45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539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D16A-50EE-4270-BA4A-22B028A05FE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CA1D-F5B6-44F5-A840-35369AD45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894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7D16A-50EE-4270-BA4A-22B028A05FE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CA1D-F5B6-44F5-A840-35369AD45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35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40000">
              <a:schemeClr val="accent6">
                <a:lumMod val="20000"/>
                <a:lumOff val="80000"/>
              </a:schemeClr>
            </a:gs>
            <a:gs pos="16000">
              <a:srgbClr val="DBECD0"/>
            </a:gs>
            <a:gs pos="89000">
              <a:schemeClr val="accent4">
                <a:lumMod val="20000"/>
                <a:lumOff val="80000"/>
              </a:schemeClr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7D16A-50EE-4270-BA4A-22B028A05FE9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ACA1D-F5B6-44F5-A840-35369AD454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57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для повторения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38061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marL="514350" indent="-514350">
              <a:buAutoNum type="arabicPeriod"/>
            </a:pPr>
            <a:r>
              <a:rPr lang="ru-RU" sz="3200" dirty="0" smtClean="0"/>
              <a:t>Что такое электрический ток?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Каковы условия существования электрического тока?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Какие источники тока вы знаете? К какому виду они относятся?</a:t>
            </a:r>
          </a:p>
        </p:txBody>
      </p:sp>
      <p:pic>
        <p:nvPicPr>
          <p:cNvPr id="1026" name="Picture 2" descr="https://ds05.infourok.ru/uploads/ex/0126/00093c6d-546f2f2b/hello_html_m1b914c7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341177"/>
            <a:ext cx="3166745" cy="2375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miro.medium.com/max/800/0*dG-rJzdopx3kG69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75" y="4341177"/>
            <a:ext cx="4418715" cy="2375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beatnik.space/image/cache/catalog/kedu%20vans/2020/SK8-HI-osen/VANS%20X%20NATIONAL%20GEOGRAPHIC%20CUSTOMS%20SK8-HI%20THUNDER/2-1280x960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48" r="12315"/>
          <a:stretch/>
        </p:blipFill>
        <p:spPr bwMode="auto">
          <a:xfrm>
            <a:off x="8983896" y="4341177"/>
            <a:ext cx="2369903" cy="2375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028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 для проверки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237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514350" indent="-514350">
              <a:buAutoNum type="arabicPeriod"/>
            </a:pPr>
            <a:r>
              <a:rPr lang="ru-RU" sz="3200" dirty="0" smtClean="0"/>
              <a:t>С какими компонентами цепи вы познакомились на уроке? Опишите их функцию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Как определить направление течения тока?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Как нужно правильно читать электрическую схему?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Какие правила безопасности нужно соблюдать при сборке электрических цепей?</a:t>
            </a:r>
          </a:p>
        </p:txBody>
      </p:sp>
    </p:spTree>
    <p:extLst>
      <p:ext uri="{BB962C8B-B14F-4D97-AF65-F5344CB8AC3E}">
        <p14:creationId xmlns:p14="http://schemas.microsoft.com/office/powerpoint/2010/main" val="320983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72021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Параграф 49 - прочитать</a:t>
            </a:r>
          </a:p>
          <a:p>
            <a:pPr marL="0" indent="0">
              <a:buNone/>
            </a:pPr>
            <a:r>
              <a:rPr lang="ru-RU" sz="3200" b="1" dirty="0" smtClean="0"/>
              <a:t>Выполнить задание: </a:t>
            </a:r>
            <a:r>
              <a:rPr lang="ru-RU" sz="3200" dirty="0" smtClean="0"/>
              <a:t>начертите схему цепи дверного звонка и настольной лампы.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8693" y="3680777"/>
            <a:ext cx="2850589" cy="2870025"/>
          </a:xfrm>
          <a:prstGeom prst="rect">
            <a:avLst/>
          </a:prstGeom>
        </p:spPr>
      </p:pic>
      <p:pic>
        <p:nvPicPr>
          <p:cNvPr id="9218" name="Picture 2" descr="https://cdn.vox-cdn.com/thumbor/H3VI-iNnjI8zWVbEMHAe5TBT5AI=/0x86:1200x714/fit-in/1200x630/cdn.vox-cdn.com/uploads/chorus_asset/file/18427187/11683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095" y="3680777"/>
            <a:ext cx="5401945" cy="2827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651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a.allegroimg.com/original/03676d/d9c9659d4f2282243df5fab237ca/RT23-RT27-Bester-SPB-315-C-2731-231-1-ORGIN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855" y="100136"/>
            <a:ext cx="9364345" cy="675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szvr.ru/wp-content/uploads/3/7/f/37fe004cfdd1e9b78c428997659bebfe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08" t="21563" r="142" b="30093"/>
          <a:stretch/>
        </p:blipFill>
        <p:spPr bwMode="auto">
          <a:xfrm>
            <a:off x="1046479" y="420907"/>
            <a:ext cx="10978371" cy="6193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8192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Электрические цепи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8560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компоненты схемы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3313" y="1564760"/>
            <a:ext cx="3385269" cy="16519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067926" y="2117002"/>
            <a:ext cx="2" cy="59146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2422796" y="1825797"/>
            <a:ext cx="2" cy="11298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046841" y="2412734"/>
            <a:ext cx="1021085" cy="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422796" y="2390719"/>
            <a:ext cx="1021085" cy="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82078" y="1376622"/>
            <a:ext cx="498061" cy="1015663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+</a:t>
            </a:r>
            <a:endParaRPr lang="ru-RU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1460627" y="1284288"/>
            <a:ext cx="370535" cy="1200329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r>
              <a:rPr lang="ru-RU" sz="7200" dirty="0"/>
              <a:t>-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3314" y="3295113"/>
            <a:ext cx="338526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Источник тока</a:t>
            </a:r>
            <a:endParaRPr lang="ru-RU" sz="3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372368" y="1564760"/>
            <a:ext cx="3385269" cy="16519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715237" y="2426693"/>
            <a:ext cx="88801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462757" y="2426691"/>
            <a:ext cx="98552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5603252" y="1866977"/>
            <a:ext cx="694669" cy="57670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372367" y="3288504"/>
            <a:ext cx="3385269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dk1"/>
                </a:solidFill>
              </a:rPr>
              <a:t>Ключ</a:t>
            </a:r>
            <a:endParaRPr lang="ru-RU" sz="3600" dirty="0">
              <a:solidFill>
                <a:schemeClr val="dk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8085742" y="1564760"/>
            <a:ext cx="3385269" cy="16519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8406717" y="2426691"/>
            <a:ext cx="88801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10368765" y="2414304"/>
            <a:ext cx="875384" cy="751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37" idx="7"/>
            <a:endCxn id="37" idx="3"/>
          </p:cNvCxnSpPr>
          <p:nvPr/>
        </p:nvCxnSpPr>
        <p:spPr>
          <a:xfrm flipH="1">
            <a:off x="9450171" y="2068423"/>
            <a:ext cx="750524" cy="75052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8085741" y="3288504"/>
            <a:ext cx="3385269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dk1"/>
                </a:solidFill>
              </a:rPr>
              <a:t>Лампочка</a:t>
            </a:r>
            <a:endParaRPr lang="ru-RU" sz="3600" dirty="0">
              <a:solidFill>
                <a:schemeClr val="dk1"/>
              </a:solidFill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9294732" y="1912984"/>
            <a:ext cx="1061402" cy="1061402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1" name="Прямая соединительная линия 40"/>
          <p:cNvCxnSpPr>
            <a:stCxn id="37" idx="5"/>
            <a:endCxn id="37" idx="1"/>
          </p:cNvCxnSpPr>
          <p:nvPr/>
        </p:nvCxnSpPr>
        <p:spPr>
          <a:xfrm flipH="1" flipV="1">
            <a:off x="9450171" y="2068423"/>
            <a:ext cx="750524" cy="75052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H="1">
            <a:off x="9431041" y="2068423"/>
            <a:ext cx="769654" cy="73875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https://proektsr.ru/upload/iblock/0b2/0b25a5959bd09f618c64f7e2542901f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313" y="4031963"/>
            <a:ext cx="3257073" cy="2651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n-72.ru/upload/iblock/530/53027cc511628d6bbc337004d36ec21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434" y="4006661"/>
            <a:ext cx="2921757" cy="2768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uchkollektor39.ru/pictures/product/middle/151817_middl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751" y="4119275"/>
            <a:ext cx="3764409" cy="234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res.cloudinary.com/lmru/image/upload/f_auto,q_auto,w_1200,h_1200,c_pad,b_white,d_photoiscoming.png/LMCode/8263162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689" y="4068236"/>
            <a:ext cx="2707246" cy="2707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qilix.ru/upload/iblock/fca/smiixbcj003cvns8gn4ffaer1g1tk488/gp_lr03_super_alkaline_24ars_2sb4_sr4_96sht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876" y="4006661"/>
            <a:ext cx="2728328" cy="272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86293" y="3945989"/>
            <a:ext cx="2850589" cy="287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335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сведенья о цепях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80040"/>
            <a:ext cx="10515600" cy="114185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Ток бежит от + к - , поэтому последовательность цепи тоже читается от плюса к минусу. Прочитайте цепь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8201" y="3200400"/>
            <a:ext cx="10515600" cy="334875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5603606" y="3963807"/>
            <a:ext cx="2" cy="59146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5958476" y="3672602"/>
            <a:ext cx="2" cy="11298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235958" y="4248388"/>
            <a:ext cx="2367648" cy="1115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5958476" y="4229268"/>
            <a:ext cx="960484" cy="825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064315" y="3292734"/>
            <a:ext cx="498061" cy="1015663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+</a:t>
            </a:r>
            <a:endParaRPr lang="ru-RU" sz="6000" dirty="0"/>
          </a:p>
        </p:txBody>
      </p:sp>
      <p:sp>
        <p:nvSpPr>
          <p:cNvPr id="12" name="TextBox 11"/>
          <p:cNvSpPr txBox="1"/>
          <p:nvPr/>
        </p:nvSpPr>
        <p:spPr>
          <a:xfrm>
            <a:off x="5001153" y="3200400"/>
            <a:ext cx="370535" cy="1200329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r>
              <a:rPr lang="ru-RU" sz="7200" dirty="0"/>
              <a:t>-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8615680" y="4229268"/>
            <a:ext cx="0" cy="150971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>
            <a:stCxn id="27" idx="6"/>
          </p:cNvCxnSpPr>
          <p:nvPr/>
        </p:nvCxnSpPr>
        <p:spPr>
          <a:xfrm>
            <a:off x="6489177" y="5710141"/>
            <a:ext cx="2142106" cy="2081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27" idx="7"/>
            <a:endCxn id="27" idx="3"/>
          </p:cNvCxnSpPr>
          <p:nvPr/>
        </p:nvCxnSpPr>
        <p:spPr>
          <a:xfrm flipH="1">
            <a:off x="5583214" y="5334879"/>
            <a:ext cx="750524" cy="75052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5427775" y="5179440"/>
            <a:ext cx="1061402" cy="1061402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>
            <a:stCxn id="27" idx="5"/>
            <a:endCxn id="27" idx="1"/>
          </p:cNvCxnSpPr>
          <p:nvPr/>
        </p:nvCxnSpPr>
        <p:spPr>
          <a:xfrm flipH="1" flipV="1">
            <a:off x="5583214" y="5334879"/>
            <a:ext cx="750524" cy="75052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5564084" y="5334879"/>
            <a:ext cx="769654" cy="73875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6883116" y="3800564"/>
            <a:ext cx="772082" cy="42870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7670799" y="4259539"/>
            <a:ext cx="960484" cy="825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3266539" y="5672237"/>
            <a:ext cx="2142106" cy="2081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3266539" y="4267795"/>
            <a:ext cx="0" cy="1436461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86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Правила сборки цепи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9389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514350" indent="-514350">
              <a:buAutoNum type="arabicPeriod"/>
            </a:pPr>
            <a:r>
              <a:rPr lang="ru-RU" sz="3200" b="1" dirty="0" smtClean="0"/>
              <a:t>Позови учителя прежде чем замыкать цепь!</a:t>
            </a:r>
            <a:br>
              <a:rPr lang="ru-RU" sz="3200" b="1" dirty="0" smtClean="0"/>
            </a:br>
            <a:r>
              <a:rPr lang="ru-RU" sz="3200" dirty="0" smtClean="0"/>
              <a:t>Включать сборку можно только после проверки</a:t>
            </a:r>
          </a:p>
          <a:p>
            <a:pPr marL="514350" indent="-514350">
              <a:buAutoNum type="arabicPeriod"/>
            </a:pPr>
            <a:r>
              <a:rPr lang="ru-RU" sz="3200" b="1" dirty="0" smtClean="0"/>
              <a:t>Никакой импровизации в сборках цепей!</a:t>
            </a:r>
            <a:br>
              <a:rPr lang="ru-RU" sz="3200" b="1" dirty="0" smtClean="0"/>
            </a:br>
            <a:r>
              <a:rPr lang="ru-RU" sz="3200" dirty="0" smtClean="0"/>
              <a:t>Собирай только те цепи, которые дал учитель</a:t>
            </a:r>
          </a:p>
          <a:p>
            <a:pPr marL="514350" indent="-514350">
              <a:buAutoNum type="arabicPeriod"/>
            </a:pPr>
            <a:r>
              <a:rPr lang="ru-RU" sz="3200" b="1" dirty="0" smtClean="0"/>
              <a:t>Источник тока подключается последним!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dirty="0" smtClean="0"/>
              <a:t>Сначала собери цепь, а потом подключай источник тока</a:t>
            </a:r>
          </a:p>
          <a:p>
            <a:pPr marL="514350" indent="-514350">
              <a:buAutoNum type="arabicPeriod"/>
            </a:pPr>
            <a:r>
              <a:rPr lang="ru-RU" sz="3200" b="1" dirty="0" smtClean="0"/>
              <a:t>Во время сборки цепи ключ всегда разомкнут!</a:t>
            </a:r>
            <a:br>
              <a:rPr lang="ru-RU" sz="3200" b="1" dirty="0" smtClean="0"/>
            </a:br>
            <a:r>
              <a:rPr lang="ru-RU" sz="3200" dirty="0" smtClean="0"/>
              <a:t>Не замыкай ключ без необходимости</a:t>
            </a:r>
            <a:endParaRPr lang="ru-RU" sz="3200" b="1" dirty="0" smtClean="0"/>
          </a:p>
        </p:txBody>
      </p:sp>
      <p:pic>
        <p:nvPicPr>
          <p:cNvPr id="3078" name="Picture 6" descr="https://play-lh.googleusercontent.com/EP5C1tmulD_WuFHXUmbGkmDrPAFdeecLy3yPCNB3LDYAb3fANVBMHAvnIr3vhhQVTnJ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1760" y="253365"/>
            <a:ext cx="1793240" cy="1793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499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020559" y="1825624"/>
            <a:ext cx="4333241" cy="44938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8356966" y="3130687"/>
            <a:ext cx="2" cy="59146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8711836" y="2839482"/>
            <a:ext cx="2" cy="11298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7503259" y="3422401"/>
            <a:ext cx="853707" cy="402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8711836" y="3396148"/>
            <a:ext cx="960484" cy="825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817675" y="2459614"/>
            <a:ext cx="498061" cy="1015663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+</a:t>
            </a:r>
            <a:endParaRPr lang="ru-RU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7777214" y="2339485"/>
            <a:ext cx="370535" cy="1200329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r>
              <a:rPr lang="ru-RU" sz="7200" dirty="0"/>
              <a:t>-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10867780" y="3396148"/>
            <a:ext cx="0" cy="150971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14" idx="6"/>
          </p:cNvCxnSpPr>
          <p:nvPr/>
        </p:nvCxnSpPr>
        <p:spPr>
          <a:xfrm flipV="1">
            <a:off x="9242537" y="4871136"/>
            <a:ext cx="1625243" cy="588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14" idx="7"/>
            <a:endCxn id="14" idx="3"/>
          </p:cNvCxnSpPr>
          <p:nvPr/>
        </p:nvCxnSpPr>
        <p:spPr>
          <a:xfrm flipH="1">
            <a:off x="8336574" y="4501759"/>
            <a:ext cx="750524" cy="75052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8181135" y="4346320"/>
            <a:ext cx="1061402" cy="1061402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>
            <a:stCxn id="14" idx="5"/>
            <a:endCxn id="14" idx="1"/>
          </p:cNvCxnSpPr>
          <p:nvPr/>
        </p:nvCxnSpPr>
        <p:spPr>
          <a:xfrm flipH="1" flipV="1">
            <a:off x="8336574" y="4501759"/>
            <a:ext cx="750524" cy="75052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8317444" y="4501759"/>
            <a:ext cx="769654" cy="73875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9636476" y="2967444"/>
            <a:ext cx="772082" cy="42870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10424159" y="3434675"/>
            <a:ext cx="443621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503259" y="4853533"/>
            <a:ext cx="658746" cy="640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7503259" y="3382347"/>
            <a:ext cx="0" cy="1488789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6100972" cy="1358146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Соберите представленную на доске цепь.</a:t>
            </a:r>
          </a:p>
        </p:txBody>
      </p:sp>
      <p:sp>
        <p:nvSpPr>
          <p:cNvPr id="28" name="Объект 2"/>
          <p:cNvSpPr txBox="1">
            <a:spLocks/>
          </p:cNvSpPr>
          <p:nvPr/>
        </p:nvSpPr>
        <p:spPr>
          <a:xfrm>
            <a:off x="838200" y="3295899"/>
            <a:ext cx="6100972" cy="13468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200" dirty="0" smtClean="0"/>
              <a:t>Опишите какую функцию выполняет каждый элемент цепи</a:t>
            </a:r>
            <a:endParaRPr lang="ru-RU" sz="3200" dirty="0"/>
          </a:p>
        </p:txBody>
      </p:sp>
      <p:sp>
        <p:nvSpPr>
          <p:cNvPr id="32" name="Объект 2"/>
          <p:cNvSpPr txBox="1">
            <a:spLocks/>
          </p:cNvSpPr>
          <p:nvPr/>
        </p:nvSpPr>
        <p:spPr>
          <a:xfrm>
            <a:off x="851433" y="4754881"/>
            <a:ext cx="6100972" cy="152258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200" dirty="0" smtClean="0"/>
              <a:t>Что станет, если ключ разместить после лампочки? Проверьте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50041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Рисуем схемы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5393" y="1825625"/>
            <a:ext cx="10897697" cy="161861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Схема состоит из следующих компонентов (от + к - ): ключ, две лампочки, ключ, лампочка. Зарисуйте данную схему, стрелкой укажите направление движения тока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05393" y="3891400"/>
            <a:ext cx="3385269" cy="16519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2200006" y="4443642"/>
            <a:ext cx="2" cy="59146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2554876" y="4152437"/>
            <a:ext cx="2" cy="11298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178921" y="4739374"/>
            <a:ext cx="1021085" cy="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554876" y="4717359"/>
            <a:ext cx="1021085" cy="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714158" y="3703262"/>
            <a:ext cx="498061" cy="1015663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+</a:t>
            </a:r>
            <a:endParaRPr lang="ru-RU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705394" y="5621753"/>
            <a:ext cx="338526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Источник тока</a:t>
            </a:r>
            <a:endParaRPr lang="ru-RU" sz="3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504448" y="3891400"/>
            <a:ext cx="3385269" cy="16519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847317" y="4753333"/>
            <a:ext cx="88801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594837" y="4753331"/>
            <a:ext cx="985520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5735332" y="4193617"/>
            <a:ext cx="694669" cy="57670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04447" y="5615144"/>
            <a:ext cx="3385269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chemeClr val="dk1"/>
                </a:solidFill>
              </a:rPr>
              <a:t>Ключ</a:t>
            </a:r>
            <a:endParaRPr lang="ru-RU" sz="3600" dirty="0">
              <a:solidFill>
                <a:schemeClr val="dk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217822" y="3891400"/>
            <a:ext cx="3385269" cy="16519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8538797" y="4753331"/>
            <a:ext cx="88801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10500845" y="4740944"/>
            <a:ext cx="875384" cy="751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21" idx="7"/>
            <a:endCxn id="21" idx="3"/>
          </p:cNvCxnSpPr>
          <p:nvPr/>
        </p:nvCxnSpPr>
        <p:spPr>
          <a:xfrm flipH="1">
            <a:off x="9582251" y="4395063"/>
            <a:ext cx="750524" cy="75052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217821" y="5615144"/>
            <a:ext cx="3385269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dk1"/>
                </a:solidFill>
              </a:rPr>
              <a:t>Лампочка</a:t>
            </a:r>
            <a:endParaRPr lang="ru-RU" sz="3600" dirty="0">
              <a:solidFill>
                <a:schemeClr val="dk1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9426812" y="4239624"/>
            <a:ext cx="1061402" cy="1061402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>
            <a:stCxn id="21" idx="5"/>
            <a:endCxn id="21" idx="1"/>
          </p:cNvCxnSpPr>
          <p:nvPr/>
        </p:nvCxnSpPr>
        <p:spPr>
          <a:xfrm flipH="1" flipV="1">
            <a:off x="9582251" y="4395063"/>
            <a:ext cx="750524" cy="75052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9563121" y="4395063"/>
            <a:ext cx="769654" cy="73875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622578" y="3564111"/>
            <a:ext cx="370535" cy="1200329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r>
              <a:rPr lang="ru-RU" sz="7200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53326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учебником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9829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На стр. 205 есть более развёрнутая таблица компонентов цепи. При помощи неё опишите работу цепи, изображённой на схеме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8201" y="3558856"/>
            <a:ext cx="10515600" cy="29903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5867766" y="4187327"/>
            <a:ext cx="2" cy="59146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6222636" y="3896122"/>
            <a:ext cx="2" cy="112984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500118" y="4471908"/>
            <a:ext cx="2367648" cy="1115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6222636" y="4452788"/>
            <a:ext cx="1377044" cy="825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328475" y="3516254"/>
            <a:ext cx="498061" cy="1015663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+</a:t>
            </a:r>
            <a:endParaRPr lang="ru-RU" sz="6000" dirty="0"/>
          </a:p>
        </p:txBody>
      </p:sp>
      <p:sp>
        <p:nvSpPr>
          <p:cNvPr id="10" name="TextBox 9"/>
          <p:cNvSpPr txBox="1"/>
          <p:nvPr/>
        </p:nvSpPr>
        <p:spPr>
          <a:xfrm>
            <a:off x="5265313" y="3423920"/>
            <a:ext cx="370535" cy="1200329"/>
          </a:xfrm>
          <a:prstGeom prst="rect">
            <a:avLst/>
          </a:prstGeom>
          <a:noFill/>
          <a:ln w="76200">
            <a:noFill/>
          </a:ln>
        </p:spPr>
        <p:txBody>
          <a:bodyPr wrap="square" rtlCol="0">
            <a:spAutoFit/>
          </a:bodyPr>
          <a:lstStyle/>
          <a:p>
            <a:r>
              <a:rPr lang="ru-RU" sz="7200" dirty="0"/>
              <a:t>-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>
            <a:off x="8879842" y="4386876"/>
            <a:ext cx="20038" cy="160652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stCxn id="14" idx="6"/>
          </p:cNvCxnSpPr>
          <p:nvPr/>
        </p:nvCxnSpPr>
        <p:spPr>
          <a:xfrm>
            <a:off x="6753337" y="5933661"/>
            <a:ext cx="2142106" cy="2081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14" idx="7"/>
            <a:endCxn id="14" idx="3"/>
          </p:cNvCxnSpPr>
          <p:nvPr/>
        </p:nvCxnSpPr>
        <p:spPr>
          <a:xfrm flipH="1">
            <a:off x="5847374" y="5558399"/>
            <a:ext cx="750524" cy="75052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5691935" y="5402960"/>
            <a:ext cx="1061402" cy="1061402"/>
          </a:xfrm>
          <a:prstGeom prst="ellipse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>
            <a:stCxn id="14" idx="5"/>
            <a:endCxn id="14" idx="1"/>
          </p:cNvCxnSpPr>
          <p:nvPr/>
        </p:nvCxnSpPr>
        <p:spPr>
          <a:xfrm flipH="1" flipV="1">
            <a:off x="5847374" y="5558399"/>
            <a:ext cx="750524" cy="750524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5828244" y="5558399"/>
            <a:ext cx="769654" cy="73875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8035051" y="4434967"/>
            <a:ext cx="860392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530699" y="5895757"/>
            <a:ext cx="2142106" cy="2081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3034886" y="4976102"/>
            <a:ext cx="513179" cy="675056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520770" y="4452788"/>
            <a:ext cx="9929" cy="38013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548065" y="5651158"/>
            <a:ext cx="4413" cy="27872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7577851" y="4187327"/>
            <a:ext cx="0" cy="2957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8035051" y="4187327"/>
            <a:ext cx="0" cy="295732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7314881" y="4187327"/>
            <a:ext cx="935039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Дуга 36"/>
          <p:cNvSpPr/>
          <p:nvPr/>
        </p:nvSpPr>
        <p:spPr>
          <a:xfrm rot="16200000">
            <a:off x="7358791" y="3735580"/>
            <a:ext cx="846041" cy="846041"/>
          </a:xfrm>
          <a:prstGeom prst="arc">
            <a:avLst>
              <a:gd name="adj1" fmla="val 16200000"/>
              <a:gd name="adj2" fmla="val 5524795"/>
            </a:avLst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227</Words>
  <Application>Microsoft Office PowerPoint</Application>
  <PresentationFormat>Широкоэкранный</PresentationFormat>
  <Paragraphs>48</Paragraphs>
  <Slides>11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Вопросы для повторения</vt:lpstr>
      <vt:lpstr>Презентация PowerPoint</vt:lpstr>
      <vt:lpstr>Электрические цепи</vt:lpstr>
      <vt:lpstr>Основные компоненты схемы</vt:lpstr>
      <vt:lpstr>Основные сведенья о цепях</vt:lpstr>
      <vt:lpstr>Правила сборки цепи</vt:lpstr>
      <vt:lpstr>Практическая работа</vt:lpstr>
      <vt:lpstr>Рисуем схемы</vt:lpstr>
      <vt:lpstr>Работа с учебником</vt:lpstr>
      <vt:lpstr>Вопросы для проверки</vt:lpstr>
      <vt:lpstr>Домашнее задание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Вопросы для повторения</dc:title>
  <dc:creator>Manul-PC</dc:creator>
  <cp:lastModifiedBy>Manul-PC</cp:lastModifiedBy>
  <cp:revision>13</cp:revision>
  <dcterms:created xsi:type="dcterms:W3CDTF">2022-04-04T06:11:49Z</dcterms:created>
  <dcterms:modified xsi:type="dcterms:W3CDTF">2022-04-04T08:07:19Z</dcterms:modified>
</cp:coreProperties>
</file>