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58" r:id="rId10"/>
    <p:sldId id="259" r:id="rId11"/>
    <p:sldId id="260" r:id="rId12"/>
    <p:sldId id="262" r:id="rId13"/>
    <p:sldId id="264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8834-7B5D-4210-95B9-BA07594535D6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615F6-37EC-43D1-B3C2-23A1CF4F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8834-7B5D-4210-95B9-BA07594535D6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615F6-37EC-43D1-B3C2-23A1CF4F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8834-7B5D-4210-95B9-BA07594535D6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615F6-37EC-43D1-B3C2-23A1CF4F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8834-7B5D-4210-95B9-BA07594535D6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615F6-37EC-43D1-B3C2-23A1CF4F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8834-7B5D-4210-95B9-BA07594535D6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615F6-37EC-43D1-B3C2-23A1CF4F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8834-7B5D-4210-95B9-BA07594535D6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615F6-37EC-43D1-B3C2-23A1CF4F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8834-7B5D-4210-95B9-BA07594535D6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615F6-37EC-43D1-B3C2-23A1CF4F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8834-7B5D-4210-95B9-BA07594535D6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615F6-37EC-43D1-B3C2-23A1CF4F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8834-7B5D-4210-95B9-BA07594535D6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615F6-37EC-43D1-B3C2-23A1CF4F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8834-7B5D-4210-95B9-BA07594535D6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615F6-37EC-43D1-B3C2-23A1CF4F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C8834-7B5D-4210-95B9-BA07594535D6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6615F6-37EC-43D1-B3C2-23A1CF4F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C8834-7B5D-4210-95B9-BA07594535D6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615F6-37EC-43D1-B3C2-23A1CF4F9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img.nnow.ru/data/myupload/4/30/4030389/71598606-1--glor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8170"/>
            <a:ext cx="9144000" cy="6096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2448271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Оптические явления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06771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ОГНИ СВЯТОГО ЭЛЬМА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628800"/>
            <a:ext cx="3744416" cy="5040560"/>
          </a:xfrm>
        </p:spPr>
        <p:txBody>
          <a:bodyPr>
            <a:normAutofit/>
          </a:bodyPr>
          <a:lstStyle/>
          <a:p>
            <a:pPr algn="ctr"/>
            <a:r>
              <a:rPr lang="ru-RU" sz="2600" b="1" dirty="0" smtClean="0"/>
              <a:t>- яркое </a:t>
            </a:r>
            <a:r>
              <a:rPr lang="ru-RU" sz="2600" b="1" dirty="0"/>
              <a:t>свечение, которое вызывается накоплением электрического разряда во время </a:t>
            </a:r>
            <a:r>
              <a:rPr lang="ru-RU" sz="2600" b="1" dirty="0" smtClean="0"/>
              <a:t>грозы. </a:t>
            </a:r>
            <a:r>
              <a:rPr lang="ru-RU" sz="2600" b="1" dirty="0"/>
              <a:t>Это явление можно наблюдать на мачтах и реях кораблей, вокруг самолета, который летит через тучу, порой на вершине пика горы.</a:t>
            </a:r>
          </a:p>
        </p:txBody>
      </p:sp>
      <p:pic>
        <p:nvPicPr>
          <p:cNvPr id="5" name="Содержимое 4" descr="http://aviatoru.at.ua/_fr/2/s826674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88640"/>
            <a:ext cx="439248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2" descr="http://aeronavtika.com/images/2012/May/Foto/Elmos/Elmos-fire_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645220"/>
            <a:ext cx="4460798" cy="29759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2290266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>
                <a:solidFill>
                  <a:srgbClr val="00B050"/>
                </a:solidFill>
              </a:rPr>
              <a:t>ЗЕЛЁНЫЙ ЛУЧ </a:t>
            </a:r>
            <a:r>
              <a:rPr lang="ru-RU" sz="2200" dirty="0" smtClean="0"/>
              <a:t>- </a:t>
            </a:r>
            <a:r>
              <a:rPr lang="ru-RU" sz="2200" dirty="0"/>
              <a:t> </a:t>
            </a:r>
            <a:r>
              <a:rPr lang="ru-RU" sz="2200" b="1" dirty="0"/>
              <a:t>оптическое явление, вспышка </a:t>
            </a:r>
            <a:r>
              <a:rPr lang="ru-RU" sz="2200" b="1" dirty="0" smtClean="0"/>
              <a:t>зелёного</a:t>
            </a:r>
            <a:r>
              <a:rPr lang="ru-RU" sz="2200" b="1" dirty="0"/>
              <a:t> света в момент исчезновения солнечного диска за </a:t>
            </a:r>
            <a:r>
              <a:rPr lang="ru-RU" sz="2200" b="1" dirty="0" smtClean="0"/>
              <a:t>горизонтом</a:t>
            </a:r>
            <a:r>
              <a:rPr lang="ru-RU" sz="2200" b="1" dirty="0"/>
              <a:t> (обычно морским) или появления его из-за </a:t>
            </a:r>
            <a:r>
              <a:rPr lang="ru-RU" sz="2200" b="1" dirty="0" smtClean="0"/>
              <a:t>горизонта. </a:t>
            </a:r>
            <a:endParaRPr lang="ru-RU" sz="2200" b="1" dirty="0"/>
          </a:p>
        </p:txBody>
      </p:sp>
      <p:pic>
        <p:nvPicPr>
          <p:cNvPr id="4" name="Содержимое 3" descr="http://cs308722.vk.me/v308722731/488/5tQVyN9qQIQ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564904"/>
            <a:ext cx="7416824" cy="4139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3250704" cy="57606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ФАТА-МОРГАНА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620688"/>
            <a:ext cx="3600400" cy="60486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- редко встречающееся сложное оптическое явление в атмосфере, состоящее из нескольких форм миражей, при котором отдалённые объекты видны многократно и с разнообразными искажениями.</a:t>
            </a:r>
            <a:r>
              <a:rPr lang="ru-RU" sz="1700" b="1" dirty="0" smtClean="0"/>
              <a:t/>
            </a:r>
            <a:br>
              <a:rPr lang="ru-RU" sz="1700" b="1" dirty="0" smtClean="0"/>
            </a:br>
            <a:r>
              <a:rPr lang="ru-RU" sz="1700" b="1" dirty="0" smtClean="0"/>
              <a:t>          </a:t>
            </a:r>
            <a:endParaRPr lang="ru-RU" sz="1700" b="1" dirty="0"/>
          </a:p>
        </p:txBody>
      </p:sp>
      <p:pic>
        <p:nvPicPr>
          <p:cNvPr id="5" name="Содержимое 4" descr="http://talesofmi.net/wp-content/uploads/2010/07/ghostship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32656"/>
            <a:ext cx="5256584" cy="2944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://set-travel.com/images/europe/%D0%9A38.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660" y="3162792"/>
            <a:ext cx="5134820" cy="3578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339472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C0066"/>
                </a:solidFill>
              </a:rPr>
              <a:t>ПОЯС ВЕНЕРЫ</a:t>
            </a:r>
            <a:endParaRPr lang="ru-RU" sz="3200" dirty="0">
              <a:solidFill>
                <a:srgbClr val="CC0066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980728"/>
            <a:ext cx="4104456" cy="576064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- во время безоблачных сумерек, до восхода или после заката Солнца, небо над горизонтом с противоположной стороны от солнца розовое. </a:t>
            </a:r>
            <a:endParaRPr lang="ru-RU" sz="2800" b="1" dirty="0"/>
          </a:p>
        </p:txBody>
      </p:sp>
      <p:pic>
        <p:nvPicPr>
          <p:cNvPr id="17410" name="Picture 2" descr="http://dic.academic.ru/pictures/wiki/files/84/Tei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2329" y="3861048"/>
            <a:ext cx="4477655" cy="2864296"/>
          </a:xfrm>
          <a:prstGeom prst="rect">
            <a:avLst/>
          </a:prstGeom>
          <a:noFill/>
        </p:spPr>
      </p:pic>
      <p:pic>
        <p:nvPicPr>
          <p:cNvPr id="8" name="Содержимое 7" descr="SALT and the Belt of Venus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8640"/>
            <a:ext cx="446367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3008313" cy="980728"/>
          </a:xfrm>
        </p:spPr>
        <p:txBody>
          <a:bodyPr>
            <a:normAutofit/>
          </a:bodyPr>
          <a:lstStyle/>
          <a:p>
            <a:pPr algn="ctr"/>
            <a:r>
              <a:rPr lang="ru-RU" sz="4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Глория</a:t>
            </a:r>
            <a:endParaRPr lang="ru-RU" sz="4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Picture 4" descr="https://std3.ru/af/14/1397183132-af148571f0cdae5971e4ff4d8547621f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8136" y="116632"/>
            <a:ext cx="4313229" cy="3672407"/>
          </a:xfrm>
          <a:prstGeom prst="rect">
            <a:avLst/>
          </a:prstGeom>
          <a:noFill/>
        </p:spPr>
      </p:pic>
      <p:pic>
        <p:nvPicPr>
          <p:cNvPr id="22530" name="Picture 2" descr="http://upload.wikimedia.org/wikipedia/commons/thumb/7/74/IMG_7474_solar_glory.JPG/800px-IMG_7474_solar_glo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9942" y="3861048"/>
            <a:ext cx="4354225" cy="2901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riroda-yavlenie.ru/images/0_2a756_1b8677fd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7620000" cy="5086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856984" cy="162880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>
                <a:solidFill>
                  <a:schemeClr val="bg1"/>
                </a:solidFill>
              </a:rPr>
              <a:t>         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РАДУГА </a:t>
            </a:r>
            <a:r>
              <a:rPr lang="ru-RU" b="1" dirty="0" smtClean="0"/>
              <a:t>-</a:t>
            </a:r>
            <a:r>
              <a:rPr lang="ru-RU" sz="2900" b="1" dirty="0" smtClean="0"/>
              <a:t> атмосферное, оптическое и </a:t>
            </a:r>
            <a:br>
              <a:rPr lang="ru-RU" sz="2900" b="1" dirty="0" smtClean="0"/>
            </a:br>
            <a:r>
              <a:rPr lang="ru-RU" sz="2900" b="1" dirty="0" smtClean="0"/>
              <a:t>метеорологическое явление, наблюдаемое при освещении Солнцем множества водяных капель (дождя или тумана). </a:t>
            </a:r>
            <a:endParaRPr lang="ru-RU" sz="29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meteovesti.ru/pictures/635599204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16632"/>
            <a:ext cx="4689057" cy="36003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3600400" cy="6858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F0"/>
                </a:solidFill>
              </a:rPr>
              <a:t>ГАЛО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sz="2200" b="1" dirty="0" smtClean="0"/>
              <a:t>–</a:t>
            </a:r>
            <a:r>
              <a:rPr lang="ru-RU" sz="2400" b="1" dirty="0" smtClean="0"/>
              <a:t> это атмосферные оптические явления.  Возникают из-за преломления света ледяными кристаллами, образующимися перистыми облаками и туманами. </a:t>
            </a:r>
            <a:endParaRPr lang="ru-RU" sz="2400" b="1" dirty="0"/>
          </a:p>
        </p:txBody>
      </p:sp>
      <p:pic>
        <p:nvPicPr>
          <p:cNvPr id="21510" name="Picture 6" descr="http://fuza.ru/uploads/posts/2013-01/thumbs/1357232650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5" y="3789040"/>
            <a:ext cx="4707585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620688"/>
            <a:ext cx="4038600" cy="5976664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МИРАЖ </a:t>
            </a:r>
            <a:r>
              <a:rPr lang="ru-RU" b="1" dirty="0" smtClean="0"/>
              <a:t>– оптическое явление в атмосфере, состоящее в том, что вместе с отдалённым </a:t>
            </a:r>
            <a:r>
              <a:rPr lang="ru-RU" b="1" dirty="0" smtClean="0"/>
              <a:t>предметом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2536" name="Picture 8" descr="http://from-ua.com/upload/ac8830964fa05a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449342"/>
            <a:ext cx="4464496" cy="3203278"/>
          </a:xfrm>
          <a:prstGeom prst="rect">
            <a:avLst/>
          </a:prstGeom>
          <a:noFill/>
        </p:spPr>
      </p:pic>
      <p:pic>
        <p:nvPicPr>
          <p:cNvPr id="22538" name="Picture 10" descr="http://fb.ru/misc/i/gallery/23318/5491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88640"/>
            <a:ext cx="4487097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016224"/>
          </a:xfrm>
        </p:spPr>
        <p:txBody>
          <a:bodyPr>
            <a:normAutofit/>
          </a:bodyPr>
          <a:lstStyle/>
          <a:p>
            <a:r>
              <a:rPr lang="ru-RU" b="1" dirty="0" smtClean="0"/>
              <a:t>СУМЕРКИ</a:t>
            </a:r>
            <a:r>
              <a:rPr lang="ru-RU" dirty="0" smtClean="0"/>
              <a:t> -</a:t>
            </a:r>
            <a:r>
              <a:rPr lang="ru-RU" sz="2700" b="1" i="1" dirty="0" smtClean="0"/>
              <a:t> </a:t>
            </a:r>
            <a:r>
              <a:rPr lang="ru-RU" sz="2700" b="1" dirty="0" smtClean="0"/>
              <a:t>это плавный переход в природе от светлого времени суток к периоду ночи вечером и обратно — утром. </a:t>
            </a:r>
            <a:endParaRPr lang="ru-RU" sz="2700" b="1" dirty="0"/>
          </a:p>
        </p:txBody>
      </p:sp>
      <p:sp>
        <p:nvSpPr>
          <p:cNvPr id="23554" name="AutoShape 2" descr="Coffee Time Самые Яркие События 2009 &quot;космического&quot; Г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0" name="Picture 8" descr="http://www.o-prirode.com/_nw/7/s864863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2636912"/>
            <a:ext cx="8546645" cy="39848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ЗАРЯ</a:t>
            </a:r>
            <a:r>
              <a:rPr lang="ru-RU" dirty="0" smtClean="0"/>
              <a:t> - </a:t>
            </a:r>
            <a:r>
              <a:rPr lang="ru-RU" sz="3100" b="1" dirty="0" smtClean="0"/>
              <a:t>яркое освещение горизонта перед </a:t>
            </a:r>
            <a:br>
              <a:rPr lang="ru-RU" sz="3100" b="1" dirty="0" smtClean="0"/>
            </a:br>
            <a:r>
              <a:rPr lang="ru-RU" sz="3100" b="1" dirty="0" smtClean="0"/>
              <a:t>восходом или после захода солнца.</a:t>
            </a:r>
            <a:endParaRPr lang="ru-RU" sz="3100" b="1" dirty="0"/>
          </a:p>
        </p:txBody>
      </p:sp>
      <p:pic>
        <p:nvPicPr>
          <p:cNvPr id="24580" name="Picture 4" descr="http://dic.academic.ru/pictures/wiki/files/83/Sunset_yddin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78732"/>
            <a:ext cx="7992888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872208"/>
          </a:xfrm>
        </p:spPr>
        <p:txBody>
          <a:bodyPr>
            <a:normAutofit/>
          </a:bodyPr>
          <a:lstStyle/>
          <a:p>
            <a:pPr algn="just"/>
            <a:r>
              <a:rPr lang="ru-RU" sz="4000" b="1" dirty="0" smtClean="0">
                <a:solidFill>
                  <a:srgbClr val="92D050"/>
                </a:solidFill>
              </a:rPr>
              <a:t>ПОЛЯРНОЕ СИЯНИЕ </a:t>
            </a:r>
            <a:r>
              <a:rPr lang="ru-RU" dirty="0" smtClean="0"/>
              <a:t>- </a:t>
            </a:r>
            <a:r>
              <a:rPr lang="ru-RU" sz="2200" b="1" dirty="0" smtClean="0"/>
              <a:t>быстро меняющееся свечение отдельных участков ночного неба, наблюдаемое временами преимущественно в высоких широтах. Происходит в результате свечения разреженных слоев воздуха на высотах 90-1000 </a:t>
            </a:r>
            <a:r>
              <a:rPr lang="ru-RU" sz="2200" b="1" dirty="0" smtClean="0"/>
              <a:t>км.</a:t>
            </a:r>
            <a:endParaRPr lang="ru-RU" sz="2200" b="1" dirty="0"/>
          </a:p>
        </p:txBody>
      </p:sp>
      <p:pic>
        <p:nvPicPr>
          <p:cNvPr id="25602" name="Picture 2" descr="Мои фотографии - Фотоальбомы - Северный футб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060848"/>
            <a:ext cx="6984776" cy="4660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МОЛНИЯ</a:t>
            </a:r>
            <a:r>
              <a:rPr lang="ru-RU" dirty="0" smtClean="0"/>
              <a:t> - </a:t>
            </a:r>
            <a:r>
              <a:rPr lang="ru-RU" sz="2200" b="1" dirty="0" smtClean="0"/>
              <a:t>гигантский электрический искровой разряд в атмосфере, обычно может происходить во время грозы, проявляющийся яркой вспышкой света и сопровождающим её громом.</a:t>
            </a:r>
            <a:endParaRPr lang="ru-RU" sz="2200" b="1" dirty="0"/>
          </a:p>
        </p:txBody>
      </p:sp>
      <p:pic>
        <p:nvPicPr>
          <p:cNvPr id="26630" name="Picture 6" descr="00040885 - Молния - Природа - Фотоальбом - Фото Мания - Золотая фото Коллекция. Все фото здесь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704856" cy="517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3008313" cy="86409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ПРИЗРАКИ БРОККЕНА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908720"/>
            <a:ext cx="3672408" cy="583264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при </a:t>
            </a:r>
            <a:r>
              <a:rPr lang="ru-RU" sz="2400" b="1" dirty="0"/>
              <a:t>восходе или заходе </a:t>
            </a:r>
            <a:r>
              <a:rPr lang="ru-RU" sz="2400" b="1" dirty="0" smtClean="0"/>
              <a:t>Солнца, </a:t>
            </a:r>
            <a:r>
              <a:rPr lang="ru-RU" sz="2400" b="1" dirty="0"/>
              <a:t>сзади него падает на облака, расположенные на небольшом расстоянии, обнаруживается поразительный эффект: тень приобретает колоссальные размеры. </a:t>
            </a:r>
          </a:p>
        </p:txBody>
      </p:sp>
      <p:pic>
        <p:nvPicPr>
          <p:cNvPr id="5" name="Picture 2" descr="http://foto.delfi.lv/show_display.php?id=1623534&amp;mode=0&amp;salt=iZFVZL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548680"/>
            <a:ext cx="5206216" cy="5825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203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Оптические явления</vt:lpstr>
      <vt:lpstr>           РАДУГА - атмосферное, оптическое и  метеорологическое явление, наблюдаемое при освещении Солнцем множества водяных капель (дождя или тумана). </vt:lpstr>
      <vt:lpstr>ГАЛО – это атмосферные оптические явления.  Возникают из-за преломления света ледяными кристаллами, образующимися перистыми облаками и туманами. </vt:lpstr>
      <vt:lpstr>Презентация PowerPoint</vt:lpstr>
      <vt:lpstr>СУМЕРКИ - это плавный переход в природе от светлого времени суток к периоду ночи вечером и обратно — утром. </vt:lpstr>
      <vt:lpstr>ЗАРЯ - яркое освещение горизонта перед  восходом или после захода солнца.</vt:lpstr>
      <vt:lpstr>ПОЛЯРНОЕ СИЯНИЕ - быстро меняющееся свечение отдельных участков ночного неба, наблюдаемое временами преимущественно в высоких широтах. Происходит в результате свечения разреженных слоев воздуха на высотах 90-1000 км.</vt:lpstr>
      <vt:lpstr>МОЛНИЯ - гигантский электрический искровой разряд в атмосфере, обычно может происходить во время грозы, проявляющийся яркой вспышкой света и сопровождающим её громом.</vt:lpstr>
      <vt:lpstr>ПРИЗРАКИ БРОККЕНА</vt:lpstr>
      <vt:lpstr>ОГНИ СВЯТОГО ЭЛЬМА</vt:lpstr>
      <vt:lpstr>ЗЕЛЁНЫЙ ЛУЧ -  оптическое явление, вспышка зелёного света в момент исчезновения солнечного диска за горизонтом (обычно морским) или появления его из-за горизонта. </vt:lpstr>
      <vt:lpstr>ФАТА-МОРГАНА</vt:lpstr>
      <vt:lpstr>ПОЯС ВЕНЕРЫ</vt:lpstr>
      <vt:lpstr>Глория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Владислав</cp:lastModifiedBy>
  <cp:revision>19</cp:revision>
  <dcterms:created xsi:type="dcterms:W3CDTF">2015-02-23T16:07:00Z</dcterms:created>
  <dcterms:modified xsi:type="dcterms:W3CDTF">2021-12-07T22:04:20Z</dcterms:modified>
</cp:coreProperties>
</file>