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77860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22526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57509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2880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66888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76009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72323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36721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54055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374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1175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8798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8056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70463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6794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84345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5211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58D2E46-C2A2-45F6-A3BA-789E46C0D392}" type="datetimeFigureOut">
              <a:rPr lang="ru-RU" smtClean="0"/>
              <a:t>09.12.2021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9E40B625-A0A0-4EF8-B352-76AB2154D9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965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715" r:id="rId14"/>
    <p:sldLayoutId id="2147483716" r:id="rId15"/>
    <p:sldLayoutId id="2147483717" r:id="rId16"/>
    <p:sldLayoutId id="2147483718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 smtClean="0"/>
              <a:t>Урок-обобщения по теме: «Население мира»</a:t>
            </a:r>
            <a:endParaRPr lang="ru-RU" sz="48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200" dirty="0" smtClean="0"/>
              <a:t>10 класс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351734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8. Какой народ относится к романской группе индоевропейской семьи?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1) немцы</a:t>
            </a:r>
          </a:p>
          <a:p>
            <a:r>
              <a:rPr lang="ru-RU" sz="3200" dirty="0" smtClean="0"/>
              <a:t>2) англичане</a:t>
            </a:r>
          </a:p>
          <a:p>
            <a:r>
              <a:rPr lang="ru-RU" sz="3200" dirty="0" smtClean="0"/>
              <a:t>3) венгры</a:t>
            </a:r>
          </a:p>
          <a:p>
            <a:r>
              <a:rPr lang="ru-RU" sz="3200" dirty="0" smtClean="0"/>
              <a:t>4) испанцы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75014767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9. Какой народ относится к германской группе индоевропейской семьи?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1) норвежцы</a:t>
            </a:r>
          </a:p>
          <a:p>
            <a:r>
              <a:rPr lang="ru-RU" sz="3200" dirty="0" smtClean="0"/>
              <a:t>2) поляки</a:t>
            </a:r>
          </a:p>
          <a:p>
            <a:r>
              <a:rPr lang="ru-RU" sz="3200" dirty="0" smtClean="0"/>
              <a:t>3) латыши</a:t>
            </a:r>
          </a:p>
          <a:p>
            <a:r>
              <a:rPr lang="ru-RU" sz="3200" dirty="0" smtClean="0"/>
              <a:t>4) венгры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1778585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10. Двуязычное государство: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1) США</a:t>
            </a:r>
          </a:p>
          <a:p>
            <a:r>
              <a:rPr lang="ru-RU" sz="2800" dirty="0" smtClean="0"/>
              <a:t>2) Канада</a:t>
            </a:r>
          </a:p>
          <a:p>
            <a:r>
              <a:rPr lang="ru-RU" sz="2800" dirty="0" smtClean="0"/>
              <a:t>3) Австралия</a:t>
            </a:r>
          </a:p>
          <a:p>
            <a:r>
              <a:rPr lang="ru-RU" sz="2800" dirty="0" smtClean="0"/>
              <a:t>4) Греция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0788661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11. В структуре населения каких стран преобладают мужчины?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1) Великобритании и Норвегии</a:t>
            </a:r>
          </a:p>
          <a:p>
            <a:r>
              <a:rPr lang="ru-RU" sz="2800" dirty="0" smtClean="0"/>
              <a:t>2) Китая и Индии</a:t>
            </a:r>
          </a:p>
          <a:p>
            <a:r>
              <a:rPr lang="ru-RU" sz="2800" dirty="0" smtClean="0"/>
              <a:t>3) ФРГ и Италии</a:t>
            </a:r>
          </a:p>
          <a:p>
            <a:r>
              <a:rPr lang="ru-RU" sz="2800" dirty="0" smtClean="0"/>
              <a:t>4) Финляндии и Швеции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1998235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12. Самая многонациональная страна: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1) Китай</a:t>
            </a:r>
          </a:p>
          <a:p>
            <a:r>
              <a:rPr lang="ru-RU" sz="3200" dirty="0" smtClean="0"/>
              <a:t>2) Япония</a:t>
            </a:r>
          </a:p>
          <a:p>
            <a:r>
              <a:rPr lang="ru-RU" sz="3200" dirty="0" smtClean="0"/>
              <a:t>3) Индия</a:t>
            </a:r>
          </a:p>
          <a:p>
            <a:r>
              <a:rPr lang="ru-RU" sz="3200" dirty="0" smtClean="0"/>
              <a:t>4) Россия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865479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13. Крупнейший город своего региона: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1) Мехико</a:t>
            </a:r>
          </a:p>
          <a:p>
            <a:r>
              <a:rPr lang="ru-RU" sz="2800" dirty="0" smtClean="0"/>
              <a:t>2) Дели</a:t>
            </a:r>
          </a:p>
          <a:p>
            <a:r>
              <a:rPr lang="ru-RU" sz="2800" dirty="0" smtClean="0"/>
              <a:t>3) Берлин</a:t>
            </a:r>
          </a:p>
          <a:p>
            <a:r>
              <a:rPr lang="ru-RU" sz="2800" dirty="0" smtClean="0"/>
              <a:t>4) Бразилиа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4885722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9211" y="194734"/>
            <a:ext cx="3718455" cy="1371600"/>
          </a:xfrm>
        </p:spPr>
        <p:txBody>
          <a:bodyPr/>
          <a:lstStyle/>
          <a:p>
            <a:r>
              <a:rPr lang="ru-RU" b="1" u="sng" dirty="0" smtClean="0"/>
              <a:t>Ответы:</a:t>
            </a:r>
            <a:endParaRPr lang="ru-RU" b="1" u="sng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669386"/>
              </p:ext>
            </p:extLst>
          </p:nvPr>
        </p:nvGraphicFramePr>
        <p:xfrm>
          <a:off x="1587500" y="1900766"/>
          <a:ext cx="8128000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2850874493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428128326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8133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1-3</a:t>
                      </a:r>
                    </a:p>
                    <a:p>
                      <a:r>
                        <a:rPr lang="ru-RU" sz="2400" dirty="0" smtClean="0"/>
                        <a:t>2-3</a:t>
                      </a:r>
                    </a:p>
                    <a:p>
                      <a:r>
                        <a:rPr lang="ru-RU" sz="2400" dirty="0" smtClean="0"/>
                        <a:t>3-3</a:t>
                      </a:r>
                    </a:p>
                    <a:p>
                      <a:r>
                        <a:rPr lang="ru-RU" sz="2400" dirty="0" smtClean="0"/>
                        <a:t>4-3</a:t>
                      </a:r>
                    </a:p>
                    <a:p>
                      <a:r>
                        <a:rPr lang="ru-RU" sz="2400" dirty="0" smtClean="0"/>
                        <a:t>5-4</a:t>
                      </a:r>
                    </a:p>
                    <a:p>
                      <a:r>
                        <a:rPr lang="ru-RU" sz="2400" dirty="0" smtClean="0"/>
                        <a:t>6-4</a:t>
                      </a:r>
                    </a:p>
                    <a:p>
                      <a:endParaRPr lang="ru-RU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/>
                        <a:t>7-1</a:t>
                      </a:r>
                    </a:p>
                    <a:p>
                      <a:r>
                        <a:rPr lang="ru-RU" sz="2400" dirty="0" smtClean="0"/>
                        <a:t>8-4</a:t>
                      </a:r>
                    </a:p>
                    <a:p>
                      <a:r>
                        <a:rPr lang="ru-RU" sz="2400" dirty="0" smtClean="0"/>
                        <a:t>9-1</a:t>
                      </a:r>
                    </a:p>
                    <a:p>
                      <a:r>
                        <a:rPr lang="ru-RU" sz="2400" dirty="0" smtClean="0"/>
                        <a:t>10-2</a:t>
                      </a:r>
                    </a:p>
                    <a:p>
                      <a:r>
                        <a:rPr lang="ru-RU" sz="2400" dirty="0" smtClean="0"/>
                        <a:t>11-2</a:t>
                      </a:r>
                    </a:p>
                    <a:p>
                      <a:r>
                        <a:rPr lang="ru-RU" sz="2400" dirty="0" smtClean="0"/>
                        <a:t>12-3</a:t>
                      </a:r>
                    </a:p>
                    <a:p>
                      <a:r>
                        <a:rPr lang="ru-RU" sz="2400" dirty="0" smtClean="0"/>
                        <a:t>13-1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066052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657087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Отметьте на к/к: </a:t>
            </a:r>
            <a:endParaRPr lang="ru-RU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1 группа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3200" dirty="0" smtClean="0"/>
              <a:t>Районы трудовой миграции</a:t>
            </a:r>
          </a:p>
          <a:p>
            <a:r>
              <a:rPr lang="ru-RU" sz="3200" dirty="0" smtClean="0"/>
              <a:t>Страны с религией-буддизм</a:t>
            </a: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1" dirty="0" smtClean="0"/>
              <a:t>2 группа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Районы национальных конфликтов</a:t>
            </a:r>
          </a:p>
          <a:p>
            <a:r>
              <a:rPr lang="ru-RU" sz="3200" dirty="0" smtClean="0"/>
              <a:t>Страна с религией-ислам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880942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502" y="694001"/>
            <a:ext cx="9601196" cy="1303867"/>
          </a:xfrm>
        </p:spPr>
        <p:txBody>
          <a:bodyPr>
            <a:normAutofit/>
          </a:bodyPr>
          <a:lstStyle/>
          <a:p>
            <a:r>
              <a:rPr lang="ru-RU" sz="3600" b="1" dirty="0" smtClean="0"/>
              <a:t>Опишите страну:</a:t>
            </a:r>
            <a:endParaRPr lang="ru-RU" sz="3600" b="1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7696" y="1709737"/>
            <a:ext cx="4718304" cy="576262"/>
          </a:xfrm>
        </p:spPr>
        <p:txBody>
          <a:bodyPr/>
          <a:lstStyle/>
          <a:p>
            <a:r>
              <a:rPr lang="ru-RU" dirty="0" smtClean="0"/>
              <a:t>1 группа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2895600" y="2507734"/>
            <a:ext cx="4718304" cy="2632605"/>
          </a:xfrm>
        </p:spPr>
        <p:txBody>
          <a:bodyPr>
            <a:noAutofit/>
          </a:bodyPr>
          <a:lstStyle/>
          <a:p>
            <a:r>
              <a:rPr lang="ru-RU" dirty="0" smtClean="0"/>
              <a:t>1) численность населения</a:t>
            </a:r>
          </a:p>
          <a:p>
            <a:r>
              <a:rPr lang="ru-RU" dirty="0" smtClean="0"/>
              <a:t>2) столица</a:t>
            </a:r>
          </a:p>
          <a:p>
            <a:r>
              <a:rPr lang="ru-RU" dirty="0" smtClean="0"/>
              <a:t>3) урбанизация</a:t>
            </a:r>
          </a:p>
          <a:p>
            <a:r>
              <a:rPr lang="ru-RU" dirty="0" smtClean="0"/>
              <a:t>4) плотность населения</a:t>
            </a:r>
          </a:p>
          <a:p>
            <a:r>
              <a:rPr lang="ru-RU" dirty="0" smtClean="0"/>
              <a:t>5) религия</a:t>
            </a:r>
          </a:p>
          <a:p>
            <a:r>
              <a:rPr lang="ru-RU" dirty="0" smtClean="0"/>
              <a:t>6) язык</a:t>
            </a:r>
          </a:p>
          <a:p>
            <a:r>
              <a:rPr lang="ru-RU" dirty="0" smtClean="0"/>
              <a:t>7) крупные города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701370" y="1709737"/>
            <a:ext cx="4718304" cy="576262"/>
          </a:xfrm>
        </p:spPr>
        <p:txBody>
          <a:bodyPr/>
          <a:lstStyle/>
          <a:p>
            <a:r>
              <a:rPr lang="ru-RU" dirty="0" smtClean="0"/>
              <a:t>2 группа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7977942" y="3447533"/>
            <a:ext cx="4718304" cy="26326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b="1" dirty="0" smtClean="0"/>
              <a:t>США</a:t>
            </a:r>
            <a:endParaRPr lang="ru-RU" sz="3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056345" y="3593202"/>
            <a:ext cx="16530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/>
              <a:t>ЯПОНИЯ</a:t>
            </a:r>
            <a:endParaRPr lang="ru-RU" sz="2400" b="1" dirty="0" smtClean="0"/>
          </a:p>
        </p:txBody>
      </p:sp>
    </p:spTree>
    <p:extLst>
      <p:ext uri="{BB962C8B-B14F-4D97-AF65-F5344CB8AC3E}">
        <p14:creationId xmlns:p14="http://schemas.microsoft.com/office/powerpoint/2010/main" val="3687942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u="sng" dirty="0" smtClean="0"/>
              <a:t>Домашнее задание:</a:t>
            </a:r>
            <a:endParaRPr lang="ru-RU" b="1" u="sng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ТЕМА 3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535935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u="sng" dirty="0" smtClean="0">
                <a:solidFill>
                  <a:schemeClr val="tx1"/>
                </a:solidFill>
              </a:rPr>
              <a:t>Задание 1.</a:t>
            </a:r>
            <a:r>
              <a:rPr lang="ru-RU" sz="3600" b="1" dirty="0" smtClean="0">
                <a:solidFill>
                  <a:schemeClr val="tx1"/>
                </a:solidFill>
              </a:rPr>
              <a:t/>
            </a:r>
            <a:br>
              <a:rPr lang="ru-RU" sz="3600" b="1" dirty="0" smtClean="0">
                <a:solidFill>
                  <a:schemeClr val="tx1"/>
                </a:solidFill>
              </a:rPr>
            </a:br>
            <a:r>
              <a:rPr lang="ru-RU" sz="3600" b="1" dirty="0" smtClean="0">
                <a:solidFill>
                  <a:schemeClr val="tx1"/>
                </a:solidFill>
              </a:rPr>
              <a:t>Дать определение понятиям: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 dirty="0" smtClean="0"/>
              <a:t>1 группа</a:t>
            </a:r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Воспроизводство</a:t>
            </a:r>
          </a:p>
          <a:p>
            <a:r>
              <a:rPr lang="ru-RU" sz="2800" dirty="0" smtClean="0"/>
              <a:t>Агломерация</a:t>
            </a:r>
          </a:p>
          <a:p>
            <a:r>
              <a:rPr lang="ru-RU" sz="2800" dirty="0" smtClean="0"/>
              <a:t>Этнос</a:t>
            </a:r>
          </a:p>
          <a:p>
            <a:r>
              <a:rPr lang="ru-RU" sz="2800" dirty="0" smtClean="0"/>
              <a:t>Внешняя миграция</a:t>
            </a:r>
          </a:p>
          <a:p>
            <a:r>
              <a:rPr lang="ru-RU" sz="2800" dirty="0" smtClean="0"/>
              <a:t>Депопуляция</a:t>
            </a:r>
            <a:endParaRPr lang="ru-RU" sz="280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b="1" dirty="0" smtClean="0"/>
              <a:t>2 группа</a:t>
            </a:r>
            <a:endParaRPr lang="ru-RU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2800" dirty="0" smtClean="0"/>
              <a:t>Демография</a:t>
            </a:r>
          </a:p>
          <a:p>
            <a:r>
              <a:rPr lang="ru-RU" sz="2800" dirty="0" smtClean="0"/>
              <a:t>Мегаполис</a:t>
            </a:r>
          </a:p>
          <a:p>
            <a:r>
              <a:rPr lang="ru-RU" sz="2800" dirty="0" smtClean="0"/>
              <a:t>Урбанизация</a:t>
            </a:r>
          </a:p>
          <a:p>
            <a:r>
              <a:rPr lang="ru-RU" sz="2800" dirty="0" smtClean="0"/>
              <a:t>«Утечка умов»</a:t>
            </a:r>
          </a:p>
          <a:p>
            <a:r>
              <a:rPr lang="ru-RU" sz="2800" dirty="0" smtClean="0"/>
              <a:t>Плотность населения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70650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Тест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25600" y="2679700"/>
            <a:ext cx="8204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Страна, занимающая первое место в мире по численности населения: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США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Индонезия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</a:p>
          <a:p>
            <a:pPr marL="342900" indent="-342900">
              <a:buAutoNum type="arabicParenR"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Япония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669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2</a:t>
            </a:r>
            <a:r>
              <a:rPr lang="ru-RU" b="1" dirty="0" smtClean="0"/>
              <a:t>. Страна с первым типом воспроизводства населения: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590800" y="2781300"/>
            <a:ext cx="65151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Саудовская Аравия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Венгрия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Кения</a:t>
            </a:r>
          </a:p>
          <a:p>
            <a:pPr marL="342900" indent="-342900">
              <a:buAutoNum type="arabicPeriod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Афганистан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3055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3</a:t>
            </a:r>
            <a:r>
              <a:rPr lang="ru-RU" b="1" dirty="0" smtClean="0"/>
              <a:t>. Страна со вторым типом воспроизводства населения:</a:t>
            </a:r>
            <a:endParaRPr lang="ru-RU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908300" y="2895600"/>
            <a:ext cx="5334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ru-RU" sz="3600" dirty="0" smtClean="0"/>
              <a:t>Украина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Польша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Пакистан</a:t>
            </a:r>
          </a:p>
          <a:p>
            <a:pPr marL="342900" indent="-342900">
              <a:buAutoNum type="arabicParenR"/>
            </a:pPr>
            <a:r>
              <a:rPr lang="ru-RU" sz="3600" dirty="0" smtClean="0"/>
              <a:t>Греция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548648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4. Демографический взрыв характерен для: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1) Россия</a:t>
            </a:r>
          </a:p>
          <a:p>
            <a:r>
              <a:rPr lang="ru-RU" sz="2800" dirty="0" smtClean="0"/>
              <a:t>2) США</a:t>
            </a:r>
          </a:p>
          <a:p>
            <a:r>
              <a:rPr lang="ru-RU" sz="2800" dirty="0" smtClean="0"/>
              <a:t>3) Танзания</a:t>
            </a:r>
          </a:p>
          <a:p>
            <a:r>
              <a:rPr lang="ru-RU" sz="2800" dirty="0" smtClean="0"/>
              <a:t>4) Грузия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895546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5. Демографический кризис характерен для: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1) Мексики</a:t>
            </a:r>
          </a:p>
          <a:p>
            <a:r>
              <a:rPr lang="ru-RU" sz="3200" dirty="0" smtClean="0"/>
              <a:t>2)  Алжира</a:t>
            </a:r>
          </a:p>
          <a:p>
            <a:r>
              <a:rPr lang="ru-RU" sz="3200" dirty="0" smtClean="0"/>
              <a:t>3) Нигерии</a:t>
            </a:r>
          </a:p>
          <a:p>
            <a:r>
              <a:rPr lang="ru-RU" sz="3200" dirty="0" smtClean="0"/>
              <a:t>4) США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8604511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6. В каком регионе самая высокая рождаемость?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1) в Восточной Азии</a:t>
            </a:r>
          </a:p>
          <a:p>
            <a:r>
              <a:rPr lang="ru-RU" sz="3200" dirty="0" smtClean="0"/>
              <a:t>2) в Европе</a:t>
            </a:r>
          </a:p>
          <a:p>
            <a:r>
              <a:rPr lang="ru-RU" sz="3200" dirty="0" smtClean="0"/>
              <a:t>3) в Северной Америке</a:t>
            </a:r>
          </a:p>
          <a:p>
            <a:r>
              <a:rPr lang="ru-RU" sz="3200" dirty="0" smtClean="0"/>
              <a:t>4) в Африке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0199691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7. Самая распространенная языковая семья: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1. индоевропейская</a:t>
            </a:r>
          </a:p>
          <a:p>
            <a:r>
              <a:rPr lang="ru-RU" sz="3200" dirty="0" smtClean="0"/>
              <a:t>2. </a:t>
            </a:r>
            <a:r>
              <a:rPr lang="ru-RU" sz="3200" dirty="0" err="1" smtClean="0"/>
              <a:t>афразийская</a:t>
            </a:r>
            <a:endParaRPr lang="ru-RU" sz="3200" dirty="0" smtClean="0"/>
          </a:p>
          <a:p>
            <a:r>
              <a:rPr lang="ru-RU" sz="3200" dirty="0" smtClean="0"/>
              <a:t>3. алтайская</a:t>
            </a:r>
          </a:p>
          <a:p>
            <a:r>
              <a:rPr lang="ru-RU" sz="3200" dirty="0" smtClean="0"/>
              <a:t>4. уральская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8775497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Натуральные материалы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29</TotalTime>
  <Words>362</Words>
  <Application>Microsoft Office PowerPoint</Application>
  <PresentationFormat>Широкоэкранный</PresentationFormat>
  <Paragraphs>116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Garamond</vt:lpstr>
      <vt:lpstr>Times New Roman</vt:lpstr>
      <vt:lpstr>Натуральные материалы</vt:lpstr>
      <vt:lpstr>Урок-обобщения по теме: «Население мира»</vt:lpstr>
      <vt:lpstr>Задание 1. Дать определение понятиям: </vt:lpstr>
      <vt:lpstr>Тест</vt:lpstr>
      <vt:lpstr>2. Страна с первым типом воспроизводства населения:</vt:lpstr>
      <vt:lpstr>3. Страна со вторым типом воспроизводства населения:</vt:lpstr>
      <vt:lpstr>4. Демографический взрыв характерен для:</vt:lpstr>
      <vt:lpstr>5. Демографический кризис характерен для:</vt:lpstr>
      <vt:lpstr>6. В каком регионе самая высокая рождаемость?</vt:lpstr>
      <vt:lpstr>7. Самая распространенная языковая семья:</vt:lpstr>
      <vt:lpstr>8. Какой народ относится к романской группе индоевропейской семьи?</vt:lpstr>
      <vt:lpstr>9. Какой народ относится к германской группе индоевропейской семьи?</vt:lpstr>
      <vt:lpstr>10. Двуязычное государство:</vt:lpstr>
      <vt:lpstr>11. В структуре населения каких стран преобладают мужчины?</vt:lpstr>
      <vt:lpstr>12. Самая многонациональная страна:</vt:lpstr>
      <vt:lpstr>13. Крупнейший город своего региона:</vt:lpstr>
      <vt:lpstr>Ответы:</vt:lpstr>
      <vt:lpstr>Отметьте на к/к: </vt:lpstr>
      <vt:lpstr>Опишите страну:</vt:lpstr>
      <vt:lpstr>Домашнее задание: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Урок-обобщения по теме: «Население мира»</dc:title>
  <dc:creator>Владислав</dc:creator>
  <cp:lastModifiedBy>Владислав</cp:lastModifiedBy>
  <cp:revision>4</cp:revision>
  <dcterms:created xsi:type="dcterms:W3CDTF">2021-12-09T10:33:32Z</dcterms:created>
  <dcterms:modified xsi:type="dcterms:W3CDTF">2021-12-09T11:02:52Z</dcterms:modified>
</cp:coreProperties>
</file>