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755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59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193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41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0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780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652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899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575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10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937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160A6-9832-4DA1-8F20-917F3D2833B0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F9558-9DB7-4EE4-8D21-210288A0F6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49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andia.ru/text/category/inostrannie_yaziki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2979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Работа с утверждениями: конструирование, проверка </a:t>
            </a:r>
            <a:r>
              <a:rPr lang="ru-RU" dirty="0" smtClean="0">
                <a:effectLst/>
                <a:latin typeface="Times New Roman"/>
                <a:ea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истинности; составление и проверка логических рассуждений при решении задач.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учитель начальных классов БОУ г. Омска «СОШ №80»Болтовская А.П.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140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4.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Три дочери писательницы Дорис Кей – Джуди, Айрис и Линда, тоже очень талантливы. Они приобрели известность в разных видах искусств – пении, балете и кино. Все они живут в разных городах, поэтому Дорис часто звонит им в Париж, Рим и Чикаго.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Известно, что: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Джуди живет не в Париже, а Линда – не в Риме; парижанка не снимается в кино; та, кто живет в Риме, певица; Линда равнодушна к балету.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Где живет Айрис, и какова ее профессия?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6026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787208" cy="194421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Решение логических задач методом рассуждений</a:t>
            </a:r>
            <a:r>
              <a:rPr lang="ru-RU" sz="4000" dirty="0">
                <a:ea typeface="Times New Roman"/>
                <a:cs typeface="Times New Roman"/>
              </a:rPr>
              <a:t/>
            </a:r>
            <a:br>
              <a:rPr lang="ru-RU" sz="4000" dirty="0">
                <a:ea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Многие логические задачи решаются методом «здравых рассуждений». Процесс решения представляет собой анализ всевозможных ситуаций, выбор подходящих и отбрасывание ненужных. В результате решения находим выход из создавшегося, затруднительного положения.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В методике рассуждений при решении помогают: схемы, чертежи, краткие записи, умение выбирать информацию, умение пользоваться правилом перебора.</a:t>
            </a:r>
            <a:endParaRPr lang="ru-RU" sz="28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8582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1.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Вадим, Сергей и Михаил изучают различные </a:t>
            </a:r>
            <a:r>
              <a:rPr lang="ru-RU" u="none" strike="noStrike" dirty="0" smtClean="0">
                <a:solidFill>
                  <a:srgbClr val="0000EE"/>
                </a:solidFill>
                <a:effectLst/>
                <a:latin typeface="Helvetica"/>
                <a:ea typeface="Times New Roman"/>
                <a:cs typeface="Times New Roman"/>
                <a:hlinkClick r:id="rId2" tooltip="Иностранные языки"/>
              </a:rPr>
              <a:t>иностранные языки</a:t>
            </a: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: китайский, японский и арабский. На вопрос, какой язык изучает каждый из них, один ответил: «Вадим изучает китайский, Сергей не изучает китайский, а Михаил не изучает арабский». Впоследствии выяснилось, что в этом ответе только одно утверждение верно, а два других ложны. Какой язык изучает каждый из молодых людей?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2736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Решение.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68760"/>
            <a:ext cx="8075240" cy="547260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Имеются три утверждения.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Вадим изучает китайский. Сергей не изучает китайский. Михаил не изучает арабский.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Верно одно из этих утверждений, два ложных.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Нужно определить, какой язык изучает каждый из молодых людей.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Допустим, что верно первое утверждение: Вадим изучает китайский.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Тогда ложно второе, т. е. Сергей изучает китайский. Это противоречит условию задачи, что они изучают разные языки.</a:t>
            </a:r>
            <a:endParaRPr lang="ru-RU" sz="2000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80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Если верно второе утверждение, то первое и третье должны быть ложны. При этом получается, что Сергей не изучает китайский, Вадим не изучает китайский, Михаил изучает арабский. Получили противоречие: никто не изучает китайский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</a:p>
          <a:p>
            <a:pPr lvl="0"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Остается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считать верным третье утверждение, тогда первое и второе – ложные. Сергей изучает китайский, Михаил - японский, Вадим – арабский.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 условия задачи выполняются, противоречий нет.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Методом таких рассуждений мы легко нашли ответ к задаче.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Ответ: Сергей изучает китайский язык, Михаил ‒ японский, Вадим ‒ арабский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674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2.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Три девочки – Роза, Маргарита и Анюта представили на конкурсе корзины из выращенных ими роз, маргариток и анютиных глазок. Девочка, вырастившая маргаритки, обратила внимание Розы на то, что ни у одной из девочек имя не совпадает с названием любимых цветов. Какие цветы вырастила каждая из девочек?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715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3.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Министры иностранных дел России, США и Китая обсудили за закрытыми дверями проекты соглашения о полном разоружении, представленные каждой из стран. Отвечая затем на вопрос журналистов: «Чей именно проект был принят?», министры дали такие ответы:</a:t>
            </a:r>
            <a:endParaRPr lang="ru-RU" sz="2800" dirty="0">
              <a:ea typeface="Times New Roman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Россия ‒ «Проект не наш, проект не США»; США ‒ «Проект не России, проект Китая»; Китай ‒ «Проект не наш, проект России».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Один из них (самый откровенный) оба раза говорил правду; второй (самый скрытный) оба раза говорил неправду, третий (осторожный) один раз сказал правду, а другой раз ‒ неправду. 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Определите, представителями каких стран являются откровенный, скрытный и осторожный министры.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1546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4.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В поездке пятеро друзей – Антон, Борис, Вадим, Дима и Гриша, знакомились с попутчицей. Они предложили ей отгадать их фамилии, причём каждый из них высказал одно истинное и одно ложное утверждение: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Дима сказал: "Моя фамилия – Мишин, а фамилия Бориса – Хохлов". Антон сказал: "Мишин – это моя фамилия, а фамилия Вадима – Белкин". Борис сказал: "Фамилия Вадима – Тихонов, а моя фамилия – Мишин". Вадим сказал: "Моя фамилия – Белкин, а фамилия Гриши – Чехов". Гриша сказал: "Да, моя фамилия Чехов, а фамилия Антона – Тихонов".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ts val="975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Какую фамилию носит каждый из друзей?</a:t>
            </a:r>
            <a:endParaRPr lang="ru-RU" sz="28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16696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подготовке данной презентации был </a:t>
            </a:r>
            <a:r>
              <a:rPr lang="ru-RU" smtClean="0"/>
              <a:t>ипользован</a:t>
            </a:r>
            <a:r>
              <a:rPr lang="ru-RU" dirty="0" smtClean="0"/>
              <a:t> материал статьи </a:t>
            </a:r>
            <a:r>
              <a:rPr lang="ru-RU" dirty="0" err="1" smtClean="0"/>
              <a:t>А.Поляковой</a:t>
            </a:r>
            <a:r>
              <a:rPr lang="ru-RU" dirty="0" smtClean="0"/>
              <a:t> «Решение логических задач»</a:t>
            </a:r>
          </a:p>
          <a:p>
            <a:r>
              <a:rPr lang="en-US" dirty="0" smtClean="0"/>
              <a:t>https://pandia.ru/text/81/169/75796.php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9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136904" cy="5217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729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логических задач с помощью таблиц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Основной прием, который используется при решении текстовых логических задач, заключается в построении таблиц. Трудно удержать в памяти все звенья логических рассуждений. Испытанный способ их решения – составление таблиц, называемых логическими квадратами. Элементы первого множества записываем в строках, элементы второго – в столбцы. После формирования шапки таблицы заполняются связи между объектами и их свойствами: плюсами отмечаются свойства присущие объекту, а минусами – свойства не характерные для объекта.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369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Правило 1: В каждой строке и в каждом столбце таблицы может стоять только один знак соответствия (например «+»).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Правило 2: Если в строке (или столбце) все «места», кроме одного, заняты элементарным запретом (знак несоответствия, например «-»), то на свободное место нужно поставить знак «+»; если в строке (или столбце) уже есть знак «+», то остальные места должны быть заняты знаком «-».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523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1.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«Город мастеров». В нашем городе живут 5 друзей: Иванов, Петров, </a:t>
            </a:r>
            <a:r>
              <a:rPr lang="ru-RU" dirty="0" err="1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Сидорчук</a:t>
            </a: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, Веселов и Гришин. У них разные профессии: маляр, мельник, парикмахер, почтальон, плотник. Но я точно знаю, что Петров и Гришин никогда не держали в руках малярной кисти, а Иванов и Гришин давно собираются посетить мельницу, где работает их товарищ. Петров и Иванов живут в одном доме с почтальоном. Иванов и Петров каждое воскресенье играют в городки с плотником и маляром, а Гришин и Веселов по субботам встречаются в парикмахерской, где работает их друг. Почтальон же предпочитает бриться дома. Помогите мне установить профессию каждого из друзей.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365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Строим таблицу из 5 строк и из 5 столбцов. Фамилии записываем в строки, профессии – в столбцы. Начертив таблицу  разместим в ней известные запреты «-», исходя из условия задачи: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674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7038098"/>
              </p:ext>
            </p:extLst>
          </p:nvPr>
        </p:nvGraphicFramePr>
        <p:xfrm>
          <a:off x="1187624" y="2132856"/>
          <a:ext cx="7344816" cy="289891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24008"/>
                <a:gridCol w="1224008"/>
                <a:gridCol w="1224008"/>
                <a:gridCol w="1224008"/>
                <a:gridCol w="1224008"/>
                <a:gridCol w="1224776"/>
              </a:tblGrid>
              <a:tr h="741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Профессия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Маляр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Мельник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Парикмахер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Плотник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Почтальон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Фамилия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Веселов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Гришин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Иванов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Петров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95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Сидорчук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+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76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. В кругу сидят Иванов, Петров, Марков и Карпов. Их имена: Андрей, Сергей, Тимофей и Алексей. Известно, что:</a:t>
            </a:r>
            <a:endParaRPr lang="ru-RU" sz="2800" dirty="0">
              <a:ea typeface="Times New Roman"/>
              <a:cs typeface="Times New Roman"/>
            </a:endParaRP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Иванов не Алексей и не Андрей; Сергей сидит между Марковым и Тимофеем; Карпов не Сергей и не Алексей; Петров сидит между Карповым и Андреем.</a:t>
            </a:r>
            <a:endParaRPr lang="ru-RU" sz="2800" dirty="0"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Назовите имя и фамилию каждого.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47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Задача 3.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320"/>
              </a:spcBef>
              <a:spcAft>
                <a:spcPts val="132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Helvetica"/>
                <a:ea typeface="Times New Roman"/>
                <a:cs typeface="Times New Roman"/>
              </a:rPr>
              <a:t>В очереди за билетами в кино стоят друзья: Юра, Миша, Володя, Саша и Олег. Известно, что Юра купит билет раньше, чем Миша, но позже Олега; Володя и Олег не стоят рядом, а Саша не находится рядом ни с Олегом, ни с Юрой, ни с Володей. Кто за кем стоит?</a:t>
            </a:r>
            <a:endParaRPr lang="ru-RU" sz="28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25971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1141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Работа с утверждениями: конструирование, проверка  истинности; составление и проверка логических рассуждений при решении задач. </vt:lpstr>
      <vt:lpstr>Презентация PowerPoint</vt:lpstr>
      <vt:lpstr>Решение логических задач с помощью таблиц</vt:lpstr>
      <vt:lpstr>Презентация PowerPoint</vt:lpstr>
      <vt:lpstr>Задача 1. </vt:lpstr>
      <vt:lpstr>Презентация PowerPoint</vt:lpstr>
      <vt:lpstr>Решение задачи</vt:lpstr>
      <vt:lpstr>Задача 2</vt:lpstr>
      <vt:lpstr>Задача 3. </vt:lpstr>
      <vt:lpstr>Задача 4. </vt:lpstr>
      <vt:lpstr>Решение логических задач методом рассуждений </vt:lpstr>
      <vt:lpstr>Задача 1. </vt:lpstr>
      <vt:lpstr>Решение. </vt:lpstr>
      <vt:lpstr>Презентация PowerPoint</vt:lpstr>
      <vt:lpstr>Задача 2. </vt:lpstr>
      <vt:lpstr>Задача 3. </vt:lpstr>
      <vt:lpstr>Задача 4.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утверждениями: конструирование, проверка  истинности; составление и проверка логических рассуждений при решении задач.</dc:title>
  <dc:creator>Антонина</dc:creator>
  <cp:lastModifiedBy>Антонина</cp:lastModifiedBy>
  <cp:revision>4</cp:revision>
  <dcterms:created xsi:type="dcterms:W3CDTF">2022-08-22T05:10:59Z</dcterms:created>
  <dcterms:modified xsi:type="dcterms:W3CDTF">2022-08-22T05:49:27Z</dcterms:modified>
</cp:coreProperties>
</file>