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77" r:id="rId3"/>
    <p:sldId id="278" r:id="rId4"/>
    <p:sldId id="279" r:id="rId5"/>
    <p:sldId id="28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68" autoAdjust="0"/>
  </p:normalViewPr>
  <p:slideViewPr>
    <p:cSldViewPr>
      <p:cViewPr varScale="1">
        <p:scale>
          <a:sx n="83" d="100"/>
          <a:sy n="83" d="100"/>
        </p:scale>
        <p:origin x="-9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5.wdp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17" Type="http://schemas.microsoft.com/office/2007/relationships/hdphoto" Target="../media/hdphoto7.wdp"/><Relationship Id="rId2" Type="http://schemas.openxmlformats.org/officeDocument/2006/relationships/audio" Target="../media/media1.mp3"/><Relationship Id="rId16" Type="http://schemas.openxmlformats.org/officeDocument/2006/relationships/image" Target="../media/image7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microsoft.com/office/2007/relationships/hdphoto" Target="../media/hdphoto3.wdp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hdphoto" Target="../media/hdphoto9.wdp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17" Type="http://schemas.microsoft.com/office/2007/relationships/hdphoto" Target="../media/hdphoto4.wdp"/><Relationship Id="rId2" Type="http://schemas.openxmlformats.org/officeDocument/2006/relationships/audio" Target="../media/media2.mp3"/><Relationship Id="rId16" Type="http://schemas.openxmlformats.org/officeDocument/2006/relationships/image" Target="../media/image4.png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11" Type="http://schemas.microsoft.com/office/2007/relationships/hdphoto" Target="../media/hdphoto8.wdp"/><Relationship Id="rId5" Type="http://schemas.microsoft.com/office/2007/relationships/hdphoto" Target="../media/hdphoto7.wdp"/><Relationship Id="rId15" Type="http://schemas.microsoft.com/office/2007/relationships/hdphoto" Target="../media/hdphoto10.wdp"/><Relationship Id="rId10" Type="http://schemas.openxmlformats.org/officeDocument/2006/relationships/image" Target="../media/image10.png"/><Relationship Id="rId19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2.wdp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7.wdp"/><Relationship Id="rId3" Type="http://schemas.microsoft.com/office/2007/relationships/hdphoto" Target="../media/hdphoto1.wdp"/><Relationship Id="rId7" Type="http://schemas.microsoft.com/office/2007/relationships/hdphoto" Target="../media/hdphoto9.wdp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6" Type="http://schemas.microsoft.com/office/2007/relationships/hdphoto" Target="../media/hdphoto1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5" Type="http://schemas.openxmlformats.org/officeDocument/2006/relationships/image" Target="../media/image14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microsoft.com/office/2007/relationships/hdphoto" Target="../media/hdphoto10.wdp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microsoft.com/office/2007/relationships/hdphoto" Target="../media/hdphoto1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1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19.wdp"/><Relationship Id="rId3" Type="http://schemas.microsoft.com/office/2007/relationships/hdphoto" Target="../media/hdphoto1.wdp"/><Relationship Id="rId7" Type="http://schemas.microsoft.com/office/2007/relationships/hdphoto" Target="../media/hdphoto16.wdp"/><Relationship Id="rId12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microsoft.com/office/2007/relationships/hdphoto" Target="../media/hdphoto18.wdp"/><Relationship Id="rId5" Type="http://schemas.microsoft.com/office/2007/relationships/hdphoto" Target="../media/hdphoto12.wdp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microsoft.com/office/2007/relationships/hdphoto" Target="../media/hdphoto1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74" l="0" r="100000">
                        <a14:foregroundMark x1="18062" y1="37872" x2="34154" y2="56170"/>
                        <a14:foregroundMark x1="14450" y1="54043" x2="27094" y2="58298"/>
                        <a14:foregroundMark x1="39409" y1="59149" x2="93268" y2="59574"/>
                        <a14:foregroundMark x1="58292" y1="46383" x2="96059" y2="42128"/>
                        <a14:foregroundMark x1="39901" y1="65106" x2="93760" y2="64255"/>
                        <a14:foregroundMark x1="3941" y1="31064" x2="32677" y2="7234"/>
                        <a14:backgroundMark x1="40722" y1="15745" x2="36453" y2="0"/>
                        <a14:backgroundMark x1="39409" y1="15319" x2="36453" y2="5106"/>
                        <a14:backgroundMark x1="1970" y1="48085" x2="164" y2="7276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6925" cy="117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8002"/>
            <a:ext cx="1466850" cy="58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9602"/>
            <a:ext cx="3714750" cy="2324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14"/>
            <a:ext cx="2915816" cy="1130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661" y="1179602"/>
            <a:ext cx="5002339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3702"/>
            <a:ext cx="3762375" cy="127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6305" b="99560" l="27243" r="98671"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33" t="55724"/>
          <a:stretch/>
        </p:blipFill>
        <p:spPr bwMode="auto">
          <a:xfrm>
            <a:off x="710772" y="4365104"/>
            <a:ext cx="3430889" cy="2348879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26 ex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776437" y="5910823"/>
            <a:ext cx="414646" cy="41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4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108" r="52698" b="27350"/>
          <a:stretch/>
        </p:blipFill>
        <p:spPr bwMode="auto">
          <a:xfrm>
            <a:off x="4416825" y="5543323"/>
            <a:ext cx="2274147" cy="628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74" l="0" r="100000">
                        <a14:foregroundMark x1="18062" y1="37872" x2="34154" y2="56170"/>
                        <a14:foregroundMark x1="14450" y1="54043" x2="27094" y2="58298"/>
                        <a14:foregroundMark x1="39409" y1="59149" x2="93268" y2="59574"/>
                        <a14:foregroundMark x1="58292" y1="46383" x2="96059" y2="42128"/>
                        <a14:foregroundMark x1="39901" y1="65106" x2="93760" y2="64255"/>
                        <a14:foregroundMark x1="3941" y1="31064" x2="32677" y2="7234"/>
                        <a14:backgroundMark x1="40722" y1="15745" x2="36453" y2="0"/>
                        <a14:backgroundMark x1="39409" y1="15319" x2="36453" y2="5106"/>
                        <a14:backgroundMark x1="1970" y1="48085" x2="164" y2="7276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6925" cy="117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8002"/>
            <a:ext cx="1466850" cy="58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00" y="978349"/>
            <a:ext cx="7694923" cy="1256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01" y="2130955"/>
            <a:ext cx="3678343" cy="2270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0" y="4299883"/>
            <a:ext cx="3342494" cy="24868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14"/>
            <a:ext cx="2915816" cy="1130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9004"/>
          <a:stretch/>
        </p:blipFill>
        <p:spPr bwMode="auto">
          <a:xfrm>
            <a:off x="4416825" y="2130955"/>
            <a:ext cx="4807696" cy="3322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305" b="99560" l="27243" r="98671"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33" t="55724"/>
          <a:stretch/>
        </p:blipFill>
        <p:spPr bwMode="auto">
          <a:xfrm>
            <a:off x="6317199" y="5051511"/>
            <a:ext cx="2638647" cy="1806489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26 ex3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154970" y="6093296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37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9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74" l="0" r="100000">
                        <a14:foregroundMark x1="18062" y1="37872" x2="34154" y2="56170"/>
                        <a14:foregroundMark x1="14450" y1="54043" x2="27094" y2="58298"/>
                        <a14:foregroundMark x1="39409" y1="59149" x2="93268" y2="59574"/>
                        <a14:foregroundMark x1="58292" y1="46383" x2="96059" y2="42128"/>
                        <a14:foregroundMark x1="39901" y1="65106" x2="93760" y2="64255"/>
                        <a14:foregroundMark x1="3941" y1="31064" x2="32677" y2="7234"/>
                        <a14:backgroundMark x1="40722" y1="15745" x2="36453" y2="0"/>
                        <a14:backgroundMark x1="39409" y1="15319" x2="36453" y2="5106"/>
                        <a14:backgroundMark x1="1970" y1="48085" x2="164" y2="7276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6925" cy="117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8002"/>
            <a:ext cx="1466850" cy="58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0989"/>
            <a:ext cx="3678343" cy="2270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99" y="3379917"/>
            <a:ext cx="3342494" cy="24868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14"/>
            <a:ext cx="2915816" cy="1130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9004"/>
          <a:stretch/>
        </p:blipFill>
        <p:spPr bwMode="auto">
          <a:xfrm>
            <a:off x="3678343" y="1210989"/>
            <a:ext cx="4807696" cy="3322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6305" b="99560" l="27243" r="98671"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33" t="55724"/>
          <a:stretch/>
        </p:blipFill>
        <p:spPr bwMode="auto">
          <a:xfrm>
            <a:off x="2915816" y="5373216"/>
            <a:ext cx="1970415" cy="1348999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925" y="4269675"/>
            <a:ext cx="3418748" cy="25832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2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74" l="0" r="100000">
                        <a14:foregroundMark x1="18062" y1="37872" x2="34154" y2="56170"/>
                        <a14:foregroundMark x1="14450" y1="54043" x2="27094" y2="58298"/>
                        <a14:foregroundMark x1="39409" y1="59149" x2="93268" y2="59574"/>
                        <a14:foregroundMark x1="58292" y1="46383" x2="96059" y2="42128"/>
                        <a14:foregroundMark x1="39901" y1="65106" x2="93760" y2="64255"/>
                        <a14:foregroundMark x1="3941" y1="31064" x2="32677" y2="7234"/>
                        <a14:backgroundMark x1="40722" y1="15745" x2="36453" y2="0"/>
                        <a14:backgroundMark x1="39409" y1="15319" x2="36453" y2="5106"/>
                        <a14:backgroundMark x1="1970" y1="48085" x2="164" y2="7276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6925" cy="117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9525"/>
            <a:ext cx="2105025" cy="895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422" y="870605"/>
            <a:ext cx="5608577" cy="5726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9602"/>
            <a:ext cx="3714750" cy="127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217" r="19716"/>
          <a:stretch/>
        </p:blipFill>
        <p:spPr bwMode="auto">
          <a:xfrm>
            <a:off x="-24303" y="5958996"/>
            <a:ext cx="4006010" cy="899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86" b="43929"/>
          <a:stretch/>
        </p:blipFill>
        <p:spPr bwMode="auto">
          <a:xfrm>
            <a:off x="0" y="4725144"/>
            <a:ext cx="4596303" cy="887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908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74" l="0" r="100000">
                        <a14:foregroundMark x1="18062" y1="37872" x2="34154" y2="56170"/>
                        <a14:foregroundMark x1="14450" y1="54043" x2="27094" y2="58298"/>
                        <a14:foregroundMark x1="39409" y1="59149" x2="93268" y2="59574"/>
                        <a14:foregroundMark x1="58292" y1="46383" x2="96059" y2="42128"/>
                        <a14:foregroundMark x1="39901" y1="65106" x2="93760" y2="64255"/>
                        <a14:foregroundMark x1="3941" y1="31064" x2="32677" y2="7234"/>
                        <a14:backgroundMark x1="40722" y1="15745" x2="36453" y2="0"/>
                        <a14:backgroundMark x1="39409" y1="15319" x2="36453" y2="5106"/>
                        <a14:backgroundMark x1="1970" y1="48085" x2="164" y2="7276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6925" cy="117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5190"/>
          <a:stretch/>
        </p:blipFill>
        <p:spPr bwMode="auto">
          <a:xfrm>
            <a:off x="7038975" y="9525"/>
            <a:ext cx="2105025" cy="580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457200"/>
            <a:ext cx="2228850" cy="542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4" y="1179602"/>
            <a:ext cx="4914900" cy="3609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4" y="3501008"/>
            <a:ext cx="4733925" cy="2790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631"/>
          <a:stretch/>
        </p:blipFill>
        <p:spPr bwMode="auto">
          <a:xfrm>
            <a:off x="0" y="4718685"/>
            <a:ext cx="5038725" cy="2139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487770" y="-4465"/>
            <a:ext cx="2909147" cy="923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Homework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27</a:t>
            </a:r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ex.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9 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письменно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(в виде </a:t>
            </a:r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fact file)</a:t>
            </a:r>
            <a:endParaRPr lang="ru-RU" b="1" dirty="0">
              <a:solidFill>
                <a:srgbClr val="C00000"/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13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1034</TotalTime>
  <Words>12</Words>
  <Application>Microsoft Office PowerPoint</Application>
  <PresentationFormat>Экран (4:3)</PresentationFormat>
  <Paragraphs>3</Paragraphs>
  <Slides>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Админ</cp:lastModifiedBy>
  <cp:revision>207</cp:revision>
  <dcterms:created xsi:type="dcterms:W3CDTF">2020-11-08T16:39:34Z</dcterms:created>
  <dcterms:modified xsi:type="dcterms:W3CDTF">2022-06-27T05:57:37Z</dcterms:modified>
</cp:coreProperties>
</file>