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83" r:id="rId3"/>
    <p:sldId id="284" r:id="rId4"/>
    <p:sldId id="285" r:id="rId5"/>
    <p:sldId id="286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2" autoAdjust="0"/>
    <p:restoredTop sz="94668" autoAdjust="0"/>
  </p:normalViewPr>
  <p:slideViewPr>
    <p:cSldViewPr>
      <p:cViewPr varScale="1">
        <p:scale>
          <a:sx n="83" d="100"/>
          <a:sy n="83" d="100"/>
        </p:scale>
        <p:origin x="-15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12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openxmlformats.org/officeDocument/2006/relationships/image" Target="../media/image7.png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microsoft.com/office/2007/relationships/hdphoto" Target="../media/hdphoto3.wdp"/><Relationship Id="rId1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2.wdp"/><Relationship Id="rId7" Type="http://schemas.microsoft.com/office/2007/relationships/hdphoto" Target="../media/hdphoto6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8.wdp"/><Relationship Id="rId5" Type="http://schemas.microsoft.com/office/2007/relationships/hdphoto" Target="../media/hdphoto3.wdp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microsoft.com/office/2007/relationships/hdphoto" Target="../media/hdphoto7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12" Type="http://schemas.openxmlformats.org/officeDocument/2006/relationships/image" Target="../media/image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.png"/><Relationship Id="rId11" Type="http://schemas.microsoft.com/office/2007/relationships/hdphoto" Target="../media/hdphoto11.wdp"/><Relationship Id="rId5" Type="http://schemas.microsoft.com/office/2007/relationships/hdphoto" Target="../media/hdphoto9.wdp"/><Relationship Id="rId10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microsoft.com/office/2007/relationships/hdphoto" Target="../media/hdphoto10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microsoft.com/office/2007/relationships/hdphoto" Target="../media/hdphoto12.wdp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microsoft.com/office/2007/relationships/hdphoto" Target="../media/hdphoto2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13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microsoft.com/office/2007/relationships/hdphoto" Target="../media/hdphoto16.wdp"/><Relationship Id="rId18" Type="http://schemas.microsoft.com/office/2007/relationships/hdphoto" Target="../media/hdphoto9.wdp"/><Relationship Id="rId3" Type="http://schemas.microsoft.com/office/2007/relationships/media" Target="../media/media5.mp3"/><Relationship Id="rId7" Type="http://schemas.microsoft.com/office/2007/relationships/hdphoto" Target="../media/hdphoto2.wdp"/><Relationship Id="rId12" Type="http://schemas.openxmlformats.org/officeDocument/2006/relationships/image" Target="../media/image18.png"/><Relationship Id="rId17" Type="http://schemas.openxmlformats.org/officeDocument/2006/relationships/image" Target="../media/image20.png"/><Relationship Id="rId2" Type="http://schemas.openxmlformats.org/officeDocument/2006/relationships/audio" Target="../media/media4.mp3"/><Relationship Id="rId16" Type="http://schemas.openxmlformats.org/officeDocument/2006/relationships/image" Target="../media/image5.png"/><Relationship Id="rId1" Type="http://schemas.microsoft.com/office/2007/relationships/media" Target="../media/media4.mp3"/><Relationship Id="rId6" Type="http://schemas.openxmlformats.org/officeDocument/2006/relationships/image" Target="../media/image2.png"/><Relationship Id="rId11" Type="http://schemas.microsoft.com/office/2007/relationships/hdphoto" Target="../media/hdphoto15.wdp"/><Relationship Id="rId5" Type="http://schemas.openxmlformats.org/officeDocument/2006/relationships/slideLayout" Target="../slideLayouts/slideLayout1.xml"/><Relationship Id="rId15" Type="http://schemas.microsoft.com/office/2007/relationships/hdphoto" Target="../media/hdphoto17.wdp"/><Relationship Id="rId10" Type="http://schemas.openxmlformats.org/officeDocument/2006/relationships/image" Target="../media/image17.png"/><Relationship Id="rId4" Type="http://schemas.openxmlformats.org/officeDocument/2006/relationships/audio" Target="../media/media5.mp3"/><Relationship Id="rId9" Type="http://schemas.microsoft.com/office/2007/relationships/hdphoto" Target="../media/hdphoto14.wdp"/><Relationship Id="rId1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2" b="100000" l="0" r="99448">
                        <a14:foregroundMark x1="44613" y1="6761" x2="45304" y2="8678"/>
                        <a14:foregroundMark x1="91022" y1="4036" x2="92127" y2="5550"/>
                        <a14:foregroundMark x1="46409" y1="6559" x2="44061" y2="8073"/>
                        <a14:foregroundMark x1="50967" y1="43895" x2="53729" y2="45610"/>
                        <a14:foregroundMark x1="41160" y1="84157" x2="43923" y2="85469"/>
                        <a14:foregroundMark x1="10083" y1="46922" x2="12155" y2="48940"/>
                        <a14:foregroundMark x1="13260" y1="78103" x2="6215" y2="68618"/>
                        <a14:foregroundMark x1="5525" y1="71443" x2="7873" y2="74975"/>
                        <a14:foregroundMark x1="9116" y1="76488" x2="12431" y2="77598"/>
                        <a14:foregroundMark x1="54834" y1="94450" x2="50276" y2="91625"/>
                        <a14:foregroundMark x1="86188" y1="50252" x2="85083" y2="54087"/>
                        <a14:backgroundMark x1="58287" y1="35419" x2="53039" y2="40767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3" y="8573"/>
            <a:ext cx="5004048" cy="6849465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8046" y1="47347" x2="33278" y2="46939"/>
                        <a14:foregroundMark x1="15894" y1="51429" x2="33444" y2="55918"/>
                        <a14:foregroundMark x1="18543" y1="44082" x2="25497" y2="33469"/>
                        <a14:foregroundMark x1="21358" y1="22041" x2="23179" y2="23673"/>
                        <a14:foregroundMark x1="20861" y1="22857" x2="18046" y2="26122"/>
                        <a14:foregroundMark x1="4139" y1="15102" x2="14073" y2="29796"/>
                        <a14:foregroundMark x1="21358" y1="7755" x2="30298" y2="20000"/>
                        <a14:foregroundMark x1="1490" y1="40816" x2="8444" y2="53061"/>
                        <a14:foregroundMark x1="9106" y1="58776" x2="166" y2="39184"/>
                        <a14:foregroundMark x1="44702" y1="54694" x2="91556" y2="57959"/>
                        <a14:foregroundMark x1="44868" y1="48980" x2="91556" y2="43265"/>
                        <a14:foregroundMark x1="41722" y1="62041" x2="91391" y2="60408"/>
                        <a14:foregroundMark x1="94371" y1="44898" x2="92053" y2="56327"/>
                        <a14:foregroundMark x1="43874" y1="63265" x2="92881" y2="63265"/>
                        <a14:foregroundMark x1="35430" y1="62857" x2="35430" y2="62857"/>
                        <a14:foregroundMark x1="45861" y1="63265" x2="73841" y2="63265"/>
                        <a14:foregroundMark x1="57285" y1="64490" x2="57285" y2="6449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3"/>
            <a:ext cx="3371896" cy="1367739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40029"/>
            <a:ext cx="1266825" cy="504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12" y="1376312"/>
            <a:ext cx="3781425" cy="1085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28 ex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735921" y="2462162"/>
            <a:ext cx="459324" cy="459324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79" b="75698"/>
          <a:stretch/>
        </p:blipFill>
        <p:spPr bwMode="auto">
          <a:xfrm>
            <a:off x="-13712" y="2962313"/>
            <a:ext cx="3958590" cy="9467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8" t="21535" r="4138"/>
          <a:stretch/>
        </p:blipFill>
        <p:spPr bwMode="auto">
          <a:xfrm>
            <a:off x="45812" y="3717032"/>
            <a:ext cx="3839542" cy="30567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9549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4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8046" y1="47347" x2="33278" y2="46939"/>
                        <a14:foregroundMark x1="15894" y1="51429" x2="33444" y2="55918"/>
                        <a14:foregroundMark x1="18543" y1="44082" x2="25497" y2="33469"/>
                        <a14:foregroundMark x1="21358" y1="22041" x2="23179" y2="23673"/>
                        <a14:foregroundMark x1="20861" y1="22857" x2="18046" y2="26122"/>
                        <a14:foregroundMark x1="4139" y1="15102" x2="14073" y2="29796"/>
                        <a14:foregroundMark x1="21358" y1="7755" x2="30298" y2="20000"/>
                        <a14:foregroundMark x1="1490" y1="40816" x2="8444" y2="53061"/>
                        <a14:foregroundMark x1="9106" y1="58776" x2="166" y2="39184"/>
                        <a14:foregroundMark x1="44702" y1="54694" x2="91556" y2="57959"/>
                        <a14:foregroundMark x1="44868" y1="48980" x2="91556" y2="43265"/>
                        <a14:foregroundMark x1="41722" y1="62041" x2="91391" y2="60408"/>
                        <a14:foregroundMark x1="94371" y1="44898" x2="92053" y2="56327"/>
                        <a14:foregroundMark x1="43874" y1="63265" x2="92881" y2="63265"/>
                        <a14:foregroundMark x1="35430" y1="62857" x2="35430" y2="62857"/>
                        <a14:foregroundMark x1="45861" y1="63265" x2="73841" y2="63265"/>
                        <a14:foregroundMark x1="57285" y1="64490" x2="57285" y2="6449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3"/>
            <a:ext cx="3371896" cy="1367739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321" y="-16218"/>
            <a:ext cx="1266825" cy="504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73"/>
          <a:stretch/>
        </p:blipFill>
        <p:spPr bwMode="auto">
          <a:xfrm>
            <a:off x="107504" y="1268760"/>
            <a:ext cx="4162425" cy="3609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371" y="559147"/>
            <a:ext cx="3533775" cy="5029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8"/>
          <a:stretch/>
        </p:blipFill>
        <p:spPr bwMode="auto">
          <a:xfrm>
            <a:off x="0" y="4957822"/>
            <a:ext cx="5645596" cy="1638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9134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2070"/>
            <a:ext cx="9144001" cy="5515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8046" y1="47347" x2="33278" y2="46939"/>
                        <a14:foregroundMark x1="15894" y1="51429" x2="33444" y2="55918"/>
                        <a14:foregroundMark x1="18543" y1="44082" x2="25497" y2="33469"/>
                        <a14:foregroundMark x1="21358" y1="22041" x2="23179" y2="23673"/>
                        <a14:foregroundMark x1="20861" y1="22857" x2="18046" y2="26122"/>
                        <a14:foregroundMark x1="4139" y1="15102" x2="14073" y2="29796"/>
                        <a14:foregroundMark x1="21358" y1="7755" x2="30298" y2="20000"/>
                        <a14:foregroundMark x1="1490" y1="40816" x2="8444" y2="53061"/>
                        <a14:foregroundMark x1="9106" y1="58776" x2="166" y2="39184"/>
                        <a14:foregroundMark x1="44702" y1="54694" x2="91556" y2="57959"/>
                        <a14:foregroundMark x1="44868" y1="48980" x2="91556" y2="43265"/>
                        <a14:foregroundMark x1="41722" y1="62041" x2="91391" y2="60408"/>
                        <a14:foregroundMark x1="94371" y1="44898" x2="92053" y2="56327"/>
                        <a14:foregroundMark x1="43874" y1="63265" x2="92881" y2="63265"/>
                        <a14:foregroundMark x1="35430" y1="62857" x2="35430" y2="62857"/>
                        <a14:foregroundMark x1="45861" y1="63265" x2="73841" y2="63265"/>
                        <a14:foregroundMark x1="57285" y1="64490" x2="57285" y2="6449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3"/>
            <a:ext cx="3371896" cy="1367739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2699792" cy="8854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0"/>
            <a:ext cx="5076056" cy="1630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29 ex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269118" y="1698160"/>
            <a:ext cx="480024" cy="48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238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8046" y1="47347" x2="33278" y2="46939"/>
                        <a14:foregroundMark x1="15894" y1="51429" x2="33444" y2="55918"/>
                        <a14:foregroundMark x1="18543" y1="44082" x2="25497" y2="33469"/>
                        <a14:foregroundMark x1="21358" y1="22041" x2="23179" y2="23673"/>
                        <a14:foregroundMark x1="20861" y1="22857" x2="18046" y2="26122"/>
                        <a14:foregroundMark x1="4139" y1="15102" x2="14073" y2="29796"/>
                        <a14:foregroundMark x1="21358" y1="7755" x2="30298" y2="20000"/>
                        <a14:foregroundMark x1="1490" y1="40816" x2="8444" y2="53061"/>
                        <a14:foregroundMark x1="9106" y1="58776" x2="166" y2="39184"/>
                        <a14:foregroundMark x1="44702" y1="54694" x2="91556" y2="57959"/>
                        <a14:foregroundMark x1="44868" y1="48980" x2="91556" y2="43265"/>
                        <a14:foregroundMark x1="41722" y1="62041" x2="91391" y2="60408"/>
                        <a14:foregroundMark x1="94371" y1="44898" x2="92053" y2="56327"/>
                        <a14:foregroundMark x1="43874" y1="63265" x2="92881" y2="63265"/>
                        <a14:foregroundMark x1="35430" y1="62857" x2="35430" y2="62857"/>
                        <a14:foregroundMark x1="45861" y1="63265" x2="73841" y2="63265"/>
                        <a14:foregroundMark x1="57285" y1="64490" x2="57285" y2="6449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3"/>
            <a:ext cx="3371896" cy="1367739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0" y="0"/>
            <a:ext cx="1333500" cy="495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6228184" cy="55661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29 ex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093186" y="679338"/>
            <a:ext cx="504056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286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7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8046" y1="47347" x2="33278" y2="46939"/>
                        <a14:foregroundMark x1="15894" y1="51429" x2="33444" y2="55918"/>
                        <a14:foregroundMark x1="18543" y1="44082" x2="25497" y2="33469"/>
                        <a14:foregroundMark x1="21358" y1="22041" x2="23179" y2="23673"/>
                        <a14:foregroundMark x1="20861" y1="22857" x2="18046" y2="26122"/>
                        <a14:foregroundMark x1="4139" y1="15102" x2="14073" y2="29796"/>
                        <a14:foregroundMark x1="21358" y1="7755" x2="30298" y2="20000"/>
                        <a14:foregroundMark x1="1490" y1="40816" x2="8444" y2="53061"/>
                        <a14:foregroundMark x1="9106" y1="58776" x2="166" y2="39184"/>
                        <a14:foregroundMark x1="44702" y1="54694" x2="91556" y2="57959"/>
                        <a14:foregroundMark x1="44868" y1="48980" x2="91556" y2="43265"/>
                        <a14:foregroundMark x1="41722" y1="62041" x2="91391" y2="60408"/>
                        <a14:foregroundMark x1="94371" y1="44898" x2="92053" y2="56327"/>
                        <a14:foregroundMark x1="43874" y1="63265" x2="92881" y2="63265"/>
                        <a14:foregroundMark x1="35430" y1="62857" x2="35430" y2="62857"/>
                        <a14:foregroundMark x1="45861" y1="63265" x2="73841" y2="63265"/>
                        <a14:foregroundMark x1="57285" y1="64490" x2="57285" y2="6449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3"/>
            <a:ext cx="3371896" cy="1367739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6311"/>
            <a:ext cx="2152650" cy="733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090" y="0"/>
            <a:ext cx="1562100" cy="495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191"/>
          <a:stretch/>
        </p:blipFill>
        <p:spPr bwMode="auto">
          <a:xfrm>
            <a:off x="5047653" y="385192"/>
            <a:ext cx="4081439" cy="5636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205468"/>
            <a:ext cx="5709685" cy="22316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29 ex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723312" y="4365104"/>
            <a:ext cx="465584" cy="465584"/>
          </a:xfrm>
          <a:prstGeom prst="rect">
            <a:avLst/>
          </a:prstGeom>
        </p:spPr>
      </p:pic>
      <p:pic>
        <p:nvPicPr>
          <p:cNvPr id="4" name="p29 ex8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120860" y="6021288"/>
            <a:ext cx="432048" cy="432048"/>
          </a:xfrm>
          <a:prstGeom prst="rect">
            <a:avLst/>
          </a:prstGeom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333" r="13792" b="66586"/>
          <a:stretch/>
        </p:blipFill>
        <p:spPr bwMode="auto">
          <a:xfrm>
            <a:off x="2188896" y="4922417"/>
            <a:ext cx="3156946" cy="19355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82686" y="5775647"/>
            <a:ext cx="1557816" cy="92333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Homework</a:t>
            </a:r>
          </a:p>
          <a:p>
            <a:pPr algn="ctr"/>
            <a:r>
              <a:rPr lang="en-US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p.</a:t>
            </a:r>
            <a:r>
              <a:rPr lang="ru-RU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40</a:t>
            </a:r>
            <a:r>
              <a:rPr lang="en-US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 ex.</a:t>
            </a:r>
            <a:r>
              <a:rPr lang="ru-RU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6</a:t>
            </a:r>
            <a:r>
              <a:rPr lang="en-US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письменно</a:t>
            </a:r>
            <a:endParaRPr lang="ru-RU" b="1" dirty="0">
              <a:solidFill>
                <a:srgbClr val="C00000"/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183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48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1313</TotalTime>
  <Words>6</Words>
  <Application>Microsoft Office PowerPoint</Application>
  <PresentationFormat>Экран (4:3)</PresentationFormat>
  <Paragraphs>2</Paragraphs>
  <Slides>5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Админ</cp:lastModifiedBy>
  <cp:revision>224</cp:revision>
  <dcterms:created xsi:type="dcterms:W3CDTF">2020-11-08T16:39:34Z</dcterms:created>
  <dcterms:modified xsi:type="dcterms:W3CDTF">2022-06-28T04:45:22Z</dcterms:modified>
</cp:coreProperties>
</file>