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63" r:id="rId2"/>
    <p:sldId id="287" r:id="rId3"/>
    <p:sldId id="288" r:id="rId4"/>
    <p:sldId id="289" r:id="rId5"/>
    <p:sldId id="292" r:id="rId6"/>
    <p:sldId id="293" r:id="rId7"/>
    <p:sldId id="283" r:id="rId8"/>
    <p:sldId id="290" r:id="rId9"/>
    <p:sldId id="291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68" autoAdjust="0"/>
  </p:normalViewPr>
  <p:slideViewPr>
    <p:cSldViewPr>
      <p:cViewPr varScale="1">
        <p:scale>
          <a:sx n="83" d="100"/>
          <a:sy n="83" d="100"/>
        </p:scale>
        <p:origin x="-94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3B8A5B-E03A-4ADA-9451-7333D6030E83}" type="datetimeFigureOut">
              <a:rPr lang="ru-RU" smtClean="0"/>
              <a:t>01.07.2022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87D9FB-09D0-44EB-997E-F098F4F959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892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7D9FB-09D0-44EB-997E-F098F4F959ED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3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7D9FB-09D0-44EB-997E-F098F4F959E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36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7D9FB-09D0-44EB-997E-F098F4F959E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362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7D9FB-09D0-44EB-997E-F098F4F959E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36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87D9FB-09D0-44EB-997E-F098F4F959E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336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01.07.2022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4.wdp"/><Relationship Id="rId13" Type="http://schemas.openxmlformats.org/officeDocument/2006/relationships/image" Target="../media/image8.png"/><Relationship Id="rId3" Type="http://schemas.openxmlformats.org/officeDocument/2006/relationships/image" Target="../media/image2.png"/><Relationship Id="rId7" Type="http://schemas.openxmlformats.org/officeDocument/2006/relationships/image" Target="../media/image5.png"/><Relationship Id="rId12" Type="http://schemas.microsoft.com/office/2007/relationships/hdphoto" Target="../media/hdphoto6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openxmlformats.org/officeDocument/2006/relationships/image" Target="../media/image7.png"/><Relationship Id="rId5" Type="http://schemas.openxmlformats.org/officeDocument/2006/relationships/image" Target="../media/image4.png"/><Relationship Id="rId10" Type="http://schemas.microsoft.com/office/2007/relationships/hdphoto" Target="../media/hdphoto5.wdp"/><Relationship Id="rId4" Type="http://schemas.microsoft.com/office/2007/relationships/hdphoto" Target="../media/hdphoto2.wdp"/><Relationship Id="rId9" Type="http://schemas.openxmlformats.org/officeDocument/2006/relationships/image" Target="../media/image6.png"/><Relationship Id="rId14" Type="http://schemas.microsoft.com/office/2007/relationships/hdphoto" Target="../media/hdphoto7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2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8.wdp"/><Relationship Id="rId5" Type="http://schemas.openxmlformats.org/officeDocument/2006/relationships/image" Target="../media/image9.png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2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9.wdp"/><Relationship Id="rId5" Type="http://schemas.openxmlformats.org/officeDocument/2006/relationships/image" Target="../media/image10.png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2.wdp"/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1.wdp"/><Relationship Id="rId5" Type="http://schemas.openxmlformats.org/officeDocument/2006/relationships/image" Target="../media/image12.pn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14.wdp"/><Relationship Id="rId3" Type="http://schemas.openxmlformats.org/officeDocument/2006/relationships/image" Target="../media/image2.png"/><Relationship Id="rId7" Type="http://schemas.openxmlformats.org/officeDocument/2006/relationships/image" Target="../media/image15.png"/><Relationship Id="rId12" Type="http://schemas.microsoft.com/office/2007/relationships/hdphoto" Target="../media/hdphoto16.wd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3.wdp"/><Relationship Id="rId11" Type="http://schemas.openxmlformats.org/officeDocument/2006/relationships/image" Target="../media/image17.png"/><Relationship Id="rId5" Type="http://schemas.openxmlformats.org/officeDocument/2006/relationships/image" Target="../media/image14.png"/><Relationship Id="rId10" Type="http://schemas.microsoft.com/office/2007/relationships/hdphoto" Target="../media/hdphoto15.wdp"/><Relationship Id="rId4" Type="http://schemas.microsoft.com/office/2007/relationships/hdphoto" Target="../media/hdphoto2.wdp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8.wdp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7" Type="http://schemas.microsoft.com/office/2007/relationships/hdphoto" Target="../media/hdphoto12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1.wdp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" b="99725" l="654" r="99346">
                        <a14:foregroundMark x1="4575" y1="9890" x2="21786" y2="21978"/>
                        <a14:foregroundMark x1="1961" y1="1648" x2="7625" y2="53571"/>
                        <a14:foregroundMark x1="20915" y1="93407" x2="96078" y2="93132"/>
                        <a14:foregroundMark x1="1525" y1="91758" x2="9150" y2="98901"/>
                        <a14:backgroundMark x1="14597" y1="5495" x2="28758" y2="4396"/>
                        <a14:backgroundMark x1="6318" y1="2198" x2="12854" y2="7418"/>
                        <a14:backgroundMark x1="16340" y1="56868" x2="18301" y2="80769"/>
                        <a14:backgroundMark x1="20479" y1="57418" x2="21786" y2="83242"/>
                        <a14:backgroundMark x1="7190" y1="57143" x2="18954" y2="5522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319" b="5980"/>
          <a:stretch/>
        </p:blipFill>
        <p:spPr bwMode="auto">
          <a:xfrm>
            <a:off x="0" y="1052736"/>
            <a:ext cx="4367825" cy="3672408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20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1385" y="116632"/>
            <a:ext cx="4992613" cy="64643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5" b="99725" l="654" r="99346">
                        <a14:foregroundMark x1="4575" y1="9890" x2="21786" y2="21978"/>
                        <a14:foregroundMark x1="1961" y1="1648" x2="7625" y2="53571"/>
                        <a14:foregroundMark x1="20915" y1="93407" x2="96078" y2="93132"/>
                        <a14:foregroundMark x1="1525" y1="91758" x2="9150" y2="98901"/>
                        <a14:backgroundMark x1="14597" y1="5495" x2="28758" y2="4396"/>
                        <a14:backgroundMark x1="6318" y1="2198" x2="12854" y2="7418"/>
                        <a14:backgroundMark x1="4575" y1="53297" x2="22658" y2="50824"/>
                        <a14:backgroundMark x1="25490" y1="52747" x2="28758" y2="84615"/>
                        <a14:backgroundMark x1="12854" y1="94505" x2="30719" y2="87088"/>
                        <a14:backgroundMark x1="26580" y1="45604" x2="36166" y2="78022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1831" b="5050"/>
          <a:stretch/>
        </p:blipFill>
        <p:spPr bwMode="auto">
          <a:xfrm>
            <a:off x="2051720" y="4311255"/>
            <a:ext cx="1929654" cy="2441952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54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75" b="99725" l="654" r="99346">
                        <a14:foregroundMark x1="4575" y1="9890" x2="21786" y2="21978"/>
                        <a14:foregroundMark x1="1961" y1="1648" x2="7625" y2="53571"/>
                        <a14:foregroundMark x1="20915" y1="93407" x2="96078" y2="93132"/>
                        <a14:foregroundMark x1="1525" y1="91758" x2="9150" y2="98901"/>
                        <a14:backgroundMark x1="14597" y1="5495" x2="28758" y2="4396"/>
                        <a14:backgroundMark x1="6318" y1="2198" x2="12854" y2="7418"/>
                        <a14:backgroundMark x1="4575" y1="53297" x2="22658" y2="50824"/>
                        <a14:backgroundMark x1="25490" y1="52747" x2="28758" y2="84615"/>
                        <a14:backgroundMark x1="12854" y1="94505" x2="30719" y2="87088"/>
                        <a14:backgroundMark x1="26580" y1="45604" x2="36166" y2="78022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71831" b="5050"/>
          <a:stretch/>
        </p:blipFill>
        <p:spPr bwMode="auto">
          <a:xfrm>
            <a:off x="4741156" y="83416"/>
            <a:ext cx="1032091" cy="1306097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1" y="1"/>
            <a:ext cx="3137550" cy="8387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7705" b="74485"/>
          <a:stretch/>
        </p:blipFill>
        <p:spPr bwMode="auto">
          <a:xfrm>
            <a:off x="4521228" y="1456638"/>
            <a:ext cx="4523681" cy="803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67" t="19558"/>
          <a:stretch/>
        </p:blipFill>
        <p:spPr bwMode="auto">
          <a:xfrm>
            <a:off x="4355975" y="2057420"/>
            <a:ext cx="4793735" cy="2747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807" b="2099"/>
          <a:stretch/>
        </p:blipFill>
        <p:spPr bwMode="auto">
          <a:xfrm>
            <a:off x="-13683" y="1530991"/>
            <a:ext cx="4585683" cy="4709670"/>
          </a:xfrm>
          <a:prstGeom prst="rect">
            <a:avLst/>
          </a:prstGeom>
          <a:ln>
            <a:noFill/>
          </a:ln>
          <a:effectLst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6533" y="4795516"/>
            <a:ext cx="4837806" cy="18018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555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384" b="36593"/>
          <a:stretch/>
        </p:blipFill>
        <p:spPr bwMode="auto">
          <a:xfrm>
            <a:off x="2" y="1357525"/>
            <a:ext cx="4698094" cy="24372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5927425" y="1858365"/>
            <a:ext cx="1781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Present Perfect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93575" y="1190042"/>
            <a:ext cx="20569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 ___ of October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18369" y="1519811"/>
            <a:ext cx="11993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Classwork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31" t="58905" r="5030" b="1"/>
          <a:stretch/>
        </p:blipFill>
        <p:spPr bwMode="auto">
          <a:xfrm>
            <a:off x="2" y="4133736"/>
            <a:ext cx="5119728" cy="20315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Прямоугольник 15"/>
          <p:cNvSpPr/>
          <p:nvPr/>
        </p:nvSpPr>
        <p:spPr>
          <a:xfrm>
            <a:off x="4535106" y="2576142"/>
            <a:ext cx="136928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has gone to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37419" y="2576142"/>
            <a:ext cx="136127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has been to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7749636" y="2576142"/>
            <a:ext cx="134524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has been in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cxnSp>
        <p:nvCxnSpPr>
          <p:cNvPr id="4" name="Прямая со стрелкой 3"/>
          <p:cNvCxnSpPr>
            <a:stCxn id="12" idx="2"/>
            <a:endCxn id="19" idx="0"/>
          </p:cNvCxnSpPr>
          <p:nvPr/>
        </p:nvCxnSpPr>
        <p:spPr>
          <a:xfrm>
            <a:off x="6818054" y="2196919"/>
            <a:ext cx="1604202" cy="37922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12" idx="2"/>
            <a:endCxn id="17" idx="0"/>
          </p:cNvCxnSpPr>
          <p:nvPr/>
        </p:nvCxnSpPr>
        <p:spPr>
          <a:xfrm>
            <a:off x="6818054" y="2196919"/>
            <a:ext cx="0" cy="37922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12" idx="2"/>
            <a:endCxn id="16" idx="0"/>
          </p:cNvCxnSpPr>
          <p:nvPr/>
        </p:nvCxnSpPr>
        <p:spPr>
          <a:xfrm flipH="1">
            <a:off x="5219749" y="2196919"/>
            <a:ext cx="1598305" cy="379223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>
            <a:stCxn id="16" idx="2"/>
            <a:endCxn id="41" idx="0"/>
          </p:cNvCxnSpPr>
          <p:nvPr/>
        </p:nvCxnSpPr>
        <p:spPr>
          <a:xfrm flipH="1">
            <a:off x="5211533" y="2914696"/>
            <a:ext cx="8216" cy="35058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>
            <a:stCxn id="17" idx="2"/>
            <a:endCxn id="44" idx="0"/>
          </p:cNvCxnSpPr>
          <p:nvPr/>
        </p:nvCxnSpPr>
        <p:spPr>
          <a:xfrm>
            <a:off x="6818054" y="2914696"/>
            <a:ext cx="4008" cy="35058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9" idx="2"/>
            <a:endCxn id="47" idx="0"/>
          </p:cNvCxnSpPr>
          <p:nvPr/>
        </p:nvCxnSpPr>
        <p:spPr>
          <a:xfrm>
            <a:off x="8422256" y="2914696"/>
            <a:ext cx="0" cy="350581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Прямоугольник 40"/>
          <p:cNvSpPr/>
          <p:nvPr/>
        </p:nvSpPr>
        <p:spPr>
          <a:xfrm>
            <a:off x="4526890" y="3265277"/>
            <a:ext cx="13692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ушел / уехал,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ещё </a:t>
            </a:r>
            <a:r>
              <a:rPr lang="ru-RU" sz="1600" b="1" dirty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не вернулся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137419" y="3265277"/>
            <a:ext cx="13692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побывал / съездил,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уже </a:t>
            </a:r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вернулся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(событие закончи-лось)</a:t>
            </a:r>
            <a:endParaRPr lang="ru-RU" sz="1600" b="1" dirty="0">
              <a:solidFill>
                <a:srgbClr val="0070C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7737613" y="3265277"/>
            <a:ext cx="136928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ушел / уехал, находится </a:t>
            </a:r>
            <a:r>
              <a:rPr lang="ru-RU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там</a:t>
            </a:r>
          </a:p>
          <a:p>
            <a:pPr algn="ctr"/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(событие </a:t>
            </a:r>
            <a:r>
              <a:rPr lang="ru-RU" sz="1600" b="1" dirty="0" err="1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продол-жается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)</a:t>
            </a:r>
            <a:endParaRPr lang="ru-RU" sz="1600" b="1" dirty="0">
              <a:solidFill>
                <a:srgbClr val="0070C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928" b="9452"/>
          <a:stretch/>
        </p:blipFill>
        <p:spPr bwMode="auto">
          <a:xfrm>
            <a:off x="6084168" y="0"/>
            <a:ext cx="3039254" cy="76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110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6" grpId="0"/>
      <p:bldP spid="17" grpId="0"/>
      <p:bldP spid="19" grpId="0"/>
      <p:bldP spid="41" grpId="0"/>
      <p:bldP spid="44" grpId="0"/>
      <p:bldP spid="4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928" b="9452"/>
          <a:stretch/>
        </p:blipFill>
        <p:spPr bwMode="auto">
          <a:xfrm>
            <a:off x="6084168" y="0"/>
            <a:ext cx="3039254" cy="76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95" y="1389513"/>
            <a:ext cx="6099063" cy="47955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073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130" y="-2654"/>
            <a:ext cx="3472238" cy="7233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007" y="1389040"/>
            <a:ext cx="5108063" cy="54689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347864" y="57090"/>
            <a:ext cx="2045823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p.GR6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грамматический справочник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558657" y="1689088"/>
            <a:ext cx="95731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Articles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962821" y="1011980"/>
            <a:ext cx="22797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 ___ of </a:t>
            </a:r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November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387615" y="1350534"/>
            <a:ext cx="11993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Classwork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3687" y="2176954"/>
            <a:ext cx="8418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 / an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93687" y="2515508"/>
            <a:ext cx="5148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>
                <a:solidFill>
                  <a:srgbClr val="00206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sz="1600" b="1" dirty="0">
              <a:solidFill>
                <a:srgbClr val="00206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35584" y="2176954"/>
            <a:ext cx="28877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один, какой-то</a:t>
            </a:r>
            <a:endParaRPr lang="ru-RU" sz="1600" b="1" dirty="0">
              <a:solidFill>
                <a:srgbClr val="0070C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908573" y="2515508"/>
            <a:ext cx="32147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 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этот </a:t>
            </a:r>
            <a:r>
              <a:rPr lang="en-US" sz="1600" b="1" dirty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/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тот </a:t>
            </a:r>
            <a:r>
              <a:rPr lang="en-US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/ 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эти</a:t>
            </a:r>
            <a:r>
              <a:rPr lang="en-US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/ </a:t>
            </a:r>
            <a:r>
              <a:rPr lang="ru-RU" sz="1600" b="1" dirty="0" smtClean="0">
                <a:solidFill>
                  <a:srgbClr val="0070C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те</a:t>
            </a:r>
            <a:endParaRPr lang="ru-RU" sz="1600" b="1" dirty="0">
              <a:solidFill>
                <a:srgbClr val="0070C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98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073" b="94301" l="494" r="99259">
                        <a14:foregroundMark x1="41481" y1="15544" x2="47654" y2="26425"/>
                        <a14:foregroundMark x1="41975" y1="13990" x2="51111" y2="30052"/>
                        <a14:foregroundMark x1="73333" y1="47668" x2="91852" y2="45596"/>
                        <a14:foregroundMark x1="51852" y1="64767" x2="92840" y2="64249"/>
                        <a14:backgroundMark x1="3457" y1="51295" x2="4444" y2="66839"/>
                        <a14:backgroundMark x1="2222" y1="47668" x2="494" y2="30570"/>
                      </a14:backgroundRemoval>
                    </a14:imgEffect>
                    <a14:imgEffect>
                      <a14:sharpenSoften amount="50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2915815" cy="1389512"/>
          </a:xfrm>
          <a:prstGeom prst="rect">
            <a:avLst/>
          </a:prstGeom>
          <a:noFill/>
          <a:ln>
            <a:noFill/>
          </a:ln>
          <a:effectLst>
            <a:softEdge rad="127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5350" y="1"/>
            <a:ext cx="2998649" cy="6206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7020" y="2852936"/>
            <a:ext cx="4876800" cy="29432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harpenSoften amount="50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" y="1350427"/>
            <a:ext cx="4286284" cy="53782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42755" y="663914"/>
            <a:ext cx="4951065" cy="2045005"/>
          </a:xfrm>
          <a:prstGeom prst="rect">
            <a:avLst/>
          </a:prstGeom>
          <a:ln>
            <a:noFill/>
          </a:ln>
          <a:effectLst>
            <a:outerShdw dist="35921" dir="2700000" algn="ctr" rotWithShape="0">
              <a:schemeClr val="bg2"/>
            </a:outerShdw>
            <a:softEdge rad="3175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230702" y="5657671"/>
            <a:ext cx="4891098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Homework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p.3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ex.7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письменно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(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пункты 5-9)</a:t>
            </a:r>
          </a:p>
          <a:p>
            <a:pPr algn="ctr"/>
            <a:r>
              <a:rPr lang="en-US" b="1" dirty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p.3</a:t>
            </a:r>
            <a:r>
              <a:rPr lang="ru-RU" b="1" dirty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1</a:t>
            </a:r>
            <a:r>
              <a:rPr lang="en-US" b="1" dirty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ex.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8 устно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Подготовиться к КСР по артиклям</a:t>
            </a:r>
            <a:endParaRPr lang="ru-RU" b="1" dirty="0">
              <a:solidFill>
                <a:srgbClr val="C0000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067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0436" y="228952"/>
            <a:ext cx="4473564" cy="528614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6" y="228952"/>
            <a:ext cx="4493834" cy="555172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36296" y="4725143"/>
            <a:ext cx="1840787" cy="2031325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Homework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15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ex.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8 письменно</a:t>
            </a:r>
            <a:endParaRPr lang="en-US" b="1" dirty="0" smtClean="0">
              <a:solidFill>
                <a:srgbClr val="C00000"/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(раскрыть глаголы с указанием времени)</a:t>
            </a:r>
          </a:p>
        </p:txBody>
      </p:sp>
    </p:spTree>
    <p:extLst>
      <p:ext uri="{BB962C8B-B14F-4D97-AF65-F5344CB8AC3E}">
        <p14:creationId xmlns:p14="http://schemas.microsoft.com/office/powerpoint/2010/main" val="97995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7929" y="1464090"/>
            <a:ext cx="5114925" cy="3971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7175" b="99103" l="1560" r="99133">
                        <a14:foregroundMark x1="20104" y1="18834" x2="23570" y2="13901"/>
                        <a14:foregroundMark x1="24263" y1="15695" x2="25997" y2="22870"/>
                        <a14:foregroundMark x1="25477" y1="28700" x2="19931" y2="50224"/>
                        <a14:foregroundMark x1="19584" y1="21973" x2="20451" y2="16143"/>
                        <a14:foregroundMark x1="34315" y1="36323" x2="31542" y2="34081"/>
                        <a14:foregroundMark x1="49740" y1="46188" x2="88908" y2="44395"/>
                        <a14:foregroundMark x1="81282" y1="34081" x2="55633" y2="38117"/>
                        <a14:foregroundMark x1="91334" y1="40807" x2="89948" y2="50673"/>
                        <a14:foregroundMark x1="20451" y1="55157" x2="27210" y2="52915"/>
                        <a14:foregroundMark x1="18891" y1="24664" x2="21144" y2="24215"/>
                        <a14:foregroundMark x1="20451" y1="21973" x2="23917" y2="14798"/>
                        <a14:foregroundMark x1="53033" y1="62780" x2="92374" y2="61435"/>
                        <a14:backgroundMark x1="22704" y1="20628" x2="22010" y2="22870"/>
                        <a14:backgroundMark x1="52513" y1="78027" x2="95321" y2="80717"/>
                        <a14:backgroundMark x1="16291" y1="28700" x2="23744" y2="215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" y="-2654"/>
            <a:ext cx="3077381" cy="1189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2634165" y="2358479"/>
            <a:ext cx="115448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how long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175288" y="2961339"/>
            <a:ext cx="61335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last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3041784" y="3241377"/>
            <a:ext cx="74686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since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130660" y="3546479"/>
            <a:ext cx="65798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just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78939" y="3813930"/>
            <a:ext cx="12097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recently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3041784" y="4105769"/>
            <a:ext cx="7468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ago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3041785" y="4410479"/>
            <a:ext cx="74686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ever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634164" y="4700819"/>
            <a:ext cx="115448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so far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71708" y="2682479"/>
            <a:ext cx="81694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never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067434" y="4986479"/>
            <a:ext cx="72121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yet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04470" y="2421272"/>
            <a:ext cx="1234633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how long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804470" y="5364012"/>
            <a:ext cx="6133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last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04470" y="3413216"/>
            <a:ext cx="7468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since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804471" y="3853329"/>
            <a:ext cx="6173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just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804470" y="1914709"/>
            <a:ext cx="11752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recently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04471" y="5847722"/>
            <a:ext cx="6048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ago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804470" y="4856181"/>
            <a:ext cx="7212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ever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804470" y="4326089"/>
            <a:ext cx="88721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so far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804470" y="2905289"/>
            <a:ext cx="8169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never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804470" y="1412776"/>
            <a:ext cx="6048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yet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15217" y="268856"/>
            <a:ext cx="2203858" cy="646331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Homework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p.3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1</a:t>
            </a:r>
            <a:r>
              <a:rPr lang="en-US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 ex.</a:t>
            </a:r>
            <a:r>
              <a:rPr lang="ru-RU" b="1" dirty="0" smtClean="0">
                <a:solidFill>
                  <a:srgbClr val="C00000"/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6</a:t>
            </a:r>
          </a:p>
        </p:txBody>
      </p:sp>
      <p:cxnSp>
        <p:nvCxnSpPr>
          <p:cNvPr id="4" name="Прямая соединительная линия 3"/>
          <p:cNvCxnSpPr>
            <a:stCxn id="36" idx="1"/>
            <a:endCxn id="36" idx="3"/>
          </p:cNvCxnSpPr>
          <p:nvPr/>
        </p:nvCxnSpPr>
        <p:spPr>
          <a:xfrm>
            <a:off x="804470" y="2605938"/>
            <a:ext cx="1234633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stCxn id="55" idx="1"/>
            <a:endCxn id="55" idx="3"/>
          </p:cNvCxnSpPr>
          <p:nvPr/>
        </p:nvCxnSpPr>
        <p:spPr>
          <a:xfrm>
            <a:off x="804470" y="3089955"/>
            <a:ext cx="81694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>
            <a:stCxn id="37" idx="1"/>
            <a:endCxn id="37" idx="3"/>
          </p:cNvCxnSpPr>
          <p:nvPr/>
        </p:nvCxnSpPr>
        <p:spPr>
          <a:xfrm>
            <a:off x="804470" y="5548678"/>
            <a:ext cx="613359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stCxn id="38" idx="1"/>
            <a:endCxn id="38" idx="3"/>
          </p:cNvCxnSpPr>
          <p:nvPr/>
        </p:nvCxnSpPr>
        <p:spPr>
          <a:xfrm>
            <a:off x="804470" y="3597882"/>
            <a:ext cx="74686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1" name="Прямая соединительная линия 60"/>
          <p:cNvCxnSpPr>
            <a:stCxn id="47" idx="1"/>
            <a:endCxn id="47" idx="3"/>
          </p:cNvCxnSpPr>
          <p:nvPr/>
        </p:nvCxnSpPr>
        <p:spPr>
          <a:xfrm>
            <a:off x="804471" y="4037995"/>
            <a:ext cx="617316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49" idx="1"/>
            <a:endCxn id="49" idx="3"/>
          </p:cNvCxnSpPr>
          <p:nvPr/>
        </p:nvCxnSpPr>
        <p:spPr>
          <a:xfrm>
            <a:off x="804470" y="2099375"/>
            <a:ext cx="1175242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51" idx="1"/>
            <a:endCxn id="51" idx="3"/>
          </p:cNvCxnSpPr>
          <p:nvPr/>
        </p:nvCxnSpPr>
        <p:spPr>
          <a:xfrm>
            <a:off x="804471" y="6032388"/>
            <a:ext cx="60485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52" idx="1"/>
            <a:endCxn id="52" idx="3"/>
          </p:cNvCxnSpPr>
          <p:nvPr/>
        </p:nvCxnSpPr>
        <p:spPr>
          <a:xfrm>
            <a:off x="804470" y="5040847"/>
            <a:ext cx="721214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>
            <a:stCxn id="54" idx="1"/>
            <a:endCxn id="54" idx="3"/>
          </p:cNvCxnSpPr>
          <p:nvPr/>
        </p:nvCxnSpPr>
        <p:spPr>
          <a:xfrm>
            <a:off x="804470" y="4510755"/>
            <a:ext cx="887210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>
            <a:stCxn id="56" idx="1"/>
            <a:endCxn id="56" idx="3"/>
          </p:cNvCxnSpPr>
          <p:nvPr/>
        </p:nvCxnSpPr>
        <p:spPr>
          <a:xfrm>
            <a:off x="804470" y="1597442"/>
            <a:ext cx="604855" cy="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9" name="Прямоугольник 38"/>
          <p:cNvSpPr/>
          <p:nvPr/>
        </p:nvSpPr>
        <p:spPr>
          <a:xfrm>
            <a:off x="8207715" y="2357182"/>
            <a:ext cx="8995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P.P.C.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8207716" y="2662614"/>
            <a:ext cx="9190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207715" y="2961339"/>
            <a:ext cx="9190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Past S.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8207715" y="3241377"/>
            <a:ext cx="9396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8207715" y="3519289"/>
            <a:ext cx="93628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8207715" y="3813930"/>
            <a:ext cx="9293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8207715" y="4105769"/>
            <a:ext cx="9242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Past S.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8207715" y="4397102"/>
            <a:ext cx="8989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8207715" y="4680958"/>
            <a:ext cx="8989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8207716" y="4986479"/>
            <a:ext cx="89897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P.P.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772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9" grpId="0"/>
      <p:bldP spid="33" grpId="0"/>
      <p:bldP spid="40" grpId="0"/>
      <p:bldP spid="41" grpId="0"/>
      <p:bldP spid="42" grpId="0"/>
      <p:bldP spid="45" grpId="0"/>
      <p:bldP spid="46" grpId="0"/>
      <p:bldP spid="30" grpId="0"/>
      <p:bldP spid="35" grpId="0"/>
      <p:bldP spid="39" grpId="0"/>
      <p:bldP spid="43" grpId="0"/>
      <p:bldP spid="44" grpId="0"/>
      <p:bldP spid="48" grpId="0"/>
      <p:bldP spid="50" grpId="0"/>
      <p:bldP spid="53" grpId="0"/>
      <p:bldP spid="64" grpId="0"/>
      <p:bldP spid="65" grpId="0"/>
      <p:bldP spid="66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75" b="99103" l="1560" r="99133">
                        <a14:foregroundMark x1="20104" y1="18834" x2="23570" y2="13901"/>
                        <a14:foregroundMark x1="24263" y1="15695" x2="25997" y2="22870"/>
                        <a14:foregroundMark x1="25477" y1="28700" x2="19931" y2="50224"/>
                        <a14:foregroundMark x1="19584" y1="21973" x2="20451" y2="16143"/>
                        <a14:foregroundMark x1="34315" y1="36323" x2="31542" y2="34081"/>
                        <a14:foregroundMark x1="49740" y1="46188" x2="88908" y2="44395"/>
                        <a14:foregroundMark x1="81282" y1="34081" x2="55633" y2="38117"/>
                        <a14:foregroundMark x1="91334" y1="40807" x2="89948" y2="50673"/>
                        <a14:foregroundMark x1="20451" y1="55157" x2="27210" y2="52915"/>
                        <a14:foregroundMark x1="18891" y1="24664" x2="21144" y2="24215"/>
                        <a14:foregroundMark x1="20451" y1="21973" x2="23917" y2="14798"/>
                        <a14:foregroundMark x1="53033" y1="62780" x2="92374" y2="61435"/>
                        <a14:backgroundMark x1="22704" y1="20628" x2="22010" y2="22870"/>
                        <a14:backgroundMark x1="52513" y1="78027" x2="95321" y2="80717"/>
                        <a14:backgroundMark x1="16291" y1="28700" x2="23744" y2="215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30" y="-2654"/>
            <a:ext cx="3077381" cy="1189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9968" y="-2654"/>
            <a:ext cx="4343400" cy="904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077545" y="961582"/>
            <a:ext cx="2045823" cy="80021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p.GR6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грамматический справочник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9068" y="752810"/>
            <a:ext cx="5715219" cy="61190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Прямоугольник 22"/>
          <p:cNvSpPr/>
          <p:nvPr/>
        </p:nvSpPr>
        <p:spPr>
          <a:xfrm>
            <a:off x="3955772" y="1916832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411760" y="223200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2411760" y="255600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984378" y="2562523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3950624" y="2895366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5724128" y="2890112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325182" y="3212976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-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2411760" y="352800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220072" y="385200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3146511" y="414908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a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4556004" y="3528000"/>
            <a:ext cx="64459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Segoe Print" panose="02000600000000000000" pitchFamily="2" charset="0"/>
                <a:cs typeface="MV Boli" panose="02000500030200090000" pitchFamily="2" charset="0"/>
              </a:rPr>
              <a:t>the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Segoe Print" panose="02000600000000000000" pitchFamily="2" charset="0"/>
              <a:cs typeface="MV Boli" panose="02000500030200090000" pitchFamily="2" charset="0"/>
            </a:endParaRPr>
          </a:p>
        </p:txBody>
      </p:sp>
      <p:grpSp>
        <p:nvGrpSpPr>
          <p:cNvPr id="15" name="Группа 14"/>
          <p:cNvGrpSpPr/>
          <p:nvPr/>
        </p:nvGrpSpPr>
        <p:grpSpPr>
          <a:xfrm>
            <a:off x="4579098" y="2254414"/>
            <a:ext cx="644751" cy="45719"/>
            <a:chOff x="7380312" y="2348880"/>
            <a:chExt cx="1152128" cy="69979"/>
          </a:xfrm>
        </p:grpSpPr>
        <p:grpSp>
          <p:nvGrpSpPr>
            <p:cNvPr id="14" name="Группа 13"/>
            <p:cNvGrpSpPr/>
            <p:nvPr/>
          </p:nvGrpSpPr>
          <p:grpSpPr>
            <a:xfrm>
              <a:off x="7380312" y="2348880"/>
              <a:ext cx="576064" cy="69979"/>
              <a:chOff x="7380312" y="2348880"/>
              <a:chExt cx="576064" cy="69979"/>
            </a:xfrm>
          </p:grpSpPr>
          <p:grpSp>
            <p:nvGrpSpPr>
              <p:cNvPr id="12" name="Группа 11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6" name="Скругленная соединительная линия 5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Скругленная соединительная линия 50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" name="Группа 51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54" name="Скругленная соединительная линия 53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Скругленная соединительная линия 54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56" name="Группа 55"/>
            <p:cNvGrpSpPr/>
            <p:nvPr/>
          </p:nvGrpSpPr>
          <p:grpSpPr>
            <a:xfrm>
              <a:off x="7956376" y="2348880"/>
              <a:ext cx="576064" cy="69979"/>
              <a:chOff x="7380312" y="2348880"/>
              <a:chExt cx="576064" cy="69979"/>
            </a:xfrm>
          </p:grpSpPr>
          <p:grpSp>
            <p:nvGrpSpPr>
              <p:cNvPr id="57" name="Группа 56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61" name="Скругленная соединительная линия 60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Скругленная соединительная линия 61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8" name="Группа 57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59" name="Скругленная соединительная линия 58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Скругленная соединительная линия 59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3" name="Группа 62"/>
          <p:cNvGrpSpPr/>
          <p:nvPr/>
        </p:nvGrpSpPr>
        <p:grpSpPr>
          <a:xfrm>
            <a:off x="3139873" y="2578472"/>
            <a:ext cx="644751" cy="45719"/>
            <a:chOff x="7380312" y="2348880"/>
            <a:chExt cx="1152128" cy="69979"/>
          </a:xfrm>
        </p:grpSpPr>
        <p:grpSp>
          <p:nvGrpSpPr>
            <p:cNvPr id="64" name="Группа 63"/>
            <p:cNvGrpSpPr/>
            <p:nvPr/>
          </p:nvGrpSpPr>
          <p:grpSpPr>
            <a:xfrm>
              <a:off x="7380312" y="2348880"/>
              <a:ext cx="576064" cy="69979"/>
              <a:chOff x="7380312" y="2348880"/>
              <a:chExt cx="576064" cy="69979"/>
            </a:xfrm>
          </p:grpSpPr>
          <p:grpSp>
            <p:nvGrpSpPr>
              <p:cNvPr id="72" name="Группа 71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76" name="Скругленная соединительная линия 75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Скругленная соединительная линия 76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3" name="Группа 72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74" name="Скругленная соединительная линия 73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Скругленная соединительная линия 74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5" name="Группа 64"/>
            <p:cNvGrpSpPr/>
            <p:nvPr/>
          </p:nvGrpSpPr>
          <p:grpSpPr>
            <a:xfrm>
              <a:off x="7956376" y="2348880"/>
              <a:ext cx="576064" cy="69979"/>
              <a:chOff x="7380312" y="2348880"/>
              <a:chExt cx="576064" cy="69979"/>
            </a:xfrm>
          </p:grpSpPr>
          <p:grpSp>
            <p:nvGrpSpPr>
              <p:cNvPr id="66" name="Группа 65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70" name="Скругленная соединительная линия 69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Скругленная соединительная линия 70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7" name="Группа 66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68" name="Скругленная соединительная линия 67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Скругленная соединительная линия 68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6" name="Группа 15"/>
          <p:cNvGrpSpPr/>
          <p:nvPr/>
        </p:nvGrpSpPr>
        <p:grpSpPr>
          <a:xfrm>
            <a:off x="3018566" y="2899429"/>
            <a:ext cx="484395" cy="45719"/>
            <a:chOff x="7236296" y="2924919"/>
            <a:chExt cx="484395" cy="45719"/>
          </a:xfrm>
        </p:grpSpPr>
        <p:grpSp>
          <p:nvGrpSpPr>
            <p:cNvPr id="87" name="Группа 86"/>
            <p:cNvGrpSpPr/>
            <p:nvPr/>
          </p:nvGrpSpPr>
          <p:grpSpPr>
            <a:xfrm>
              <a:off x="7236296" y="2924919"/>
              <a:ext cx="161188" cy="44286"/>
              <a:chOff x="7380312" y="2348880"/>
              <a:chExt cx="288032" cy="67786"/>
            </a:xfrm>
          </p:grpSpPr>
          <p:cxnSp>
            <p:nvCxnSpPr>
              <p:cNvPr id="91" name="Скругленная соединительная линия 90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Скругленная соединительная линия 91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8" name="Группа 87"/>
            <p:cNvGrpSpPr/>
            <p:nvPr/>
          </p:nvGrpSpPr>
          <p:grpSpPr>
            <a:xfrm>
              <a:off x="7397484" y="2926352"/>
              <a:ext cx="161188" cy="44286"/>
              <a:chOff x="7380312" y="2348880"/>
              <a:chExt cx="288032" cy="67786"/>
            </a:xfrm>
          </p:grpSpPr>
          <p:cxnSp>
            <p:nvCxnSpPr>
              <p:cNvPr id="89" name="Скругленная соединительная линия 88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Скругленная соединительная линия 89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Группа 92"/>
            <p:cNvGrpSpPr/>
            <p:nvPr/>
          </p:nvGrpSpPr>
          <p:grpSpPr>
            <a:xfrm>
              <a:off x="7559503" y="2925455"/>
              <a:ext cx="161188" cy="44286"/>
              <a:chOff x="7380312" y="2348880"/>
              <a:chExt cx="288032" cy="67786"/>
            </a:xfrm>
          </p:grpSpPr>
          <p:cxnSp>
            <p:nvCxnSpPr>
              <p:cNvPr id="94" name="Скругленная соединительная линия 93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Скругленная соединительная линия 94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99" name="Группа 98"/>
          <p:cNvGrpSpPr/>
          <p:nvPr/>
        </p:nvGrpSpPr>
        <p:grpSpPr>
          <a:xfrm>
            <a:off x="4555851" y="3210691"/>
            <a:ext cx="644751" cy="45719"/>
            <a:chOff x="7380312" y="2348880"/>
            <a:chExt cx="1152128" cy="69979"/>
          </a:xfrm>
        </p:grpSpPr>
        <p:grpSp>
          <p:nvGrpSpPr>
            <p:cNvPr id="100" name="Группа 99"/>
            <p:cNvGrpSpPr/>
            <p:nvPr/>
          </p:nvGrpSpPr>
          <p:grpSpPr>
            <a:xfrm>
              <a:off x="7380312" y="2348880"/>
              <a:ext cx="576064" cy="69979"/>
              <a:chOff x="7380312" y="2348880"/>
              <a:chExt cx="576064" cy="69979"/>
            </a:xfrm>
          </p:grpSpPr>
          <p:grpSp>
            <p:nvGrpSpPr>
              <p:cNvPr id="108" name="Группа 107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12" name="Скругленная соединительная линия 111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Скругленная соединительная линия 112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Группа 108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10" name="Скругленная соединительная линия 109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Скругленная соединительная линия 110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1" name="Группа 100"/>
            <p:cNvGrpSpPr/>
            <p:nvPr/>
          </p:nvGrpSpPr>
          <p:grpSpPr>
            <a:xfrm>
              <a:off x="7956376" y="2348880"/>
              <a:ext cx="576064" cy="69979"/>
              <a:chOff x="7380312" y="2348880"/>
              <a:chExt cx="576064" cy="69979"/>
            </a:xfrm>
          </p:grpSpPr>
          <p:grpSp>
            <p:nvGrpSpPr>
              <p:cNvPr id="102" name="Группа 101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06" name="Скругленная соединительная линия 105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Скругленная соединительная линия 106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Группа 102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04" name="Скругленная соединительная линия 103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Скругленная соединительная линия 104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14" name="Группа 113"/>
          <p:cNvGrpSpPr/>
          <p:nvPr/>
        </p:nvGrpSpPr>
        <p:grpSpPr>
          <a:xfrm>
            <a:off x="6300082" y="3218979"/>
            <a:ext cx="644751" cy="45719"/>
            <a:chOff x="7380312" y="2348880"/>
            <a:chExt cx="1152128" cy="69979"/>
          </a:xfrm>
        </p:grpSpPr>
        <p:grpSp>
          <p:nvGrpSpPr>
            <p:cNvPr id="115" name="Группа 114"/>
            <p:cNvGrpSpPr/>
            <p:nvPr/>
          </p:nvGrpSpPr>
          <p:grpSpPr>
            <a:xfrm>
              <a:off x="7380312" y="2348880"/>
              <a:ext cx="576064" cy="69979"/>
              <a:chOff x="7380312" y="2348880"/>
              <a:chExt cx="576064" cy="69979"/>
            </a:xfrm>
          </p:grpSpPr>
          <p:grpSp>
            <p:nvGrpSpPr>
              <p:cNvPr id="123" name="Группа 122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27" name="Скругленная соединительная линия 126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Скругленная соединительная линия 127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4" name="Группа 123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25" name="Скругленная соединительная линия 124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Скругленная соединительная линия 125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6" name="Группа 115"/>
            <p:cNvGrpSpPr/>
            <p:nvPr/>
          </p:nvGrpSpPr>
          <p:grpSpPr>
            <a:xfrm>
              <a:off x="7956376" y="2348880"/>
              <a:ext cx="576064" cy="69979"/>
              <a:chOff x="7380312" y="2348880"/>
              <a:chExt cx="576064" cy="69979"/>
            </a:xfrm>
          </p:grpSpPr>
          <p:grpSp>
            <p:nvGrpSpPr>
              <p:cNvPr id="117" name="Группа 116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21" name="Скругленная соединительная линия 120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Скругленная соединительная линия 121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8" name="Группа 117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19" name="Скругленная соединительная линия 118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Скругленная соединительная линия 119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29" name="Группа 128"/>
          <p:cNvGrpSpPr/>
          <p:nvPr/>
        </p:nvGrpSpPr>
        <p:grpSpPr>
          <a:xfrm>
            <a:off x="5068475" y="3528000"/>
            <a:ext cx="484395" cy="45719"/>
            <a:chOff x="7236296" y="2924919"/>
            <a:chExt cx="484395" cy="45719"/>
          </a:xfrm>
        </p:grpSpPr>
        <p:grpSp>
          <p:nvGrpSpPr>
            <p:cNvPr id="130" name="Группа 129"/>
            <p:cNvGrpSpPr/>
            <p:nvPr/>
          </p:nvGrpSpPr>
          <p:grpSpPr>
            <a:xfrm>
              <a:off x="7236296" y="2924919"/>
              <a:ext cx="161188" cy="44286"/>
              <a:chOff x="7380312" y="2348880"/>
              <a:chExt cx="288032" cy="67786"/>
            </a:xfrm>
          </p:grpSpPr>
          <p:cxnSp>
            <p:nvCxnSpPr>
              <p:cNvPr id="137" name="Скругленная соединительная линия 136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Скругленная соединительная линия 137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1" name="Группа 130"/>
            <p:cNvGrpSpPr/>
            <p:nvPr/>
          </p:nvGrpSpPr>
          <p:grpSpPr>
            <a:xfrm>
              <a:off x="7397484" y="2926352"/>
              <a:ext cx="161188" cy="44286"/>
              <a:chOff x="7380312" y="2348880"/>
              <a:chExt cx="288032" cy="67786"/>
            </a:xfrm>
          </p:grpSpPr>
          <p:cxnSp>
            <p:nvCxnSpPr>
              <p:cNvPr id="135" name="Скругленная соединительная линия 134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Скругленная соединительная линия 135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2" name="Группа 131"/>
            <p:cNvGrpSpPr/>
            <p:nvPr/>
          </p:nvGrpSpPr>
          <p:grpSpPr>
            <a:xfrm>
              <a:off x="7559503" y="2925455"/>
              <a:ext cx="161188" cy="44286"/>
              <a:chOff x="7380312" y="2348880"/>
              <a:chExt cx="288032" cy="67786"/>
            </a:xfrm>
          </p:grpSpPr>
          <p:cxnSp>
            <p:nvCxnSpPr>
              <p:cNvPr id="133" name="Скругленная соединительная линия 132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Скругленная соединительная линия 133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9" name="Группа 148"/>
          <p:cNvGrpSpPr/>
          <p:nvPr/>
        </p:nvGrpSpPr>
        <p:grpSpPr>
          <a:xfrm>
            <a:off x="5214650" y="3830902"/>
            <a:ext cx="484395" cy="45719"/>
            <a:chOff x="7236296" y="2924919"/>
            <a:chExt cx="484395" cy="45719"/>
          </a:xfrm>
        </p:grpSpPr>
        <p:grpSp>
          <p:nvGrpSpPr>
            <p:cNvPr id="150" name="Группа 149"/>
            <p:cNvGrpSpPr/>
            <p:nvPr/>
          </p:nvGrpSpPr>
          <p:grpSpPr>
            <a:xfrm>
              <a:off x="7236296" y="2924919"/>
              <a:ext cx="161188" cy="44286"/>
              <a:chOff x="7380312" y="2348880"/>
              <a:chExt cx="288032" cy="67786"/>
            </a:xfrm>
          </p:grpSpPr>
          <p:cxnSp>
            <p:nvCxnSpPr>
              <p:cNvPr id="157" name="Скругленная соединительная линия 156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Скругленная соединительная линия 157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1" name="Группа 150"/>
            <p:cNvGrpSpPr/>
            <p:nvPr/>
          </p:nvGrpSpPr>
          <p:grpSpPr>
            <a:xfrm>
              <a:off x="7397484" y="2926352"/>
              <a:ext cx="161188" cy="44286"/>
              <a:chOff x="7380312" y="2348880"/>
              <a:chExt cx="288032" cy="67786"/>
            </a:xfrm>
          </p:grpSpPr>
          <p:cxnSp>
            <p:nvCxnSpPr>
              <p:cNvPr id="155" name="Скругленная соединительная линия 154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Скругленная соединительная линия 155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2" name="Группа 151"/>
            <p:cNvGrpSpPr/>
            <p:nvPr/>
          </p:nvGrpSpPr>
          <p:grpSpPr>
            <a:xfrm>
              <a:off x="7559503" y="2925455"/>
              <a:ext cx="161188" cy="44286"/>
              <a:chOff x="7380312" y="2348880"/>
              <a:chExt cx="288032" cy="67786"/>
            </a:xfrm>
          </p:grpSpPr>
          <p:cxnSp>
            <p:nvCxnSpPr>
              <p:cNvPr id="153" name="Скругленная соединительная линия 152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Скругленная соединительная линия 153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69" name="Группа 168"/>
          <p:cNvGrpSpPr/>
          <p:nvPr/>
        </p:nvGrpSpPr>
        <p:grpSpPr>
          <a:xfrm>
            <a:off x="5655331" y="2908995"/>
            <a:ext cx="644751" cy="45719"/>
            <a:chOff x="7380312" y="2348880"/>
            <a:chExt cx="1152128" cy="69979"/>
          </a:xfrm>
        </p:grpSpPr>
        <p:grpSp>
          <p:nvGrpSpPr>
            <p:cNvPr id="170" name="Группа 169"/>
            <p:cNvGrpSpPr/>
            <p:nvPr/>
          </p:nvGrpSpPr>
          <p:grpSpPr>
            <a:xfrm>
              <a:off x="7380312" y="2348880"/>
              <a:ext cx="576064" cy="69979"/>
              <a:chOff x="7380312" y="2348880"/>
              <a:chExt cx="576064" cy="69979"/>
            </a:xfrm>
          </p:grpSpPr>
          <p:grpSp>
            <p:nvGrpSpPr>
              <p:cNvPr id="178" name="Группа 177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82" name="Скругленная соединительная линия 181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Скругленная соединительная линия 182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9" name="Группа 178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80" name="Скругленная соединительная линия 179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Скругленная соединительная линия 180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1" name="Группа 170"/>
            <p:cNvGrpSpPr/>
            <p:nvPr/>
          </p:nvGrpSpPr>
          <p:grpSpPr>
            <a:xfrm>
              <a:off x="7956376" y="2348880"/>
              <a:ext cx="576064" cy="69979"/>
              <a:chOff x="7380312" y="2348880"/>
              <a:chExt cx="576064" cy="69979"/>
            </a:xfrm>
          </p:grpSpPr>
          <p:grpSp>
            <p:nvGrpSpPr>
              <p:cNvPr id="172" name="Группа 171"/>
              <p:cNvGrpSpPr/>
              <p:nvPr/>
            </p:nvGrpSpPr>
            <p:grpSpPr>
              <a:xfrm>
                <a:off x="7380312" y="2348880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76" name="Скругленная соединительная линия 175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Скругленная соединительная линия 176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3" name="Группа 172"/>
              <p:cNvGrpSpPr/>
              <p:nvPr/>
            </p:nvGrpSpPr>
            <p:grpSpPr>
              <a:xfrm>
                <a:off x="7668344" y="2351073"/>
                <a:ext cx="288032" cy="67786"/>
                <a:chOff x="7380312" y="2348880"/>
                <a:chExt cx="288032" cy="67786"/>
              </a:xfrm>
            </p:grpSpPr>
            <p:cxnSp>
              <p:nvCxnSpPr>
                <p:cNvPr id="174" name="Скругленная соединительная линия 173"/>
                <p:cNvCxnSpPr/>
                <p:nvPr/>
              </p:nvCxnSpPr>
              <p:spPr>
                <a:xfrm flipV="1">
                  <a:off x="7380312" y="2348880"/>
                  <a:ext cx="144016" cy="67786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Скругленная соединительная линия 174"/>
                <p:cNvCxnSpPr/>
                <p:nvPr/>
              </p:nvCxnSpPr>
              <p:spPr>
                <a:xfrm>
                  <a:off x="7524328" y="2351073"/>
                  <a:ext cx="144016" cy="65593"/>
                </a:xfrm>
                <a:prstGeom prst="curvedConnector3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184" name="Группа 183"/>
          <p:cNvGrpSpPr/>
          <p:nvPr/>
        </p:nvGrpSpPr>
        <p:grpSpPr>
          <a:xfrm>
            <a:off x="4797888" y="4472693"/>
            <a:ext cx="484395" cy="45719"/>
            <a:chOff x="7236296" y="2924919"/>
            <a:chExt cx="484395" cy="45719"/>
          </a:xfrm>
        </p:grpSpPr>
        <p:grpSp>
          <p:nvGrpSpPr>
            <p:cNvPr id="185" name="Группа 184"/>
            <p:cNvGrpSpPr/>
            <p:nvPr/>
          </p:nvGrpSpPr>
          <p:grpSpPr>
            <a:xfrm>
              <a:off x="7236296" y="2924919"/>
              <a:ext cx="161188" cy="44286"/>
              <a:chOff x="7380312" y="2348880"/>
              <a:chExt cx="288032" cy="67786"/>
            </a:xfrm>
          </p:grpSpPr>
          <p:cxnSp>
            <p:nvCxnSpPr>
              <p:cNvPr id="192" name="Скругленная соединительная линия 191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Скругленная соединительная линия 192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6" name="Группа 185"/>
            <p:cNvGrpSpPr/>
            <p:nvPr/>
          </p:nvGrpSpPr>
          <p:grpSpPr>
            <a:xfrm>
              <a:off x="7397484" y="2926352"/>
              <a:ext cx="161188" cy="44286"/>
              <a:chOff x="7380312" y="2348880"/>
              <a:chExt cx="288032" cy="67786"/>
            </a:xfrm>
          </p:grpSpPr>
          <p:cxnSp>
            <p:nvCxnSpPr>
              <p:cNvPr id="190" name="Скругленная соединительная линия 189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Скругленная соединительная линия 190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7" name="Группа 186"/>
            <p:cNvGrpSpPr/>
            <p:nvPr/>
          </p:nvGrpSpPr>
          <p:grpSpPr>
            <a:xfrm>
              <a:off x="7559503" y="2925455"/>
              <a:ext cx="161188" cy="44286"/>
              <a:chOff x="7380312" y="2348880"/>
              <a:chExt cx="288032" cy="67786"/>
            </a:xfrm>
          </p:grpSpPr>
          <p:cxnSp>
            <p:nvCxnSpPr>
              <p:cNvPr id="188" name="Скругленная соединительная линия 187"/>
              <p:cNvCxnSpPr/>
              <p:nvPr/>
            </p:nvCxnSpPr>
            <p:spPr>
              <a:xfrm flipV="1">
                <a:off x="7380312" y="2348880"/>
                <a:ext cx="144016" cy="67786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Скругленная соединительная линия 188"/>
              <p:cNvCxnSpPr/>
              <p:nvPr/>
            </p:nvCxnSpPr>
            <p:spPr>
              <a:xfrm>
                <a:off x="7524328" y="2351073"/>
                <a:ext cx="144016" cy="65593"/>
              </a:xfrm>
              <a:prstGeom prst="curvedConnector3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4970585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5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1541</TotalTime>
  <Words>170</Words>
  <Application>Microsoft Office PowerPoint</Application>
  <PresentationFormat>Экран (4:3)</PresentationFormat>
  <Paragraphs>77</Paragraphs>
  <Slides>9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Irina</dc:creator>
  <cp:lastModifiedBy>Админ</cp:lastModifiedBy>
  <cp:revision>281</cp:revision>
  <dcterms:created xsi:type="dcterms:W3CDTF">2020-11-08T16:39:34Z</dcterms:created>
  <dcterms:modified xsi:type="dcterms:W3CDTF">2022-07-01T06:44:59Z</dcterms:modified>
</cp:coreProperties>
</file>