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098465-FC51-4AD3-B04B-DF1F1B8812E3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B8E59-9708-4595-B06D-83A4B0D491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DB8E59-9708-4595-B06D-83A4B0D49151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6B15ED2-A50C-4168-81CA-5B146DB15939}" type="datetimeFigureOut">
              <a:rPr lang="ru-RU" smtClean="0"/>
              <a:t>19.08.2022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64FD56B-341D-4811-A096-B8D9CB7A0A0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file:///F:\&#1091;&#1095;%20&#1075;&#1086;&#1076;%202022-2023\1%20&#1082;&#1083;&#1072;&#1089;&#1089;\1%20&#1091;&#1088;&#1086;&#1082;%20&#1048;%20&#1084;&#1091;&#1079;&#1072;%20&#1074;&#1077;&#1095;&#1085;&#1072;&#1103;%20&#1089;&#1086;%20&#1084;&#1085;&#1086;&#1081;\&#1087;&#1077;&#1089;&#1085;&#1103;\pervyj-raz-v-pervyj-klass-minus.mp3" TargetMode="External"/><Relationship Id="rId1" Type="http://schemas.openxmlformats.org/officeDocument/2006/relationships/audio" Target="file:///F:\&#1091;&#1095;%20&#1075;&#1086;&#1076;%202022-2023\1%20&#1082;&#1083;&#1072;&#1089;&#1089;\1%20&#1091;&#1088;&#1086;&#1082;%20&#1048;%20&#1084;&#1091;&#1079;&#1072;%20&#1074;&#1077;&#1095;&#1085;&#1072;&#1103;%20&#1089;&#1086;%20&#1084;&#1085;&#1086;&#1081;\&#1087;&#1077;&#1089;&#1085;&#1103;\pervyj-raz-v-pervyj-klass.mp3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1;&#1095;%20&#1075;&#1086;&#1076;%202022-2023\1%20&#1082;&#1083;&#1072;&#1089;&#1089;\1%20&#1091;&#1088;&#1086;&#1082;%20&#1048;%20&#1084;&#1091;&#1079;&#1072;%20&#1074;&#1077;&#1095;&#1085;&#1072;&#1103;%20&#1089;&#1086;%20&#1084;&#1085;&#1086;&#1081;\&#1041;&#1072;&#1083;&#1077;&#1090;%20&#1065;&#1077;&#1083;&#1082;&#1091;&#1085;&#1095;&#1080;&#1082;%20&#1055;%20&#1048;%20&#1063;&#1072;&#1081;&#1082;&#1086;&#1074;&#1089;&#1082;&#1086;&#1075;&#1086;%20&#1058;&#1072;&#1085;&#1077;&#1094;%20&#1060;&#1077;&#1080;%20&#1044;&#1088;&#1072;&#1078;&#1077;%20(360p).mp4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285784" y="785794"/>
            <a:ext cx="9144000" cy="222408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И муза вечная со мной…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000636"/>
            <a:ext cx="3317076" cy="150019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учитель музыки </a:t>
            </a:r>
            <a:br>
              <a:rPr lang="ru-RU" dirty="0" smtClean="0"/>
            </a:br>
            <a:r>
              <a:rPr lang="ru-RU" dirty="0" smtClean="0"/>
              <a:t>Борисова Елена Михайловна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 песню!</a:t>
            </a:r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1"/>
          </p:nvPr>
        </p:nvSpPr>
        <p:spPr>
          <a:xfrm>
            <a:off x="428596" y="1357299"/>
            <a:ext cx="4071966" cy="464346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dirty="0" smtClean="0"/>
              <a:t>1.</a:t>
            </a:r>
            <a:br>
              <a:rPr lang="ru-RU" sz="2900" dirty="0" smtClean="0"/>
            </a:br>
            <a:r>
              <a:rPr lang="ru-RU" sz="2900" dirty="0" smtClean="0"/>
              <a:t>Первый раз в первый класс детвора шагает</a:t>
            </a:r>
            <a:br>
              <a:rPr lang="ru-RU" sz="2900" dirty="0" smtClean="0"/>
            </a:br>
            <a:r>
              <a:rPr lang="ru-RU" sz="2900" dirty="0" smtClean="0"/>
              <a:t>Всё впервые для нас — форма и портфель.</a:t>
            </a:r>
            <a:br>
              <a:rPr lang="ru-RU" sz="2900" dirty="0" smtClean="0"/>
            </a:br>
            <a:r>
              <a:rPr lang="ru-RU" sz="2900" dirty="0" smtClean="0"/>
              <a:t>И слезинку тайком мамы вытирают —</a:t>
            </a:r>
            <a:br>
              <a:rPr lang="ru-RU" sz="2900" dirty="0" smtClean="0"/>
            </a:br>
            <a:r>
              <a:rPr lang="ru-RU" sz="2900" dirty="0" smtClean="0"/>
              <a:t>Это их малыши школьники теперь</a:t>
            </a:r>
            <a:r>
              <a:rPr lang="ru-RU" sz="2900" dirty="0" smtClean="0"/>
              <a:t>!</a:t>
            </a:r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b="1" i="1" dirty="0" smtClean="0"/>
              <a:t>Припев:</a:t>
            </a:r>
            <a:r>
              <a:rPr lang="ru-RU" sz="2900" dirty="0" smtClean="0"/>
              <a:t/>
            </a:r>
            <a:br>
              <a:rPr lang="ru-RU" sz="2900" dirty="0" smtClean="0"/>
            </a:br>
            <a:r>
              <a:rPr lang="ru-RU" sz="2900" dirty="0" smtClean="0"/>
              <a:t>Сегодня школа нас приветливо встречает</a:t>
            </a:r>
            <a:br>
              <a:rPr lang="ru-RU" sz="2900" dirty="0" smtClean="0"/>
            </a:br>
            <a:r>
              <a:rPr lang="ru-RU" sz="2900" dirty="0" smtClean="0"/>
              <a:t>Распахнула двери, нас зовёт к себе.</a:t>
            </a:r>
            <a:br>
              <a:rPr lang="ru-RU" sz="2900" dirty="0" smtClean="0"/>
            </a:br>
            <a:r>
              <a:rPr lang="ru-RU" sz="2900" dirty="0" smtClean="0"/>
              <a:t>Здравствуй, школа, здравствуй, школа дорогая.</a:t>
            </a:r>
            <a:br>
              <a:rPr lang="ru-RU" sz="2900" dirty="0" smtClean="0"/>
            </a:br>
            <a:r>
              <a:rPr lang="ru-RU" sz="2900" dirty="0" smtClean="0"/>
              <a:t>Эту песню посвящаем мы тебе.</a:t>
            </a:r>
          </a:p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572000" y="1357298"/>
            <a:ext cx="40386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900" dirty="0" smtClean="0"/>
              <a:t>2.</a:t>
            </a:r>
          </a:p>
          <a:p>
            <a:pPr>
              <a:buNone/>
            </a:pPr>
            <a:r>
              <a:rPr lang="ru-RU" sz="2900" dirty="0" smtClean="0"/>
              <a:t>       Куклы </a:t>
            </a:r>
            <a:r>
              <a:rPr lang="ru-RU" sz="2900" dirty="0" smtClean="0"/>
              <a:t>грустно глядят, и игрушкам </a:t>
            </a:r>
            <a:r>
              <a:rPr lang="ru-RU" sz="2900" dirty="0" smtClean="0"/>
              <a:t>скучно: </a:t>
            </a:r>
            <a:br>
              <a:rPr lang="ru-RU" sz="2900" dirty="0" smtClean="0"/>
            </a:br>
            <a:r>
              <a:rPr lang="ru-RU" sz="2900" dirty="0" smtClean="0"/>
              <a:t>Им</a:t>
            </a:r>
            <a:r>
              <a:rPr lang="ru-RU" sz="2900" dirty="0" smtClean="0"/>
              <a:t> теперь долго ждать наших выходных.</a:t>
            </a:r>
            <a:br>
              <a:rPr lang="ru-RU" sz="2900" dirty="0" smtClean="0"/>
            </a:br>
            <a:r>
              <a:rPr lang="ru-RU" sz="2900" dirty="0" smtClean="0"/>
              <a:t>Не грустите, друзья, нам учиться нужно,</a:t>
            </a:r>
            <a:br>
              <a:rPr lang="ru-RU" sz="2900" dirty="0" smtClean="0"/>
            </a:br>
            <a:r>
              <a:rPr lang="ru-RU" sz="2900" dirty="0" smtClean="0"/>
              <a:t>Чтоб, когда подрастём, научить других.</a:t>
            </a:r>
          </a:p>
          <a:p>
            <a:pPr>
              <a:buNone/>
            </a:pPr>
            <a:r>
              <a:rPr lang="ru-RU" sz="2900" b="1" i="1" dirty="0" smtClean="0"/>
              <a:t>Припев.</a:t>
            </a:r>
            <a:endParaRPr lang="ru-RU" sz="2900" dirty="0" smtClean="0"/>
          </a:p>
          <a:p>
            <a:pPr>
              <a:buNone/>
            </a:pPr>
            <a:endParaRPr lang="ru-RU" sz="2900" dirty="0" smtClean="0"/>
          </a:p>
          <a:p>
            <a:pPr>
              <a:buNone/>
            </a:pPr>
            <a:r>
              <a:rPr lang="ru-RU" sz="2900" dirty="0" smtClean="0"/>
              <a:t>3.</a:t>
            </a:r>
            <a:br>
              <a:rPr lang="ru-RU" sz="2900" dirty="0" smtClean="0"/>
            </a:br>
            <a:r>
              <a:rPr lang="ru-RU" sz="2900" dirty="0" smtClean="0"/>
              <a:t>Первый раз в первый класс — это интересно!</a:t>
            </a:r>
            <a:br>
              <a:rPr lang="ru-RU" sz="2900" dirty="0" smtClean="0"/>
            </a:br>
            <a:r>
              <a:rPr lang="ru-RU" sz="2900" dirty="0" smtClean="0"/>
              <a:t>Долго ждали, и вот этот час пришёл.</a:t>
            </a:r>
            <a:br>
              <a:rPr lang="ru-RU" sz="2900" dirty="0" smtClean="0"/>
            </a:br>
            <a:r>
              <a:rPr lang="ru-RU" sz="2900" dirty="0" smtClean="0"/>
              <a:t>Новый мир весь для нас, что там — неизвестно.</a:t>
            </a:r>
            <a:br>
              <a:rPr lang="ru-RU" sz="2900" dirty="0" smtClean="0"/>
            </a:br>
            <a:r>
              <a:rPr lang="ru-RU" sz="2900" dirty="0" smtClean="0"/>
              <a:t>Только верим, что всё будет хорошо!</a:t>
            </a:r>
          </a:p>
          <a:p>
            <a:pPr>
              <a:buNone/>
            </a:pPr>
            <a:r>
              <a:rPr lang="ru-RU" sz="2900" b="1" i="1" dirty="0" smtClean="0"/>
              <a:t>Припев.</a:t>
            </a:r>
            <a:endParaRPr lang="ru-RU" sz="2900" dirty="0" smtClean="0"/>
          </a:p>
          <a:p>
            <a:endParaRPr lang="ru-RU" dirty="0"/>
          </a:p>
        </p:txBody>
      </p:sp>
      <p:pic>
        <p:nvPicPr>
          <p:cNvPr id="14" name="pervyj-raz-v-pervyj-klass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85786" y="5786454"/>
            <a:ext cx="714380" cy="714380"/>
          </a:xfrm>
          <a:prstGeom prst="rect">
            <a:avLst/>
          </a:prstGeom>
        </p:spPr>
      </p:pic>
      <p:pic>
        <p:nvPicPr>
          <p:cNvPr id="15" name="pervyj-raz-v-pervyj-klass-minus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2285984" y="5786454"/>
            <a:ext cx="733428" cy="733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1454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1850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 фразу: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1571612"/>
            <a:ext cx="821537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Я узнал …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Мне было интересно, потому что… 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Музыка П.И. Чайковского мне …</a:t>
            </a:r>
          </a:p>
          <a:p>
            <a:pPr>
              <a:buFont typeface="Wingdings" pitchFamily="2" charset="2"/>
              <a:buChar char="ü"/>
            </a:pPr>
            <a:r>
              <a:rPr lang="ru-RU" sz="3200" dirty="0" smtClean="0"/>
              <a:t>С песней я …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35729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Нарисовать музу </a:t>
            </a:r>
            <a:r>
              <a:rPr lang="ru-RU" sz="3200" dirty="0" err="1" smtClean="0"/>
              <a:t>Эвтерпу</a:t>
            </a:r>
            <a:r>
              <a:rPr lang="ru-RU" sz="3200" dirty="0" smtClean="0"/>
              <a:t> или Терпсихору</a:t>
            </a:r>
          </a:p>
          <a:p>
            <a:pPr>
              <a:buFont typeface="Arial" pitchFamily="34" charset="0"/>
              <a:buChar char="•"/>
            </a:pPr>
            <a:endParaRPr lang="ru-RU" sz="3200" dirty="0"/>
          </a:p>
          <a:p>
            <a:pPr>
              <a:buFont typeface="Arial" pitchFamily="34" charset="0"/>
              <a:buChar char="•"/>
            </a:pPr>
            <a:r>
              <a:rPr lang="ru-RU" sz="3200" dirty="0" smtClean="0"/>
              <a:t>Повторить слова песни</a:t>
            </a:r>
            <a:endParaRPr lang="ru-RU" sz="3200" dirty="0"/>
          </a:p>
        </p:txBody>
      </p:sp>
      <p:pic>
        <p:nvPicPr>
          <p:cNvPr id="5" name="Рисунок 4" descr="муза эв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7" y="1955152"/>
            <a:ext cx="2643174" cy="5091186"/>
          </a:xfrm>
          <a:prstGeom prst="rect">
            <a:avLst/>
          </a:prstGeom>
        </p:spPr>
      </p:pic>
      <p:pic>
        <p:nvPicPr>
          <p:cNvPr id="6" name="Рисунок 5" descr="школ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4662"/>
            <a:ext cx="6472885" cy="3643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урок!</a:t>
            </a:r>
            <a:endParaRPr lang="ru-RU" dirty="0"/>
          </a:p>
        </p:txBody>
      </p:sp>
      <p:pic>
        <p:nvPicPr>
          <p:cNvPr id="4" name="Содержимое 3" descr="https-avatars-mds-yandex-net-get-zen_doc-1034365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57298"/>
            <a:ext cx="3668164" cy="4572000"/>
          </a:xfrm>
        </p:spPr>
      </p:pic>
      <p:pic>
        <p:nvPicPr>
          <p:cNvPr id="5" name="Рисунок 4" descr="фея драже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3804043"/>
            <a:ext cx="5429256" cy="3053957"/>
          </a:xfrm>
          <a:prstGeom prst="rect">
            <a:avLst/>
          </a:prstGeom>
        </p:spPr>
      </p:pic>
      <p:pic>
        <p:nvPicPr>
          <p:cNvPr id="6" name="Рисунок 5" descr="портрет Чайковского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6361" y="0"/>
            <a:ext cx="2967639" cy="42468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1812" y="142852"/>
            <a:ext cx="5972188" cy="714380"/>
          </a:xfrm>
        </p:spPr>
        <p:txBody>
          <a:bodyPr>
            <a:normAutofit fontScale="90000"/>
          </a:bodyPr>
          <a:lstStyle/>
          <a:p>
            <a:r>
              <a:rPr lang="ru-RU" sz="4800" dirty="0" smtClean="0"/>
              <a:t>Музы </a:t>
            </a:r>
            <a:endParaRPr lang="ru-RU" sz="4800" dirty="0"/>
          </a:p>
        </p:txBody>
      </p:sp>
      <p:pic>
        <p:nvPicPr>
          <p:cNvPr id="4" name="Содержимое 3" descr="https-avatars-mds-yandex-net-get-zen_doc-1034365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00034" y="1871740"/>
            <a:ext cx="4000528" cy="4986259"/>
          </a:xfrm>
        </p:spPr>
      </p:pic>
      <p:pic>
        <p:nvPicPr>
          <p:cNvPr id="7" name="Рисунок 6" descr="муза эвт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0694" y="571480"/>
            <a:ext cx="3357586" cy="64672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2910" y="785794"/>
            <a:ext cx="3071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 вы знаете, кого называют МУЗОЙ?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58204" cy="164307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Слово “музыка” пришло к </a:t>
            </a:r>
            <a:r>
              <a:rPr lang="ru-RU" dirty="0" smtClean="0"/>
              <a:t>нам </a:t>
            </a:r>
            <a:r>
              <a:rPr lang="ru-RU" dirty="0" smtClean="0"/>
              <a:t>из Древней Греции, жители которой считали, что на греческой горе Олимп живут боги, среди них покровители искусств - </a:t>
            </a:r>
            <a:r>
              <a:rPr lang="ru-RU" dirty="0" err="1" smtClean="0"/>
              <a:t>Апполон</a:t>
            </a:r>
            <a:r>
              <a:rPr lang="ru-RU" dirty="0" smtClean="0"/>
              <a:t> и его 9 спутниц - муз. В греческом языке слово “музыка” звучало немного иначе – “</a:t>
            </a:r>
            <a:r>
              <a:rPr lang="ru-RU" dirty="0" err="1" smtClean="0"/>
              <a:t>мусике</a:t>
            </a:r>
            <a:r>
              <a:rPr lang="ru-RU" dirty="0" smtClean="0"/>
              <a:t>”, что означало “искусство муз”.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аппол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917713"/>
            <a:ext cx="3643338" cy="4940287"/>
          </a:xfrm>
          <a:prstGeom prst="rect">
            <a:avLst/>
          </a:prstGeom>
        </p:spPr>
      </p:pic>
      <p:pic>
        <p:nvPicPr>
          <p:cNvPr id="5" name="Рисунок 4" descr="Colombia-Cartagena-Old-Town-Terpsichore-Playing-Ly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1785926"/>
            <a:ext cx="3286148" cy="4873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dirty="0" smtClean="0"/>
              <a:t>Муза </a:t>
            </a:r>
            <a:r>
              <a:rPr lang="ru-RU" dirty="0" err="1" smtClean="0"/>
              <a:t>Э</a:t>
            </a:r>
            <a:r>
              <a:rPr lang="ru-RU" dirty="0" err="1" smtClean="0"/>
              <a:t>втерпа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12858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Муза лирической поэзии и музыки! Изображается с духовыми музыкальными инструментами (авлосом или </a:t>
            </a:r>
            <a:r>
              <a:rPr lang="ru-RU" dirty="0" err="1" smtClean="0"/>
              <a:t>свирингой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4" name="Рисунок 3" descr="муза эв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071678"/>
            <a:ext cx="2571768" cy="4953647"/>
          </a:xfrm>
          <a:prstGeom prst="rect">
            <a:avLst/>
          </a:prstGeom>
        </p:spPr>
      </p:pic>
      <p:pic>
        <p:nvPicPr>
          <p:cNvPr id="5" name="Рисунок 4" descr="эв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5802" y="2167670"/>
            <a:ext cx="4548198" cy="4690330"/>
          </a:xfrm>
          <a:prstGeom prst="rect">
            <a:avLst/>
          </a:prstGeom>
        </p:spPr>
      </p:pic>
      <p:pic>
        <p:nvPicPr>
          <p:cNvPr id="6" name="Рисунок 5" descr="10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14346" y="2428868"/>
            <a:ext cx="2226843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/>
          <a:lstStyle/>
          <a:p>
            <a:r>
              <a:rPr lang="ru-RU" dirty="0" smtClean="0"/>
              <a:t>Муза Терпсихора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Муза танца. Изображается с лирой в руках.</a:t>
            </a:r>
            <a:endParaRPr lang="ru-RU" dirty="0"/>
          </a:p>
        </p:txBody>
      </p:sp>
      <p:pic>
        <p:nvPicPr>
          <p:cNvPr id="4" name="Рисунок 3" descr="Terpsichore_v_Canov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2592684"/>
            <a:ext cx="2214547" cy="4265318"/>
          </a:xfrm>
          <a:prstGeom prst="rect">
            <a:avLst/>
          </a:prstGeom>
        </p:spPr>
      </p:pic>
      <p:pic>
        <p:nvPicPr>
          <p:cNvPr id="6" name="Рисунок 5" descr="https-avatars-mds-yandex-net-get-zen_doc-1034365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38902"/>
            <a:ext cx="3786182" cy="4719098"/>
          </a:xfrm>
          <a:prstGeom prst="rect">
            <a:avLst/>
          </a:prstGeom>
        </p:spPr>
      </p:pic>
      <p:pic>
        <p:nvPicPr>
          <p:cNvPr id="7" name="Рисунок 6" descr="Colombia-Cartagena-Old-Town-Terpsichore-Playing-Ly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2151051"/>
            <a:ext cx="3173922" cy="47069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r>
              <a:rPr lang="ru-RU" dirty="0" smtClean="0"/>
              <a:t>Петр Ильич Чайковский </a:t>
            </a:r>
            <a:endParaRPr lang="ru-RU" dirty="0"/>
          </a:p>
        </p:txBody>
      </p:sp>
      <p:pic>
        <p:nvPicPr>
          <p:cNvPr id="4" name="Содержимое 3" descr="портрет Чайковског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030795"/>
            <a:ext cx="4071966" cy="5827205"/>
          </a:xfrm>
        </p:spPr>
      </p:pic>
      <p:sp>
        <p:nvSpPr>
          <p:cNvPr id="5" name="TextBox 4"/>
          <p:cNvSpPr txBox="1"/>
          <p:nvPr/>
        </p:nvSpPr>
        <p:spPr>
          <a:xfrm>
            <a:off x="5000628" y="1142984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Муза посещала его очень часто, он написал много произведений, в том числе балеты «Спящая красавица», «Лебединое озеро», «Щелкунчик».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286380" y="3429000"/>
            <a:ext cx="29289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Вам знакомы названия этих балетов? А что такое балет?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0"/>
            <a:ext cx="6329378" cy="785794"/>
          </a:xfrm>
        </p:spPr>
        <p:txBody>
          <a:bodyPr/>
          <a:lstStyle/>
          <a:p>
            <a:r>
              <a:rPr lang="ru-RU" dirty="0" smtClean="0"/>
              <a:t>Щелкунчик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258204" cy="192882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Чайковский тоже однажды прочёл эту сказку Эрнста Гофмана, после чего сочинил музыку к балетному спектаклю “Щелкунчик”. Сочинил и передал её исполнителям - музыкантам оркестра и танцорам, и слушатели теперь могли не только слушать сказку, но и смотреть. А на сцене происходили настоящие чудеса! Вот представьте, в Конфетном королевстве Принца были леденцовые луга, лимонадные реки, сладкие замки, шоколадные деревья и даже сахарная фея по имени Драже. Драже – это сахарная конфета-шарик. </a:t>
            </a:r>
            <a:endParaRPr lang="ru-RU" dirty="0"/>
          </a:p>
        </p:txBody>
      </p:sp>
      <p:pic>
        <p:nvPicPr>
          <p:cNvPr id="4" name="Рисунок 3" descr="фея драж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986" y="2214554"/>
            <a:ext cx="8255014" cy="4643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dirty="0" smtClean="0"/>
              <a:t>Танец Феи Драже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107154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Какие музы принимали участие в том, чтобы мы могли увидеть и услышать балет?</a:t>
            </a:r>
            <a:endParaRPr lang="ru-RU" dirty="0"/>
          </a:p>
        </p:txBody>
      </p:sp>
      <p:pic>
        <p:nvPicPr>
          <p:cNvPr id="4" name="Балет Щелкунчик П И Чайковского Танец Феи Драже (360p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1000108"/>
            <a:ext cx="8477307" cy="47684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 кто принимал участие в том, чтобы музыкальное произведение ожило?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1689068"/>
          </a:xfrm>
        </p:spPr>
        <p:txBody>
          <a:bodyPr/>
          <a:lstStyle/>
          <a:p>
            <a:r>
              <a:rPr lang="ru-RU" dirty="0" smtClean="0"/>
              <a:t>Композитор</a:t>
            </a:r>
          </a:p>
          <a:p>
            <a:r>
              <a:rPr lang="ru-RU" dirty="0" smtClean="0"/>
              <a:t>Исполнители (музыканты)</a:t>
            </a:r>
          </a:p>
          <a:p>
            <a:r>
              <a:rPr lang="ru-RU" dirty="0" smtClean="0"/>
              <a:t>Слушатели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3786190"/>
            <a:ext cx="60722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 чьей роли были вы?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1472" y="4572008"/>
            <a:ext cx="80724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 сейчас вы окажетесь в роли исполнителя!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165</TotalTime>
  <Words>328</Words>
  <Application>Microsoft Office PowerPoint</Application>
  <PresentationFormat>Экран (4:3)</PresentationFormat>
  <Paragraphs>44</Paragraphs>
  <Slides>13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И муза вечная со мной…</vt:lpstr>
      <vt:lpstr>Музы </vt:lpstr>
      <vt:lpstr>Слайд 3</vt:lpstr>
      <vt:lpstr>Муза Эвтерпа </vt:lpstr>
      <vt:lpstr>Муза Терпсихора </vt:lpstr>
      <vt:lpstr>Петр Ильич Чайковский </vt:lpstr>
      <vt:lpstr>Щелкунчик </vt:lpstr>
      <vt:lpstr>Танец Феи Драже</vt:lpstr>
      <vt:lpstr>А кто принимал участие в том, чтобы музыкальное произведение ожило?</vt:lpstr>
      <vt:lpstr>Учим песню!</vt:lpstr>
      <vt:lpstr>Дополните фразу:</vt:lpstr>
      <vt:lpstr>Домашнее задание </vt:lpstr>
      <vt:lpstr>Спасибо за урок!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 муза вечная со мной…</dc:title>
  <dc:creator>Microsoft</dc:creator>
  <cp:lastModifiedBy>Microsoft</cp:lastModifiedBy>
  <cp:revision>17</cp:revision>
  <dcterms:created xsi:type="dcterms:W3CDTF">2022-08-19T08:15:41Z</dcterms:created>
  <dcterms:modified xsi:type="dcterms:W3CDTF">2022-08-19T11:01:24Z</dcterms:modified>
</cp:coreProperties>
</file>