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1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ru.wikipedia.org/wiki/%D0%9D%D1%8E%D0%BB%D1%8D%D1%81%D0%BC%D1%83%D1%80%D1%82#cite_note-2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Сказочные герои Удмуртии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 smtClean="0"/>
              <a:t>Автор: Глухова Т.С.</a:t>
            </a:r>
          </a:p>
          <a:p>
            <a:pPr marL="0" indent="0" algn="ctr">
              <a:buNone/>
            </a:pPr>
            <a:r>
              <a:rPr lang="ru-RU" sz="2400" dirty="0" smtClean="0"/>
              <a:t>ГКОУ УР </a:t>
            </a:r>
          </a:p>
          <a:p>
            <a:pPr marL="0" indent="0" algn="ctr">
              <a:buNone/>
            </a:pPr>
            <a:r>
              <a:rPr lang="ru-RU" sz="2400" dirty="0" smtClean="0"/>
              <a:t>«СОШ № 4 с ОВЗ»</a:t>
            </a:r>
            <a:endParaRPr lang="ru-RU" sz="24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673872"/>
            <a:ext cx="4038600" cy="207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495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solidFill>
                  <a:schemeClr val="tx1"/>
                </a:solidFill>
              </a:rPr>
              <a:t>Лопшо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Педунь</a:t>
            </a:r>
            <a:r>
              <a:rPr lang="ru-RU" sz="2000" dirty="0">
                <a:solidFill>
                  <a:schemeClr val="tx1"/>
                </a:solidFill>
              </a:rPr>
              <a:t> — один из главных героев удмуртских сказок. Рыжий балагур, он является неистощимым источником юмора, остроумия и житейской хитрости. Корка, дом </a:t>
            </a:r>
            <a:r>
              <a:rPr lang="ru-RU" sz="2000" dirty="0" err="1">
                <a:solidFill>
                  <a:schemeClr val="tx1"/>
                </a:solidFill>
              </a:rPr>
              <a:t>Лопшо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Педуня</a:t>
            </a:r>
            <a:r>
              <a:rPr lang="ru-RU" sz="2000" dirty="0">
                <a:solidFill>
                  <a:schemeClr val="tx1"/>
                </a:solidFill>
              </a:rPr>
              <a:t>, находится в самом центре деревни </a:t>
            </a:r>
            <a:r>
              <a:rPr lang="ru-RU" sz="2000" dirty="0" err="1">
                <a:solidFill>
                  <a:schemeClr val="tx1"/>
                </a:solidFill>
              </a:rPr>
              <a:t>Сундур</a:t>
            </a:r>
            <a:r>
              <a:rPr lang="ru-RU" sz="2000" dirty="0">
                <a:solidFill>
                  <a:schemeClr val="tx1"/>
                </a:solidFill>
              </a:rPr>
              <a:t>, в </a:t>
            </a:r>
            <a:r>
              <a:rPr lang="ru-RU" sz="2000" dirty="0" err="1">
                <a:solidFill>
                  <a:schemeClr val="tx1"/>
                </a:solidFill>
              </a:rPr>
              <a:t>Этнокомплексе</a:t>
            </a:r>
            <a:r>
              <a:rPr lang="ru-RU" sz="2000" dirty="0">
                <a:solidFill>
                  <a:schemeClr val="tx1"/>
                </a:solidFill>
              </a:rPr>
              <a:t> ремесленного центра гостеприимства.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44" y="2659538"/>
            <a:ext cx="5374526" cy="357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816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Баба- Яга .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Сказочная резиденция знаменитой (и не такой уж и злобной) чародейки находится в южном районе Удмуртии </a:t>
            </a:r>
            <a:r>
              <a:rPr lang="ru-RU" sz="2000" dirty="0" err="1">
                <a:solidFill>
                  <a:schemeClr val="tx1"/>
                </a:solidFill>
              </a:rPr>
              <a:t>Граховском</a:t>
            </a:r>
            <a:r>
              <a:rPr lang="ru-RU" sz="2000" dirty="0">
                <a:solidFill>
                  <a:schemeClr val="tx1"/>
                </a:solidFill>
              </a:rPr>
              <a:t>, в деревеньке </a:t>
            </a:r>
            <a:r>
              <a:rPr lang="ru-RU" sz="2000" dirty="0" err="1">
                <a:solidFill>
                  <a:schemeClr val="tx1"/>
                </a:solidFill>
              </a:rPr>
              <a:t>Котловке</a:t>
            </a:r>
            <a:r>
              <a:rPr lang="ru-RU" sz="2000" dirty="0">
                <a:solidFill>
                  <a:schemeClr val="tx1"/>
                </a:solidFill>
              </a:rPr>
              <a:t> на берегу реки Яга. В избушке на курьих ножках (которая умеет крутиться из стороны в сторону) расположен уникальный музей, посвященный нашей героине.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344" y="2348880"/>
            <a:ext cx="550644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545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</a:t>
            </a:r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503790" cy="500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729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https://yandex.ru/search/?text=</a:t>
            </a:r>
            <a:r>
              <a:rPr lang="ru-RU" dirty="0" err="1"/>
              <a:t>сказочная+карта+удмуртии</a:t>
            </a:r>
            <a:r>
              <a:rPr lang="ru-RU" dirty="0"/>
              <a:t>&amp;</a:t>
            </a:r>
            <a:r>
              <a:rPr lang="en-US" dirty="0" err="1"/>
              <a:t>lr</a:t>
            </a:r>
            <a:r>
              <a:rPr lang="en-US" dirty="0"/>
              <a:t>=11152&amp;clid=2261450&amp;win=499&amp;src=</a:t>
            </a:r>
            <a:r>
              <a:rPr lang="en-US" dirty="0" err="1"/>
              <a:t>suggest_T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smtClean="0"/>
              <a:t>Использованы интернет </a:t>
            </a:r>
            <a:r>
              <a:rPr lang="ru-RU" sz="2800" dirty="0" smtClean="0"/>
              <a:t>источники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06833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Сказочная Карта Удмуртии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63" y="1527175"/>
            <a:ext cx="688896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06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Сказочный маршрут по Удмуртии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1586706" y="1892935"/>
          <a:ext cx="5934075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537210"/>
                <a:gridCol w="539686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 Г.Сарапул, дача Мощевитина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Г.Воткинск,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музей-усадьба П.И.Чайковского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Шарканский район,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село Шаркан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Кезский район,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деревня Сосновый Бор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Глазовский район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Юкаменский район,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деревня Тылыс.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Игринский район, 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b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Деревня Сундур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Граховский</a:t>
                      </a:r>
                      <a:r>
                        <a:rPr lang="ru-RU" sz="1200" b="1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 район,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деревня </a:t>
                      </a:r>
                      <a:r>
                        <a:rPr lang="ru-RU" sz="1200" b="1" dirty="0" err="1">
                          <a:effectLst/>
                          <a:latin typeface="Arial Black"/>
                          <a:ea typeface="Calibri"/>
                          <a:cs typeface="Times New Roman"/>
                        </a:rPr>
                        <a:t>Котловка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028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18720" cy="2408312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Золотая </a:t>
            </a:r>
            <a:r>
              <a:rPr lang="ru-RU" sz="1800" b="1" dirty="0" err="1">
                <a:solidFill>
                  <a:schemeClr val="tx1"/>
                </a:solidFill>
              </a:rPr>
              <a:t>Сарапуль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tx1"/>
                </a:solidFill>
              </a:rPr>
              <a:t>В Сарапуле, городе на Каме, тоже есть свой сказочный персонаж и хранитель — Золотая </a:t>
            </a:r>
            <a:r>
              <a:rPr lang="ru-RU" sz="1800" b="1" dirty="0" err="1">
                <a:solidFill>
                  <a:schemeClr val="tx1"/>
                </a:solidFill>
              </a:rPr>
              <a:t>Сарапуль</a:t>
            </a:r>
            <a:r>
              <a:rPr lang="ru-RU" sz="1800" b="1" dirty="0">
                <a:solidFill>
                  <a:schemeClr val="tx1"/>
                </a:solidFill>
              </a:rPr>
              <a:t>, дочь богатыря Камы, который некогда и проложил русло для одноименной реки. </a:t>
            </a:r>
            <a:r>
              <a:rPr lang="ru-RU" sz="1800" b="1" dirty="0" err="1">
                <a:solidFill>
                  <a:schemeClr val="tx1"/>
                </a:solidFill>
              </a:rPr>
              <a:t>Сарапуль</a:t>
            </a:r>
            <a:r>
              <a:rPr lang="ru-RU" sz="1800" b="1" dirty="0">
                <a:solidFill>
                  <a:schemeClr val="tx1"/>
                </a:solidFill>
              </a:rPr>
              <a:t> в воде обращается  рыбой-стерлядью с короной-гребешком, а на суше является девушкой-красавицей, которая живет на высоком берегу и помогает людям в беде. 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13746"/>
            <a:ext cx="2304255" cy="344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82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846640" cy="196788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Щелкунчик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музей-усадьба П.И. Чайковского, Воткинск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Еще одна встреча со сказкой, знакомой всем с детства, ждет путешественников в городе Воткинске, где родился великий композитор Петр Ильич Чайковский. 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Щелкунчик</a:t>
            </a:r>
            <a:r>
              <a:rPr lang="ru-RU" sz="1800" dirty="0">
                <a:solidFill>
                  <a:schemeClr val="tx1"/>
                </a:solidFill>
              </a:rPr>
              <a:t> – </a:t>
            </a:r>
            <a:r>
              <a:rPr lang="ru-RU" sz="1800" b="1" dirty="0">
                <a:solidFill>
                  <a:schemeClr val="tx1"/>
                </a:solidFill>
              </a:rPr>
              <a:t>это</a:t>
            </a:r>
            <a:r>
              <a:rPr lang="ru-RU" sz="1800" dirty="0">
                <a:solidFill>
                  <a:schemeClr val="tx1"/>
                </a:solidFill>
              </a:rPr>
              <a:t> деревянная механическая кукла-карикатура, давно уже ставшая символом Нового года и Рождества 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044"/>
            <a:ext cx="2232248" cy="317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233609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370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920880" cy="297599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Тол </a:t>
            </a:r>
            <a:r>
              <a:rPr lang="ru-RU" sz="2000" b="1" dirty="0" err="1">
                <a:solidFill>
                  <a:schemeClr val="tx1"/>
                </a:solidFill>
              </a:rPr>
              <a:t>Бабай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err="1">
                <a:solidFill>
                  <a:schemeClr val="tx1"/>
                </a:solidFill>
              </a:rPr>
              <a:t>Шарканский</a:t>
            </a:r>
            <a:r>
              <a:rPr lang="ru-RU" sz="2000" dirty="0">
                <a:solidFill>
                  <a:schemeClr val="tx1"/>
                </a:solidFill>
              </a:rPr>
              <a:t> район. В 100 километрах от Ижевска, в самом сказочном районе Удмуртии – </a:t>
            </a:r>
            <a:r>
              <a:rPr lang="ru-RU" sz="2000" dirty="0" err="1">
                <a:solidFill>
                  <a:schemeClr val="tx1"/>
                </a:solidFill>
              </a:rPr>
              <a:t>Шарканском</a:t>
            </a:r>
            <a:r>
              <a:rPr lang="ru-RU" sz="2000" dirty="0">
                <a:solidFill>
                  <a:schemeClr val="tx1"/>
                </a:solidFill>
              </a:rPr>
              <a:t>, среди густых снежных лесов и живописных холмов, меж сосновым и кедровым бором находится Усадьба главного зимнего волшебника Удмуртии — Тол </a:t>
            </a:r>
            <a:r>
              <a:rPr lang="ru-RU" sz="2000" dirty="0" err="1">
                <a:solidFill>
                  <a:schemeClr val="tx1"/>
                </a:solidFill>
              </a:rPr>
              <a:t>Бабая</a:t>
            </a:r>
            <a:r>
              <a:rPr lang="ru-RU" sz="2000" dirty="0">
                <a:solidFill>
                  <a:schemeClr val="tx1"/>
                </a:solidFill>
              </a:rPr>
              <a:t>. Тол </a:t>
            </a:r>
            <a:r>
              <a:rPr lang="ru-RU" sz="2000" dirty="0" err="1">
                <a:solidFill>
                  <a:schemeClr val="tx1"/>
                </a:solidFill>
              </a:rPr>
              <a:t>Бабай</a:t>
            </a:r>
            <a:r>
              <a:rPr lang="ru-RU" sz="2000" dirty="0">
                <a:solidFill>
                  <a:schemeClr val="tx1"/>
                </a:solidFill>
              </a:rPr>
              <a:t> (в переводе — «Холодный старец») живет в собственной резиденции, совсем как русский Дед Мороз в Великом Устюге. Только резиденция его расположена в могучем лесу. Тол </a:t>
            </a:r>
            <a:r>
              <a:rPr lang="ru-RU" sz="2000" dirty="0" err="1">
                <a:solidFill>
                  <a:schemeClr val="tx1"/>
                </a:solidFill>
              </a:rPr>
              <a:t>Бабай</a:t>
            </a:r>
            <a:r>
              <a:rPr lang="ru-RU" sz="2000" dirty="0">
                <a:solidFill>
                  <a:schemeClr val="tx1"/>
                </a:solidFill>
              </a:rPr>
              <a:t> — старик в фиолетовом одеянии с берестяным коробом за плечами — по поверьям, в этом коробе находятся сказки и легенды удмуртов.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150" y="3284984"/>
            <a:ext cx="4757525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06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846640" cy="3192016"/>
          </a:xfrm>
        </p:spPr>
        <p:txBody>
          <a:bodyPr>
            <a:normAutofit fontScale="90000"/>
          </a:bodyPr>
          <a:lstStyle/>
          <a:p>
            <a:r>
              <a:rPr lang="ru-RU" sz="2200" b="1" dirty="0" err="1">
                <a:solidFill>
                  <a:schemeClr val="tx1"/>
                </a:solidFill>
              </a:rPr>
              <a:t>Нюлэсмурт</a:t>
            </a:r>
            <a:r>
              <a:rPr lang="ru-RU" sz="2200" b="1" dirty="0">
                <a:solidFill>
                  <a:schemeClr val="tx1"/>
                </a:solidFill>
              </a:rPr>
              <a:t>.</a:t>
            </a:r>
            <a:r>
              <a:rPr lang="ru-RU" sz="2200" dirty="0">
                <a:solidFill>
                  <a:schemeClr val="tx1"/>
                </a:solidFill>
              </a:rPr>
              <a:t/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 </a:t>
            </a:r>
            <a:r>
              <a:rPr lang="ru-RU" sz="2200" dirty="0" err="1">
                <a:solidFill>
                  <a:schemeClr val="tx1"/>
                </a:solidFill>
              </a:rPr>
              <a:t>Нюлэсмурт</a:t>
            </a:r>
            <a:r>
              <a:rPr lang="ru-RU" sz="2200" dirty="0">
                <a:solidFill>
                  <a:schemeClr val="tx1"/>
                </a:solidFill>
              </a:rPr>
              <a:t> — хозяин леса, а так как лес практически составлял всё природное окружение удмуртов, то всем этим ведал </a:t>
            </a:r>
            <a:r>
              <a:rPr lang="ru-RU" sz="2200" dirty="0" err="1">
                <a:solidFill>
                  <a:schemeClr val="tx1"/>
                </a:solidFill>
              </a:rPr>
              <a:t>Нюлэсмурт</a:t>
            </a:r>
            <a:r>
              <a:rPr lang="ru-RU" sz="2200" dirty="0">
                <a:solidFill>
                  <a:schemeClr val="tx1"/>
                </a:solidFill>
              </a:rPr>
              <a:t>, он — хозяин зверей (в частности, он распоряжается, где какому медведю лежать в берлоге)</a:t>
            </a:r>
            <a:r>
              <a:rPr lang="ru-RU" sz="2200" u="sng" baseline="30000" dirty="0">
                <a:solidFill>
                  <a:schemeClr val="tx1"/>
                </a:solidFill>
                <a:hlinkClick r:id="rId2"/>
              </a:rPr>
              <a:t>[2]</a:t>
            </a:r>
            <a:r>
              <a:rPr lang="ru-RU" sz="2200" dirty="0">
                <a:solidFill>
                  <a:schemeClr val="tx1"/>
                </a:solidFill>
              </a:rPr>
              <a:t>, к нему обращаются охотники за помощью и содействием в охоте, от </a:t>
            </a:r>
            <a:r>
              <a:rPr lang="ru-RU" sz="2200" dirty="0" err="1">
                <a:solidFill>
                  <a:schemeClr val="tx1"/>
                </a:solidFill>
              </a:rPr>
              <a:t>Нюлэсмурта</a:t>
            </a:r>
            <a:r>
              <a:rPr lang="ru-RU" sz="2200" dirty="0">
                <a:solidFill>
                  <a:schemeClr val="tx1"/>
                </a:solidFill>
              </a:rPr>
              <a:t> же зависело и благополучие скота (поскотиной служил огороженный участок леса), иногда он был даже как-то связан с умершими предками.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952" y="3140968"/>
            <a:ext cx="421498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979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solidFill>
                  <a:schemeClr val="tx1"/>
                </a:solidFill>
              </a:rPr>
              <a:t>Донды</a:t>
            </a:r>
            <a:r>
              <a:rPr lang="ru-RU" sz="2000" b="1" dirty="0">
                <a:solidFill>
                  <a:schemeClr val="tx1"/>
                </a:solidFill>
              </a:rPr>
              <a:t>- Батыр 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err="1">
                <a:solidFill>
                  <a:schemeClr val="tx1"/>
                </a:solidFill>
              </a:rPr>
              <a:t>Донды</a:t>
            </a:r>
            <a:r>
              <a:rPr lang="ru-RU" sz="2000" dirty="0">
                <a:solidFill>
                  <a:schemeClr val="tx1"/>
                </a:solidFill>
              </a:rPr>
              <a:t>́ — самый старший из богатырей (по одной из версий старший из братьев, по другой — отец других богатырей), жил сначала в городище </a:t>
            </a:r>
            <a:r>
              <a:rPr lang="ru-RU" sz="2000" dirty="0" err="1">
                <a:solidFill>
                  <a:schemeClr val="tx1"/>
                </a:solidFill>
              </a:rPr>
              <a:t>Иднакар</a:t>
            </a:r>
            <a:r>
              <a:rPr lang="ru-RU" sz="2000" dirty="0">
                <a:solidFill>
                  <a:schemeClr val="tx1"/>
                </a:solidFill>
              </a:rPr>
              <a:t>, затем перешёл в </a:t>
            </a:r>
            <a:r>
              <a:rPr lang="ru-RU" sz="2000" dirty="0" err="1">
                <a:solidFill>
                  <a:schemeClr val="tx1"/>
                </a:solidFill>
              </a:rPr>
              <a:t>Дондыкар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457" y="1934496"/>
            <a:ext cx="2918707" cy="437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900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err="1" smtClean="0">
                <a:solidFill>
                  <a:schemeClr val="tx1"/>
                </a:solidFill>
              </a:rPr>
              <a:t>Ачарвак</a:t>
            </a:r>
            <a:r>
              <a:rPr lang="ru-RU" sz="2000" b="1" dirty="0">
                <a:solidFill>
                  <a:schemeClr val="tx1"/>
                </a:solidFill>
              </a:rPr>
              <a:t> 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b="1" dirty="0" err="1">
                <a:solidFill>
                  <a:schemeClr val="tx1"/>
                </a:solidFill>
              </a:rPr>
              <a:t>Юкаменский</a:t>
            </a:r>
            <a:r>
              <a:rPr lang="ru-RU" sz="2000" b="1" dirty="0">
                <a:solidFill>
                  <a:schemeClr val="tx1"/>
                </a:solidFill>
              </a:rPr>
              <a:t> район, </a:t>
            </a:r>
            <a:r>
              <a:rPr lang="ru-RU" sz="2000" b="1" dirty="0" err="1">
                <a:solidFill>
                  <a:schemeClr val="tx1"/>
                </a:solidFill>
              </a:rPr>
              <a:t>Тылыс</a:t>
            </a:r>
            <a:r>
              <a:rPr lang="ru-RU" sz="2000" dirty="0">
                <a:solidFill>
                  <a:schemeClr val="tx1"/>
                </a:solidFill>
              </a:rPr>
              <a:t> На </a:t>
            </a:r>
            <a:r>
              <a:rPr lang="ru-RU" sz="2000" dirty="0" err="1">
                <a:solidFill>
                  <a:schemeClr val="tx1"/>
                </a:solidFill>
              </a:rPr>
              <a:t>Княжем</a:t>
            </a:r>
            <a:r>
              <a:rPr lang="ru-RU" sz="2000" dirty="0">
                <a:solidFill>
                  <a:schemeClr val="tx1"/>
                </a:solidFill>
              </a:rPr>
              <a:t> дворе в </a:t>
            </a:r>
            <a:r>
              <a:rPr lang="ru-RU" sz="2000" dirty="0" err="1">
                <a:solidFill>
                  <a:schemeClr val="tx1"/>
                </a:solidFill>
              </a:rPr>
              <a:t>Тылысе</a:t>
            </a:r>
            <a:r>
              <a:rPr lang="ru-RU" sz="2000" dirty="0">
                <a:solidFill>
                  <a:schemeClr val="tx1"/>
                </a:solidFill>
              </a:rPr>
              <a:t>, в месте силы, гостей встретит </a:t>
            </a:r>
            <a:r>
              <a:rPr lang="ru-RU" sz="2000" dirty="0" err="1">
                <a:solidFill>
                  <a:schemeClr val="tx1"/>
                </a:solidFill>
              </a:rPr>
              <a:t>Ачарвак</a:t>
            </a:r>
            <a:r>
              <a:rPr lang="ru-RU" sz="2000" dirty="0">
                <a:solidFill>
                  <a:schemeClr val="tx1"/>
                </a:solidFill>
              </a:rPr>
              <a:t>, полуптица-получеловек, обитательница рек и хранительница «</a:t>
            </a:r>
            <a:r>
              <a:rPr lang="ru-RU" sz="2000" dirty="0" err="1">
                <a:solidFill>
                  <a:schemeClr val="tx1"/>
                </a:solidFill>
              </a:rPr>
              <a:t>Тылыс</a:t>
            </a:r>
            <a:r>
              <a:rPr lang="ru-RU" sz="2000" dirty="0">
                <a:solidFill>
                  <a:schemeClr val="tx1"/>
                </a:solidFill>
              </a:rPr>
              <a:t>» по мифам и легендам </a:t>
            </a:r>
            <a:r>
              <a:rPr lang="ru-RU" sz="2000" dirty="0" err="1">
                <a:solidFill>
                  <a:schemeClr val="tx1"/>
                </a:solidFill>
              </a:rPr>
              <a:t>бесермянского</a:t>
            </a:r>
            <a:r>
              <a:rPr lang="ru-RU" sz="2000" dirty="0">
                <a:solidFill>
                  <a:schemeClr val="tx1"/>
                </a:solidFill>
              </a:rPr>
              <a:t> народа.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/>
              <a:t> 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044" y="2046816"/>
            <a:ext cx="3684989" cy="419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5231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92D050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67</TotalTime>
  <Words>137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Сказочные герои Удмуртии</vt:lpstr>
      <vt:lpstr>Сказочная Карта Удмуртии</vt:lpstr>
      <vt:lpstr>Сказочный маршрут по Удмуртии</vt:lpstr>
      <vt:lpstr>Золотая Сарапуль  В Сарапуле, городе на Каме, тоже есть свой сказочный персонаж и хранитель — Золотая Сарапуль, дочь богатыря Камы, который некогда и проложил русло для одноименной реки. Сарапуль в воде обращается  рыбой-стерлядью с короной-гребешком, а на суше является девушкой-красавицей, которая живет на высоком берегу и помогает людям в беде.  </vt:lpstr>
      <vt:lpstr>Щелкунчик музей-усадьба П.И. Чайковского, Воткинск Еще одна встреча со сказкой, знакомой всем с детства, ждет путешественников в городе Воткинске, где родился великий композитор Петр Ильич Чайковский.  Щелкунчик – это деревянная механическая кукла-карикатура, давно уже ставшая символом Нового года и Рождества .</vt:lpstr>
      <vt:lpstr>Тол Бабай Шарканский район. В 100 километрах от Ижевска, в самом сказочном районе Удмуртии – Шарканском, среди густых снежных лесов и живописных холмов, меж сосновым и кедровым бором находится Усадьба главного зимнего волшебника Удмуртии — Тол Бабая. Тол Бабай (в переводе — «Холодный старец») живет в собственной резиденции, совсем как русский Дед Мороз в Великом Устюге. Только резиденция его расположена в могучем лесу. Тол Бабай — старик в фиолетовом одеянии с берестяным коробом за плечами — по поверьям, в этом коробе находятся сказки и легенды удмуртов.  </vt:lpstr>
      <vt:lpstr>Нюлэсмурт.  Нюлэсмурт — хозяин леса, а так как лес практически составлял всё природное окружение удмуртов, то всем этим ведал Нюлэсмурт, он — хозяин зверей (в частности, он распоряжается, где какому медведю лежать в берлоге)[2], к нему обращаются охотники за помощью и содействием в охоте, от Нюлэсмурта же зависело и благополучие скота (поскотиной служил огороженный участок леса), иногда он был даже как-то связан с умершими предками. </vt:lpstr>
      <vt:lpstr>Донды- Батыр  Донды́ — самый старший из богатырей (по одной из версий старший из братьев, по другой — отец других богатырей), жил сначала в городище Иднакар, затем перешёл в Дондыкар. </vt:lpstr>
      <vt:lpstr>Ачарвак  Юкаменский район, Тылыс На Княжем дворе в Тылысе, в месте силы, гостей встретит Ачарвак, полуптица-получеловек, обитательница рек и хранительница «Тылыс» по мифам и легендам бесермянского народа.  </vt:lpstr>
      <vt:lpstr>Лопшо Педунь — один из главных героев удмуртских сказок. Рыжий балагур, он является неистощимым источником юмора, остроумия и житейской хитрости. Корка, дом Лопшо Педуня, находится в самом центре деревни Сундур, в Этнокомплексе ремесленного центра гостеприимства.</vt:lpstr>
      <vt:lpstr>Баба- Яга . Сказочная резиденция знаменитой (и не такой уж и злобной) чародейки находится в южном районе Удмуртии Граховском, в деревеньке Котловке на берегу реки Яга. В избушке на курьих ножках (которая умеет крутиться из стороны в сторону) расположен уникальный музей, посвященный нашей героине. </vt:lpstr>
      <vt:lpstr>Д</vt:lpstr>
      <vt:lpstr>Использованы интернет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 герои Удмуртии</dc:title>
  <dc:creator>1</dc:creator>
  <cp:lastModifiedBy>1</cp:lastModifiedBy>
  <cp:revision>6</cp:revision>
  <dcterms:created xsi:type="dcterms:W3CDTF">2022-08-22T05:27:46Z</dcterms:created>
  <dcterms:modified xsi:type="dcterms:W3CDTF">2022-08-22T06:42:44Z</dcterms:modified>
</cp:coreProperties>
</file>