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65" r:id="rId3"/>
    <p:sldId id="268" r:id="rId4"/>
    <p:sldId id="289" r:id="rId5"/>
    <p:sldId id="290" r:id="rId6"/>
    <p:sldId id="269" r:id="rId7"/>
    <p:sldId id="291" r:id="rId8"/>
    <p:sldId id="292" r:id="rId9"/>
    <p:sldId id="271" r:id="rId10"/>
    <p:sldId id="293" r:id="rId11"/>
    <p:sldId id="282" r:id="rId12"/>
    <p:sldId id="283" r:id="rId13"/>
    <p:sldId id="284" r:id="rId14"/>
    <p:sldId id="285" r:id="rId15"/>
    <p:sldId id="286" r:id="rId16"/>
    <p:sldId id="287" r:id="rId17"/>
    <p:sldId id="280" r:id="rId18"/>
    <p:sldId id="28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DB9440-63C7-498C-BDC8-82CF25500166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F6E1D-A429-4F94-8A14-E323279A6C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5217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CF6E1D-A429-4F94-8A14-E323279A6C5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17870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A9A53-3FB3-4DF2-98DF-32D87036D852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13E4-85EA-41C7-AEB3-7B6BBE3A3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4083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A9A53-3FB3-4DF2-98DF-32D87036D852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13E4-85EA-41C7-AEB3-7B6BBE3A3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6598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A9A53-3FB3-4DF2-98DF-32D87036D852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13E4-85EA-41C7-AEB3-7B6BBE3A3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19675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A9A53-3FB3-4DF2-98DF-32D87036D852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13E4-85EA-41C7-AEB3-7B6BBE3A3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7749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A9A53-3FB3-4DF2-98DF-32D87036D852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13E4-85EA-41C7-AEB3-7B6BBE3A3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6789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A9A53-3FB3-4DF2-98DF-32D87036D852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13E4-85EA-41C7-AEB3-7B6BBE3A3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2629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A9A53-3FB3-4DF2-98DF-32D87036D852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13E4-85EA-41C7-AEB3-7B6BBE3A3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429805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A9A53-3FB3-4DF2-98DF-32D87036D852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13E4-85EA-41C7-AEB3-7B6BBE3A3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287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A9A53-3FB3-4DF2-98DF-32D87036D852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13E4-85EA-41C7-AEB3-7B6BBE3A3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78489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A9A53-3FB3-4DF2-98DF-32D87036D852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13E4-85EA-41C7-AEB3-7B6BBE3A3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8450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A9A53-3FB3-4DF2-98DF-32D87036D852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C13E4-85EA-41C7-AEB3-7B6BBE3A3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0373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A9A53-3FB3-4DF2-98DF-32D87036D852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7C13E4-85EA-41C7-AEB3-7B6BBE3A3D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017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omrastenia.co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video" Target="file:///F:\&#1055;&#1056;&#1054;&#1045;&#1050;&#1058;&#1067;\&#1055;&#1088;&#1086;&#1077;&#1082;&#1090;%20&#1057;&#1072;&#1076;%20&#1074;%20&#1073;&#1072;&#1085;&#1082;&#1077;\&#1044;&#1072;&#1085;&#1103;%20&#1053;&#1077;&#1084;&#1080;&#1083;&#1086;&#1074;.mp4" TargetMode="Externa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то\img1_1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71600" y="640544"/>
            <a:ext cx="7992888" cy="5644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Исследовательская </a:t>
            </a: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работа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«Сад в банке»</a:t>
            </a:r>
          </a:p>
          <a:p>
            <a:pPr algn="ctr"/>
            <a:endParaRPr lang="en-US" sz="4400" b="1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4400" b="1" i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ct val="20000"/>
              </a:spcBef>
            </a:pPr>
            <a:r>
              <a:rPr lang="ru-RU" sz="2200" b="1" dirty="0" smtClean="0">
                <a:solidFill>
                  <a:srgbClr val="0000FF"/>
                </a:solidFill>
              </a:rPr>
              <a:t>                                                        Исполнитель: Немилов Данила</a:t>
            </a:r>
          </a:p>
          <a:p>
            <a:pPr lvl="0">
              <a:spcBef>
                <a:spcPct val="20000"/>
              </a:spcBef>
            </a:pPr>
            <a:r>
              <a:rPr lang="ru-RU" sz="2200" b="1" dirty="0" smtClean="0">
                <a:solidFill>
                  <a:srgbClr val="0000FF"/>
                </a:solidFill>
              </a:rPr>
              <a:t>                                                        ученик 2 «А» класса гимназии № 8 </a:t>
            </a:r>
          </a:p>
          <a:p>
            <a:pPr lvl="0">
              <a:spcBef>
                <a:spcPct val="20000"/>
              </a:spcBef>
            </a:pPr>
            <a:r>
              <a:rPr lang="ru-RU" sz="2200" b="1" dirty="0" smtClean="0">
                <a:solidFill>
                  <a:srgbClr val="0000FF"/>
                </a:solidFill>
              </a:rPr>
              <a:t>                                                        им. Л. М. </a:t>
            </a:r>
            <a:r>
              <a:rPr lang="ru-RU" sz="2200" b="1" dirty="0" err="1" smtClean="0">
                <a:solidFill>
                  <a:srgbClr val="0000FF"/>
                </a:solidFill>
              </a:rPr>
              <a:t>Марасиновой</a:t>
            </a:r>
            <a:endParaRPr lang="ru-RU" sz="2200" b="1" dirty="0" smtClean="0">
              <a:solidFill>
                <a:srgbClr val="0000FF"/>
              </a:solidFill>
            </a:endParaRPr>
          </a:p>
          <a:p>
            <a:pPr>
              <a:spcBef>
                <a:spcPct val="20000"/>
              </a:spcBef>
            </a:pPr>
            <a:r>
              <a:rPr lang="ru-RU" sz="2200" b="1" dirty="0" smtClean="0">
                <a:solidFill>
                  <a:srgbClr val="0000FF"/>
                </a:solidFill>
              </a:rPr>
              <a:t>                                                        Руководитель: Короткевич Е.В.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2200" b="1" dirty="0">
                <a:solidFill>
                  <a:srgbClr val="0000FF"/>
                </a:solidFill>
              </a:rPr>
              <a:t> </a:t>
            </a:r>
            <a:r>
              <a:rPr lang="ru-RU" sz="2200" b="1" dirty="0" smtClean="0">
                <a:solidFill>
                  <a:srgbClr val="0000FF"/>
                </a:solidFill>
              </a:rPr>
              <a:t>                                                                                                       </a:t>
            </a:r>
            <a:endParaRPr lang="ru-RU" sz="2200" b="1" dirty="0">
              <a:solidFill>
                <a:srgbClr val="0000FF"/>
              </a:solidFill>
            </a:endParaRPr>
          </a:p>
          <a:p>
            <a:pPr lvl="0">
              <a:spcBef>
                <a:spcPct val="20000"/>
              </a:spcBef>
            </a:pPr>
            <a:r>
              <a:rPr lang="ru-RU" sz="2200" b="1" dirty="0" smtClean="0">
                <a:solidFill>
                  <a:srgbClr val="0000FF"/>
                </a:solidFill>
              </a:rPr>
              <a:t>                                                        учитель начальных классов</a:t>
            </a:r>
          </a:p>
          <a:p>
            <a:pPr lvl="0">
              <a:spcBef>
                <a:spcPct val="20000"/>
              </a:spcBef>
            </a:pPr>
            <a:r>
              <a:rPr lang="ru-RU" sz="2200" b="1" dirty="0">
                <a:solidFill>
                  <a:srgbClr val="0000FF"/>
                </a:solidFill>
              </a:rPr>
              <a:t> </a:t>
            </a:r>
            <a:r>
              <a:rPr lang="ru-RU" sz="2200" b="1" dirty="0" smtClean="0">
                <a:solidFill>
                  <a:srgbClr val="0000FF"/>
                </a:solidFill>
              </a:rPr>
              <a:t>                                                       гимназии № 8</a:t>
            </a:r>
          </a:p>
          <a:p>
            <a:pPr lvl="0">
              <a:spcBef>
                <a:spcPct val="20000"/>
              </a:spcBef>
            </a:pPr>
            <a:r>
              <a:rPr lang="ru-RU" sz="2200" b="1" dirty="0" smtClean="0">
                <a:solidFill>
                  <a:srgbClr val="0000FF"/>
                </a:solidFill>
              </a:rPr>
              <a:t>                                                         им. Л. М. </a:t>
            </a:r>
            <a:r>
              <a:rPr lang="ru-RU" sz="2200" b="1" dirty="0" err="1" smtClean="0">
                <a:solidFill>
                  <a:srgbClr val="0000FF"/>
                </a:solidFill>
              </a:rPr>
              <a:t>Марасиновой</a:t>
            </a:r>
            <a:endParaRPr lang="ru-RU" sz="2200" b="1" dirty="0">
              <a:solidFill>
                <a:srgbClr val="0000FF"/>
              </a:solidFill>
            </a:endParaRPr>
          </a:p>
        </p:txBody>
      </p:sp>
      <p:pic>
        <p:nvPicPr>
          <p:cNvPr id="1027" name="Picture 3" descr="D:\фото\68c1950c91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566088"/>
            <a:ext cx="3096344" cy="3732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110583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то\img1_1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95536" y="642918"/>
            <a:ext cx="8748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60648"/>
            <a:ext cx="8064896" cy="7080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124744"/>
            <a:ext cx="396044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Флорариум</a:t>
            </a:r>
            <a:r>
              <a:rPr lang="en-US" sz="44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— </a:t>
            </a:r>
            <a:endParaRPr lang="en-US" sz="28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это</a:t>
            </a:r>
            <a:r>
              <a:rPr 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специальная</a:t>
            </a:r>
          </a:p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закрытая ёмкость, изготовленная из</a:t>
            </a:r>
          </a:p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стекла или других прозрачных </a:t>
            </a:r>
          </a:p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материалов, внутри</a:t>
            </a:r>
          </a:p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которой растут </a:t>
            </a:r>
          </a:p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растения. </a:t>
            </a:r>
          </a:p>
          <a:p>
            <a:endParaRPr lang="ru-RU" dirty="0"/>
          </a:p>
        </p:txBody>
      </p:sp>
      <p:pic>
        <p:nvPicPr>
          <p:cNvPr id="1026" name="Picture 2" descr="https://im0-tub-ru.yandex.net/i?id=3851c77128a266ebfc6bf20828b74635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142984"/>
            <a:ext cx="4357686" cy="4357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24770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то\img1_1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51520" y="692696"/>
            <a:ext cx="8748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428604"/>
            <a:ext cx="8064896" cy="7080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472094" y="620688"/>
            <a:ext cx="215123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Дренаж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pic>
        <p:nvPicPr>
          <p:cNvPr id="1028" name="Picture 4" descr="D:\Ceramic-sand-filter-media-Ceramsite-sand-f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132856"/>
            <a:ext cx="4104456" cy="41044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5" descr="C:\Users\Алексей\Desktop\Новая папка\IMG_20190331_1623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79" y="1268761"/>
            <a:ext cx="3644681" cy="48595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24770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то\img1_1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642918"/>
            <a:ext cx="8748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60648"/>
            <a:ext cx="8064896" cy="7080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684562" y="571480"/>
            <a:ext cx="468237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Обеззараживание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pic>
        <p:nvPicPr>
          <p:cNvPr id="2050" name="Picture 2" descr="D:\k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1" y="3068960"/>
            <a:ext cx="4456900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Алексей\Desktop\IMG_20190401_19012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3" y="1340768"/>
            <a:ext cx="3528392" cy="47916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2477087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то\img1_1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51520" y="692696"/>
            <a:ext cx="8748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60648"/>
            <a:ext cx="8064896" cy="7080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704011" y="571480"/>
            <a:ext cx="167706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Почва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pic>
        <p:nvPicPr>
          <p:cNvPr id="3075" name="Picture 3" descr="D:\Peat-Soil-Powder-100-mes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850373" y="2326091"/>
            <a:ext cx="4418918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C:\Users\Алексей\Desktop\Новая папка\IMG_20190331_1625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1412776"/>
            <a:ext cx="3726415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2477087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то\img1_1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51520" y="692696"/>
            <a:ext cx="8748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60648"/>
            <a:ext cx="8064896" cy="7080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214290"/>
            <a:ext cx="717779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Посадка</a:t>
            </a:r>
            <a:r>
              <a:rPr lang="ru-RU" sz="4400" b="1" dirty="0" smtClean="0">
                <a:solidFill>
                  <a:srgbClr val="0000FF"/>
                </a:solidFill>
                <a:latin typeface="+mj-lt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проростков фиалки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pic>
        <p:nvPicPr>
          <p:cNvPr id="4102" name="Picture 6" descr="C:\Users\Алексей\Desktop\Новая папка\IMG_20190331_1627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132856"/>
            <a:ext cx="2626196" cy="3501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3" name="Picture 7" descr="C:\Users\Алексей\Desktop\Новая папка\IMG_20190331_1628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09764" y="2132856"/>
            <a:ext cx="2626196" cy="3501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4" name="Picture 8" descr="C:\Users\Алексей\Desktop\Новая папка\IMG_20190331_1628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46068" y="2132856"/>
            <a:ext cx="2626196" cy="3501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2477087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то\img1_1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2505" y="0"/>
            <a:ext cx="9144001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79512" y="548680"/>
            <a:ext cx="468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Алексей\Desktop\Новая папка\IMG_20190331_1727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476672"/>
            <a:ext cx="4536504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6110583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то\img1_1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97767" y="332656"/>
            <a:ext cx="8748464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Вывод:</a:t>
            </a:r>
          </a:p>
          <a:p>
            <a:endParaRPr lang="ru-RU" sz="32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   В результате моего опыта, растение не погибло, выросло большим и красивым. </a:t>
            </a:r>
          </a:p>
          <a:p>
            <a:endParaRPr lang="ru-RU" sz="32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   Поэтому, можно сделать вывод, что растение может расти в банке</a:t>
            </a:r>
            <a:r>
              <a:rPr 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без участия человека в том случае, если созданы все</a:t>
            </a:r>
            <a:r>
              <a:rPr 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благоприятные условия</a:t>
            </a:r>
            <a:r>
              <a:rPr lang="en-US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для его роста.</a:t>
            </a:r>
            <a:endParaRPr lang="en-US" sz="32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endParaRPr lang="en-US" sz="32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endParaRPr lang="en-US" sz="20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en-US" sz="20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60648"/>
            <a:ext cx="8064896" cy="7080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10583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то\img1_1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51520" y="692696"/>
            <a:ext cx="8748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60648"/>
            <a:ext cx="8064896" cy="7080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674" name="AutoShape 2" descr="https://www.colors.life/upload/blogs/b3/05/b3054910d3e3d5c04dccfc6d810bf0f0_RSZ_690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78" name="Picture 6" descr="https://im0-tub-ru.yandex.net/i?id=179a42483281c373564c20800574e7da-l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4234515" cy="6357982"/>
          </a:xfrm>
          <a:prstGeom prst="rect">
            <a:avLst/>
          </a:prstGeom>
          <a:noFill/>
        </p:spPr>
      </p:pic>
      <p:pic>
        <p:nvPicPr>
          <p:cNvPr id="28680" name="Picture 8" descr="https://im0-tub-ru.yandex.net/i?id=29f6662ecf5657f3e7686b186e325319-l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285728"/>
            <a:ext cx="4196252" cy="62865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2477087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то\img1_1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79512" y="548680"/>
            <a:ext cx="468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600" y="2204864"/>
            <a:ext cx="76328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Спасибо за внимание!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9848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то\img1_1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65" y="20584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260648"/>
            <a:ext cx="8064896" cy="7080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https://pp.userapi.com/c624916/v624916096/32415/hwxQDTkzgPo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5787" y="3302619"/>
            <a:ext cx="4068181" cy="339552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pp.userapi.com/c624916/v624916096/323bb/i7qldKlrapQ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5787" y="-9128"/>
            <a:ext cx="3996174" cy="290453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pp.userapi.com/c624916/v624916096/323c4/yPJo-HOiDdI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33160" y="3484992"/>
            <a:ext cx="4356214" cy="321315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pp.userapi.com/c624916/v624916096/323d6/NcfowxdnpKQ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69141" y="116632"/>
            <a:ext cx="4572238" cy="30986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3580983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то\img1_1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2009" y="1368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260648"/>
            <a:ext cx="8064896" cy="7080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https://pp.userapi.com/c624916/v624916096/323fa/anqLgx75HVU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4088" y="3820589"/>
            <a:ext cx="4392487" cy="26211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pp.userapi.com/c624916/v624916096/3244b/mJTf6GlOIis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38392" y="404664"/>
            <a:ext cx="4186445" cy="30336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pp.userapi.com/c624916/v624916096/32481/IC5heLtZZ-8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43115" y="3779429"/>
            <a:ext cx="4022336" cy="2662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pp.userapi.com/c624916/v624916096/3347e/YKqNeMX7oGg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9142" y="404664"/>
            <a:ext cx="4507433" cy="2986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655142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то\img1_1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14282" y="285728"/>
            <a:ext cx="8748464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Гипотеза:</a:t>
            </a:r>
          </a:p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Можно ли вырастить фиалки в комнатных условиях, не поливая их?</a:t>
            </a:r>
            <a:endParaRPr lang="en-US" sz="28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endParaRPr lang="ru-RU" sz="2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Цель проекта:</a:t>
            </a:r>
          </a:p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Вырастить фиалки, не поливая их.</a:t>
            </a:r>
          </a:p>
          <a:p>
            <a:endParaRPr lang="ru-RU" sz="20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Задачи проекта:</a:t>
            </a:r>
          </a:p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1. Узнать, какие условия нужны для роста комнатных  фиалок.</a:t>
            </a:r>
          </a:p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2. Посадить фиалки, создав необходимые условия для их роста , без дальнейшего участия человека.</a:t>
            </a:r>
          </a:p>
          <a:p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3. Вырастить растение без полива, наблюдая за его ростом и развитием.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60648"/>
            <a:ext cx="8064896" cy="7080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17903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то\img1_1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44624"/>
            <a:ext cx="9144001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79512" y="548680"/>
            <a:ext cx="4680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44624"/>
            <a:ext cx="8568952" cy="6170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Список использованных источников информации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1.  </a:t>
            </a:r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Н.Ф. Виноградова. Учебник «Окружающий мир» 1 класс, Издательство «</a:t>
            </a:r>
            <a:r>
              <a:rPr lang="ru-RU" sz="28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Вентана</a:t>
            </a:r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-Граф» 2015 г.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2. </a:t>
            </a:r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Хелен </a:t>
            </a:r>
            <a:r>
              <a:rPr lang="ru-RU" sz="28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Идом</a:t>
            </a:r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, Мойра </a:t>
            </a:r>
            <a:r>
              <a:rPr lang="ru-RU" sz="28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Баттерфильд</a:t>
            </a:r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, Ребекка </a:t>
            </a:r>
            <a:r>
              <a:rPr lang="ru-RU" sz="28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Хелддл</a:t>
            </a:r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, Майк </a:t>
            </a:r>
            <a:r>
              <a:rPr lang="ru-RU" sz="2800" b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Ануин</a:t>
            </a:r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«Домашняя лаборатория», Издательство «Махаон»,1993 г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3. </a:t>
            </a:r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  <a:hlinkClick r:id="rId3"/>
              </a:rPr>
              <a:t>https://www.domrastenia.com</a:t>
            </a:r>
            <a:r>
              <a:rPr lang="ru-RU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«Уход за комнатными растениями в домашних условиях</a:t>
            </a:r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»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4. </a:t>
            </a:r>
            <a:r>
              <a:rPr lang="ru-RU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Видеозапись интервью с учителем биологии Смирновой В.А.</a:t>
            </a:r>
            <a:endParaRPr lang="ru-RU" sz="2800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88215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то\img1_1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752" y="23984"/>
            <a:ext cx="9144001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51520" y="692696"/>
            <a:ext cx="8748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60648"/>
            <a:ext cx="8064896" cy="7080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s://ds04.infourok.ru/uploads/ex/0a2a/000d2989-fae32201/img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48" y="23984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ds04.infourok.ru/uploads/ex/0a2a/000d2989-fae32201/img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03498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то\img1_1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51520" y="692696"/>
            <a:ext cx="8748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60648"/>
            <a:ext cx="8064896" cy="7080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C:\Users\sergey\Downloads\1 001.jpg"/>
          <p:cNvPicPr/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801572" y="1014852"/>
            <a:ext cx="5517486" cy="57372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971600" y="332656"/>
            <a:ext cx="74435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00FF"/>
                </a:solidFill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Хелен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Идом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«Домашняя лаборатория» 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66414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то\img1_1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260648"/>
            <a:ext cx="8064896" cy="7080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844824"/>
            <a:ext cx="343123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altLang="ru-RU" sz="3200" b="1" dirty="0">
                <a:solidFill>
                  <a:srgbClr val="007000"/>
                </a:solidFill>
              </a:rPr>
              <a:t>Саду 53 года</a:t>
            </a:r>
          </a:p>
          <a:p>
            <a:pPr algn="ctr">
              <a:buFontTx/>
              <a:buNone/>
            </a:pPr>
            <a:r>
              <a:rPr lang="ru-RU" altLang="ru-RU" sz="3200" b="1" dirty="0">
                <a:solidFill>
                  <a:srgbClr val="FF0000"/>
                </a:solidFill>
              </a:rPr>
              <a:t>40 лет </a:t>
            </a:r>
          </a:p>
          <a:p>
            <a:pPr algn="ctr">
              <a:buFontTx/>
              <a:buNone/>
            </a:pPr>
            <a:r>
              <a:rPr lang="ru-RU" altLang="ru-RU" sz="3200" b="1" dirty="0">
                <a:solidFill>
                  <a:srgbClr val="0000FF"/>
                </a:solidFill>
              </a:rPr>
              <a:t>бутылку </a:t>
            </a:r>
          </a:p>
          <a:p>
            <a:pPr algn="ctr">
              <a:buFontTx/>
              <a:buNone/>
            </a:pPr>
            <a:r>
              <a:rPr lang="ru-RU" altLang="ru-RU" sz="3200" b="1" dirty="0">
                <a:solidFill>
                  <a:srgbClr val="0000FF"/>
                </a:solidFill>
              </a:rPr>
              <a:t> не открывали </a:t>
            </a:r>
          </a:p>
          <a:p>
            <a:pPr algn="ctr">
              <a:buFontTx/>
              <a:buNone/>
            </a:pPr>
            <a:r>
              <a:rPr lang="ru-RU" altLang="ru-RU" sz="3200" b="1" dirty="0">
                <a:solidFill>
                  <a:srgbClr val="0000FF"/>
                </a:solidFill>
              </a:rPr>
              <a:t>и не</a:t>
            </a:r>
          </a:p>
          <a:p>
            <a:pPr algn="ctr">
              <a:buFontTx/>
              <a:buNone/>
            </a:pPr>
            <a:r>
              <a:rPr lang="ru-RU" altLang="ru-RU" sz="3200" b="1" dirty="0">
                <a:solidFill>
                  <a:srgbClr val="0000FF"/>
                </a:solidFill>
              </a:rPr>
              <a:t> поливали </a:t>
            </a:r>
            <a:r>
              <a:rPr lang="ru-RU" altLang="ru-RU" sz="3200" b="1" dirty="0" smtClean="0">
                <a:solidFill>
                  <a:srgbClr val="0000FF"/>
                </a:solidFill>
              </a:rPr>
              <a:t>растения</a:t>
            </a:r>
            <a:endParaRPr lang="ru-RU" altLang="ru-RU" sz="3200" b="1" dirty="0">
              <a:solidFill>
                <a:srgbClr val="0000FF"/>
              </a:solidFill>
            </a:endParaRPr>
          </a:p>
        </p:txBody>
      </p:sp>
      <p:pic>
        <p:nvPicPr>
          <p:cNvPr id="6" name="Содержимое 4" descr="0384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752600"/>
            <a:ext cx="4084070" cy="42686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115616" y="332656"/>
            <a:ext cx="712879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Уникальный сад в бутылке</a:t>
            </a:r>
            <a:br>
              <a:rPr lang="ru-RU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</a:br>
            <a:r>
              <a:rPr lang="ru-RU" alt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Дэвида </a:t>
            </a:r>
            <a:r>
              <a:rPr lang="ru-RU" altLang="ru-RU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Латимера</a:t>
            </a:r>
            <a:endParaRPr lang="ru-RU" alt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93169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фото\img1_1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51520" y="692696"/>
            <a:ext cx="8748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60648"/>
            <a:ext cx="8064896" cy="7080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Даня Немилов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785786" y="500042"/>
            <a:ext cx="7524802" cy="5643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47708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297</Words>
  <Application>Microsoft Office PowerPoint</Application>
  <PresentationFormat>Экран (4:3)</PresentationFormat>
  <Paragraphs>55</Paragraphs>
  <Slides>18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Gas Turbines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Немилов Алексей Андреевич</dc:creator>
  <cp:lastModifiedBy>admin</cp:lastModifiedBy>
  <cp:revision>43</cp:revision>
  <dcterms:created xsi:type="dcterms:W3CDTF">2018-03-29T09:33:04Z</dcterms:created>
  <dcterms:modified xsi:type="dcterms:W3CDTF">2022-08-22T05:36:40Z</dcterms:modified>
</cp:coreProperties>
</file>