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9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Республиканская </a:t>
            </a:r>
            <a:r>
              <a:rPr lang="ru-RU" sz="2400" dirty="0"/>
              <a:t>туристско- краеведческая конференция «Живи, родниковый </a:t>
            </a:r>
            <a:r>
              <a:rPr lang="ru-RU" sz="2400" dirty="0" smtClean="0"/>
              <a:t>край»</a:t>
            </a:r>
            <a:br>
              <a:rPr lang="ru-RU" sz="2400" dirty="0" smtClean="0"/>
            </a:br>
            <a:r>
              <a:rPr lang="ru-RU" sz="2400" dirty="0" smtClean="0"/>
              <a:t>Секция: «Природные достопримечательности»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29449"/>
            <a:ext cx="8229600" cy="3691839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400" b="1" dirty="0" smtClean="0"/>
              <a:t>«Гора </a:t>
            </a:r>
            <a:r>
              <a:rPr lang="ru-RU" sz="4400" b="1" dirty="0" err="1" smtClean="0"/>
              <a:t>Лобаниха</a:t>
            </a:r>
            <a:r>
              <a:rPr lang="ru-RU" sz="4400" b="1" dirty="0" smtClean="0"/>
              <a:t>. Конфликт природы и человека»</a:t>
            </a:r>
          </a:p>
          <a:p>
            <a:pPr algn="ctr"/>
            <a:endParaRPr lang="ru-RU" sz="4400" b="1" dirty="0" smtClean="0"/>
          </a:p>
          <a:p>
            <a:pPr algn="ctr"/>
            <a:r>
              <a:rPr lang="ru-RU" sz="2000" dirty="0" smtClean="0"/>
              <a:t>Автор: </a:t>
            </a:r>
            <a:r>
              <a:rPr lang="ru-RU" sz="2000" dirty="0" err="1" smtClean="0"/>
              <a:t>Боченков</a:t>
            </a:r>
            <a:r>
              <a:rPr lang="ru-RU" sz="2000" dirty="0" smtClean="0"/>
              <a:t> Сергей </a:t>
            </a:r>
            <a:r>
              <a:rPr lang="ru-RU" sz="2000" dirty="0" err="1" smtClean="0"/>
              <a:t>Павович</a:t>
            </a:r>
            <a:r>
              <a:rPr lang="ru-RU" sz="2000" dirty="0" smtClean="0"/>
              <a:t>, ГКОУ УР «СОШ № 4 с ОВЗ», </a:t>
            </a:r>
          </a:p>
          <a:p>
            <a:pPr algn="ctr"/>
            <a:r>
              <a:rPr lang="ru-RU" sz="2000" dirty="0" smtClean="0"/>
              <a:t>8 класс</a:t>
            </a:r>
          </a:p>
          <a:p>
            <a:pPr algn="ctr"/>
            <a:r>
              <a:rPr lang="ru-RU" sz="2000" dirty="0" err="1" smtClean="0"/>
              <a:t>Класный</a:t>
            </a:r>
            <a:r>
              <a:rPr lang="ru-RU" sz="2000" dirty="0" smtClean="0"/>
              <a:t> руководитель: Глухова Т.С.</a:t>
            </a:r>
          </a:p>
          <a:p>
            <a:pPr algn="ctr"/>
            <a:r>
              <a:rPr lang="ru-RU" sz="2000" dirty="0"/>
              <a:t> </a:t>
            </a:r>
            <a:r>
              <a:rPr lang="ru-RU" sz="2000" dirty="0" err="1" smtClean="0"/>
              <a:t>г.Сарапул</a:t>
            </a:r>
            <a:r>
              <a:rPr lang="ru-RU" sz="2000" dirty="0"/>
              <a:t> </a:t>
            </a:r>
            <a:r>
              <a:rPr lang="ru-RU" sz="2000" dirty="0" smtClean="0"/>
              <a:t>2021 г.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4798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Начала разрушаться обочина дороги, по которой проезжает техника, проходят люди</a:t>
            </a:r>
            <a:endParaRPr lang="ru-RU" sz="2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 descr="D:\С диска D\ВОСЬМИКЛАССНИКИ\ЛОБАНИХА реферат 21\бобры 21\IMG_20211209_131141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7"/>
            <a:ext cx="7272808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44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Плотина бобров у моста </a:t>
            </a:r>
            <a:br>
              <a:rPr lang="ru-RU" sz="2400" dirty="0" smtClean="0"/>
            </a:br>
            <a:r>
              <a:rPr lang="ru-RU" sz="2400" dirty="0" smtClean="0"/>
              <a:t>через </a:t>
            </a:r>
            <a:r>
              <a:rPr lang="ru-RU" sz="2400" dirty="0" err="1" smtClean="0"/>
              <a:t>р.Сёлиха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1344" y="1612751"/>
            <a:ext cx="5867000" cy="4408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810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 на гору </a:t>
            </a:r>
            <a:r>
              <a:rPr lang="ru-RU" dirty="0" err="1" smtClean="0"/>
              <a:t>Лобаниха</a:t>
            </a:r>
            <a:r>
              <a:rPr lang="ru-RU" dirty="0" smtClean="0"/>
              <a:t> летом</a:t>
            </a:r>
            <a:endParaRPr lang="ru-RU" dirty="0"/>
          </a:p>
        </p:txBody>
      </p:sp>
      <p:pic>
        <p:nvPicPr>
          <p:cNvPr id="4" name="Объект 3" descr="D:\С диска D\ВОСЬМИКЛАССНИКИ\ЛОБАНИХА реферат 21\бобры 12 июня 2020\IMG_20200611_17560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696744" cy="46085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4031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«…</a:t>
            </a:r>
            <a:r>
              <a:rPr lang="ru-RU" sz="2000" dirty="0" err="1" smtClean="0"/>
              <a:t>Каракулинский</a:t>
            </a:r>
            <a:r>
              <a:rPr lang="ru-RU" sz="2000" dirty="0" smtClean="0"/>
              <a:t> район войдёт в маршрут «Золотое кольцо Удмуртии»</a:t>
            </a:r>
            <a:br>
              <a:rPr lang="ru-RU" sz="2000" dirty="0" smtClean="0"/>
            </a:br>
            <a:r>
              <a:rPr lang="ru-RU" sz="2000" dirty="0" smtClean="0"/>
              <a:t>газета «</a:t>
            </a:r>
            <a:r>
              <a:rPr lang="ru-RU" sz="2000" dirty="0" err="1" smtClean="0"/>
              <a:t>Прикамская</a:t>
            </a:r>
            <a:r>
              <a:rPr lang="ru-RU" sz="2000" dirty="0" smtClean="0"/>
              <a:t> правда» от 25.08.21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13075"/>
            <a:ext cx="2880320" cy="450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0051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Данный маршрут является </a:t>
            </a:r>
            <a:r>
              <a:rPr lang="ru-RU" sz="1800" dirty="0" err="1" smtClean="0"/>
              <a:t>экологичным</a:t>
            </a:r>
            <a:r>
              <a:rPr lang="ru-RU" sz="1800" dirty="0" smtClean="0"/>
              <a:t>, а потому, расстояние можно:</a:t>
            </a:r>
            <a:br>
              <a:rPr lang="ru-RU" sz="1800" dirty="0" smtClean="0"/>
            </a:b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пройти с палками – северной </a:t>
            </a:r>
            <a:r>
              <a:rPr lang="ru-RU" dirty="0" smtClean="0"/>
              <a:t>ходьбой</a:t>
            </a:r>
            <a:r>
              <a:rPr lang="ru-RU" dirty="0"/>
              <a:t> — пробежать,</a:t>
            </a:r>
            <a:br>
              <a:rPr lang="ru-RU" dirty="0"/>
            </a:br>
            <a:r>
              <a:rPr lang="ru-RU" dirty="0"/>
              <a:t>— проехать на </a:t>
            </a:r>
            <a:r>
              <a:rPr lang="ru-RU" dirty="0" err="1"/>
              <a:t>экстримальных</a:t>
            </a:r>
            <a:r>
              <a:rPr lang="ru-RU" dirty="0"/>
              <a:t> видах транспорта (</a:t>
            </a:r>
            <a:r>
              <a:rPr lang="ru-RU" dirty="0" err="1"/>
              <a:t>квадроциклы</a:t>
            </a:r>
            <a:r>
              <a:rPr lang="ru-RU" dirty="0"/>
              <a:t>, снегоходы и </a:t>
            </a:r>
            <a:r>
              <a:rPr lang="ru-RU" dirty="0" err="1"/>
              <a:t>тп</a:t>
            </a:r>
            <a:r>
              <a:rPr lang="ru-RU" dirty="0"/>
              <a:t>),</a:t>
            </a:r>
            <a:br>
              <a:rPr lang="ru-RU" dirty="0"/>
            </a:br>
            <a:r>
              <a:rPr lang="ru-RU" dirty="0"/>
              <a:t>— проскакать на лошадях,</a:t>
            </a:r>
            <a:br>
              <a:rPr lang="ru-RU" dirty="0"/>
            </a:br>
            <a:r>
              <a:rPr lang="ru-RU" dirty="0"/>
              <a:t>— проехать на велосипедах,</a:t>
            </a:r>
            <a:br>
              <a:rPr lang="ru-RU" dirty="0"/>
            </a:br>
            <a:r>
              <a:rPr lang="ru-RU" dirty="0"/>
              <a:t>— преодолеть на </a:t>
            </a:r>
            <a:r>
              <a:rPr lang="ru-RU" dirty="0" err="1"/>
              <a:t>экомобилях</a:t>
            </a:r>
            <a:r>
              <a:rPr lang="ru-RU" dirty="0"/>
              <a:t>, и т.д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7338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Село Вятское , </a:t>
            </a:r>
            <a:r>
              <a:rPr lang="ru-RU" sz="2400" dirty="0" err="1" smtClean="0"/>
              <a:t>Каракулинский</a:t>
            </a:r>
            <a:r>
              <a:rPr lang="ru-RU" sz="2400" dirty="0" smtClean="0"/>
              <a:t> район</a:t>
            </a:r>
            <a:endParaRPr lang="ru-RU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291" y="1752600"/>
            <a:ext cx="5831417" cy="437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338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err="1" smtClean="0"/>
              <a:t>Агротуристический</a:t>
            </a:r>
            <a:r>
              <a:rPr lang="ru-RU" sz="2400" dirty="0" smtClean="0"/>
              <a:t> комплекс «Зелёная звезда» в </a:t>
            </a:r>
            <a:r>
              <a:rPr lang="ru-RU" sz="2400" dirty="0" err="1" smtClean="0"/>
              <a:t>с.Вятское</a:t>
            </a:r>
            <a:endParaRPr lang="ru-RU" sz="2400" dirty="0"/>
          </a:p>
        </p:txBody>
      </p:sp>
      <p:pic>
        <p:nvPicPr>
          <p:cNvPr id="30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8787"/>
            <a:ext cx="8229600" cy="3401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0734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Гора </a:t>
            </a:r>
            <a:r>
              <a:rPr lang="ru-RU" dirty="0" err="1" smtClean="0"/>
              <a:t>Лобаниха</a:t>
            </a:r>
            <a:endParaRPr lang="ru-RU" dirty="0"/>
          </a:p>
        </p:txBody>
      </p:sp>
      <p:pic>
        <p:nvPicPr>
          <p:cNvPr id="4" name="Объект 3" descr="D:\С диска D\ВОСЬМИКЛАССНИКИ\ЛОБАНИХА реферат 21\бобры 12 июня 2020\IMG_20200611_175530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048672" cy="43204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49554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С горы  </a:t>
            </a:r>
            <a:r>
              <a:rPr lang="ru-RU" sz="2000" dirty="0" err="1" smtClean="0"/>
              <a:t>Лобанихи</a:t>
            </a:r>
            <a:r>
              <a:rPr lang="ru-RU" sz="2000" dirty="0" smtClean="0"/>
              <a:t> открывается прекрасный вид на село Вятское</a:t>
            </a:r>
            <a:endParaRPr lang="ru-RU" sz="2000" dirty="0"/>
          </a:p>
        </p:txBody>
      </p:sp>
      <p:pic>
        <p:nvPicPr>
          <p:cNvPr id="4" name="Объект 3" descr="D:\С диска D\ВОСЬМИКЛАССНИКИ\ЛОБАНИХА реферат 21\лесная прогулка 2016\IMG_419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5472608" cy="4320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282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Зимой  с  </a:t>
            </a:r>
            <a:r>
              <a:rPr lang="ru-RU" sz="2400" dirty="0" err="1" smtClean="0"/>
              <a:t>Лобанихи</a:t>
            </a:r>
            <a:r>
              <a:rPr lang="ru-RU" sz="2400" dirty="0" smtClean="0"/>
              <a:t> </a:t>
            </a:r>
            <a:r>
              <a:rPr lang="ru-RU" sz="2400" dirty="0" smtClean="0"/>
              <a:t>видно, как бобры «проредили</a:t>
            </a:r>
            <a:r>
              <a:rPr lang="ru-RU" sz="2400" smtClean="0"/>
              <a:t>» деревья</a:t>
            </a:r>
            <a:endParaRPr lang="ru-RU" sz="2400" dirty="0"/>
          </a:p>
        </p:txBody>
      </p:sp>
      <p:pic>
        <p:nvPicPr>
          <p:cNvPr id="5" name="Объект 4" descr="D:\С диска D\ВОСЬМИКЛАССНИКИ\ЛОБАНИХА реферат 21\лесная прогулка 2016\IMG_4156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1700808"/>
            <a:ext cx="7242894" cy="44644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2214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Следы деятельности  Вятских бобров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49" y="2708921"/>
            <a:ext cx="4219803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 descr="D:\С диска D\ВОСЬМИКЛАССНИКИ\ЛОБАНИХА реферат 21\бобры 21\IMG_20211209_130738.jp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916832"/>
            <a:ext cx="4680520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155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тека">
  <a:themeElements>
    <a:clrScheme name="Другая 2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49711E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</TotalTime>
  <Words>139</Words>
  <Application>Microsoft Office PowerPoint</Application>
  <PresentationFormat>Экран (4:3)</PresentationFormat>
  <Paragraphs>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Аптека</vt:lpstr>
      <vt:lpstr>Республиканская туристско- краеведческая конференция «Живи, родниковый край» Секция: «Природные достопримечательности»</vt:lpstr>
      <vt:lpstr>«…Каракулинский район войдёт в маршрут «Золотое кольцо Удмуртии» газета «Прикамская правда» от 25.08.21</vt:lpstr>
      <vt:lpstr>Данный маршрут является экологичным, а потому, расстояние можно: </vt:lpstr>
      <vt:lpstr>Село Вятское , Каракулинский район</vt:lpstr>
      <vt:lpstr>Агротуристический комплекс «Зелёная звезда» в с.Вятское</vt:lpstr>
      <vt:lpstr>Гора Лобаниха</vt:lpstr>
      <vt:lpstr>С горы  Лобанихи открывается прекрасный вид на село Вятское</vt:lpstr>
      <vt:lpstr>Зимой  с  Лобанихи видно, как бобры «проредили» деревья</vt:lpstr>
      <vt:lpstr>Следы деятельности  Вятских бобров</vt:lpstr>
      <vt:lpstr>Начала разрушаться обочина дороги, по которой проезжает техника, проходят люди</vt:lpstr>
      <vt:lpstr>Плотина бобров у моста  через р.Сёлиха </vt:lpstr>
      <vt:lpstr>Вид на гору Лобаниха летом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dcterms:created xsi:type="dcterms:W3CDTF">2021-12-19T19:53:23Z</dcterms:created>
  <dcterms:modified xsi:type="dcterms:W3CDTF">2021-12-21T10:00:16Z</dcterms:modified>
</cp:coreProperties>
</file>