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8" r:id="rId2"/>
    <p:sldId id="263" r:id="rId3"/>
    <p:sldId id="264" r:id="rId4"/>
    <p:sldId id="262" r:id="rId5"/>
    <p:sldId id="256" r:id="rId6"/>
    <p:sldId id="261" r:id="rId7"/>
    <p:sldId id="265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2" autoAdjust="0"/>
    <p:restoredTop sz="94668" autoAdjust="0"/>
  </p:normalViewPr>
  <p:slideViewPr>
    <p:cSldViewPr>
      <p:cViewPr varScale="1">
        <p:scale>
          <a:sx n="83" d="100"/>
          <a:sy n="83" d="100"/>
        </p:scale>
        <p:origin x="-1500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22.08.2022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22.08.2022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22.08.2022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22.08.2022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22.08.2022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22.08.2022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22.08.2022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22.08.2022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22.08.2022</a:t>
            </a:fld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22.08.2022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22.08.2022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22.08.2022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microsoft.com/office/2007/relationships/hdphoto" Target="../media/hdphoto1.wdp"/><Relationship Id="rId7" Type="http://schemas.microsoft.com/office/2007/relationships/hdphoto" Target="../media/hdphoto3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11" Type="http://schemas.microsoft.com/office/2007/relationships/hdphoto" Target="../media/hdphoto5.wdp"/><Relationship Id="rId5" Type="http://schemas.microsoft.com/office/2007/relationships/hdphoto" Target="../media/hdphoto2.wdp"/><Relationship Id="rId10" Type="http://schemas.openxmlformats.org/officeDocument/2006/relationships/image" Target="../media/image5.png"/><Relationship Id="rId4" Type="http://schemas.openxmlformats.org/officeDocument/2006/relationships/image" Target="../media/image2.png"/><Relationship Id="rId9" Type="http://schemas.microsoft.com/office/2007/relationships/hdphoto" Target="../media/hdphoto4.wdp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microsoft.com/office/2007/relationships/hdphoto" Target="../media/hdphoto9.wdp"/><Relationship Id="rId3" Type="http://schemas.microsoft.com/office/2007/relationships/hdphoto" Target="../media/hdphoto1.wdp"/><Relationship Id="rId7" Type="http://schemas.microsoft.com/office/2007/relationships/hdphoto" Target="../media/hdphoto6.wdp"/><Relationship Id="rId12" Type="http://schemas.openxmlformats.org/officeDocument/2006/relationships/image" Target="../media/image9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11" Type="http://schemas.microsoft.com/office/2007/relationships/hdphoto" Target="../media/hdphoto8.wdp"/><Relationship Id="rId5" Type="http://schemas.microsoft.com/office/2007/relationships/hdphoto" Target="../media/hdphoto2.wdp"/><Relationship Id="rId15" Type="http://schemas.microsoft.com/office/2007/relationships/hdphoto" Target="../media/hdphoto10.wdp"/><Relationship Id="rId10" Type="http://schemas.openxmlformats.org/officeDocument/2006/relationships/image" Target="../media/image8.png"/><Relationship Id="rId4" Type="http://schemas.openxmlformats.org/officeDocument/2006/relationships/image" Target="../media/image2.png"/><Relationship Id="rId9" Type="http://schemas.microsoft.com/office/2007/relationships/hdphoto" Target="../media/hdphoto7.wdp"/><Relationship Id="rId14" Type="http://schemas.openxmlformats.org/officeDocument/2006/relationships/image" Target="../media/image10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microsoft.com/office/2007/relationships/hdphoto" Target="../media/hdphoto1.wdp"/><Relationship Id="rId7" Type="http://schemas.microsoft.com/office/2007/relationships/hdphoto" Target="../media/hdphoto12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microsoft.com/office/2007/relationships/hdphoto" Target="../media/hdphoto11.wdp"/><Relationship Id="rId4" Type="http://schemas.openxmlformats.org/officeDocument/2006/relationships/image" Target="../media/image11.png"/><Relationship Id="rId9" Type="http://schemas.microsoft.com/office/2007/relationships/hdphoto" Target="../media/hdphoto2.wdp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3.wdp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5" Type="http://schemas.microsoft.com/office/2007/relationships/hdphoto" Target="../media/hdphoto1.wdp"/><Relationship Id="rId4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microsoft.com/office/2007/relationships/hdphoto" Target="../media/hdphoto14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png"/><Relationship Id="rId5" Type="http://schemas.microsoft.com/office/2007/relationships/hdphoto" Target="../media/hdphoto13.wdp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microsoft.com/office/2007/relationships/hdphoto" Target="../media/hdphoto16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6.png"/><Relationship Id="rId5" Type="http://schemas.microsoft.com/office/2007/relationships/hdphoto" Target="../media/hdphoto15.wdp"/><Relationship Id="rId4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microsoft.com/office/2007/relationships/hdphoto" Target="../media/hdphoto1.wdp"/><Relationship Id="rId7" Type="http://schemas.microsoft.com/office/2007/relationships/hdphoto" Target="../media/hdphoto18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8.png"/><Relationship Id="rId5" Type="http://schemas.microsoft.com/office/2007/relationships/hdphoto" Target="../media/hdphoto17.wdp"/><Relationship Id="rId4" Type="http://schemas.openxmlformats.org/officeDocument/2006/relationships/image" Target="../media/image17.png"/><Relationship Id="rId9" Type="http://schemas.microsoft.com/office/2007/relationships/hdphoto" Target="../media/hdphoto19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49" y="-6062"/>
            <a:ext cx="3348880" cy="167123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50000"/>
                    </a14:imgEffect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34859" y="6856"/>
            <a:ext cx="3019425" cy="4953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harpenSoften amount="50000"/>
                    </a14:imgEffect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461" y="1674325"/>
            <a:ext cx="3390900" cy="15144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sharpenSoften amount="50000"/>
                    </a14:imgEffect>
                    <a14:imgEffect>
                      <a14:saturation sat="200000"/>
                    </a14:imgEffect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51395" y="692696"/>
            <a:ext cx="5702890" cy="410445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10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sharpenSoften amount="50000"/>
                    </a14:imgEffect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3212776"/>
            <a:ext cx="3609975" cy="35242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60555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49" y="-6062"/>
            <a:ext cx="3348880" cy="167123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50000"/>
                    </a14:imgEffect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34859" y="6856"/>
            <a:ext cx="3019425" cy="4953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harpenSoften amount="50000"/>
                    </a14:imgEffect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49" y="1665178"/>
            <a:ext cx="3832081" cy="193002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sharpenSoften amount="50000"/>
                    </a14:imgEffect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97239" y="324684"/>
            <a:ext cx="3955860" cy="172819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10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sharpenSoften amount="50000"/>
                    </a14:imgEffect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8394" y="3856670"/>
            <a:ext cx="3431157" cy="131465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12"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sharpenSoften amount="50000"/>
                    </a14:imgEffect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8394" y="5252379"/>
            <a:ext cx="3335652" cy="137676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 rotWithShape="1">
          <a:blip r:embed="rId14">
            <a:extLst>
              <a:ext uri="{BEBA8EAE-BF5A-486C-A8C5-ECC9F3942E4B}">
                <a14:imgProps xmlns:a14="http://schemas.microsoft.com/office/drawing/2010/main">
                  <a14:imgLayer r:embed="rId15">
                    <a14:imgEffect>
                      <a14:sharpenSoften amount="50000"/>
                    </a14:imgEffect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1694"/>
          <a:stretch/>
        </p:blipFill>
        <p:spPr bwMode="auto">
          <a:xfrm>
            <a:off x="3544045" y="1772816"/>
            <a:ext cx="5620768" cy="508518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627354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49" y="-6062"/>
            <a:ext cx="3348880" cy="167123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50000"/>
                    </a14:imgEffect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3275857" y="345803"/>
            <a:ext cx="5878428" cy="651219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harpenSoften amount="50000"/>
                    </a14:imgEffect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89936" b="57041"/>
          <a:stretch/>
        </p:blipFill>
        <p:spPr bwMode="auto">
          <a:xfrm>
            <a:off x="0" y="1766669"/>
            <a:ext cx="587635" cy="78973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harpenSoften amount="50000"/>
                    </a14:imgEffect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6653" t="37058" r="46025" b="4971"/>
          <a:stretch/>
        </p:blipFill>
        <p:spPr bwMode="auto">
          <a:xfrm>
            <a:off x="5549" y="2895759"/>
            <a:ext cx="3160562" cy="121904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2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harpenSoften amount="50000"/>
                    </a14:imgEffect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8339" r="47811" b="73615"/>
          <a:stretch/>
        </p:blipFill>
        <p:spPr bwMode="auto">
          <a:xfrm>
            <a:off x="421905" y="1766669"/>
            <a:ext cx="2560290" cy="48504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2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harpenSoften amount="50000"/>
                    </a14:imgEffect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9192" b="73403"/>
          <a:stretch/>
        </p:blipFill>
        <p:spPr bwMode="auto">
          <a:xfrm>
            <a:off x="444734" y="2101446"/>
            <a:ext cx="2966644" cy="48895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2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harpenSoften amount="50000"/>
                    </a14:imgEffect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8474" t="16217" r="58639" b="58861"/>
          <a:stretch/>
        </p:blipFill>
        <p:spPr bwMode="auto">
          <a:xfrm>
            <a:off x="444734" y="2446497"/>
            <a:ext cx="1920240" cy="45815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2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harpenSoften amount="50000"/>
                    </a14:imgEffect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0808" t="73858" r="29000" b="4401"/>
          <a:stretch/>
        </p:blipFill>
        <p:spPr bwMode="auto">
          <a:xfrm>
            <a:off x="444734" y="4005064"/>
            <a:ext cx="1348614" cy="4572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sharpenSoften amount="50000"/>
                    </a14:imgEffect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34859" y="6856"/>
            <a:ext cx="3019425" cy="4953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559563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86371" y="4460"/>
            <a:ext cx="5957629" cy="680891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0" name="Прямоугольник 159"/>
          <p:cNvSpPr/>
          <p:nvPr/>
        </p:nvSpPr>
        <p:spPr>
          <a:xfrm>
            <a:off x="159388" y="2585170"/>
            <a:ext cx="3041217" cy="5847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/>
            <a:r>
              <a:rPr lang="en-US" sz="1600" b="1" dirty="0" smtClean="0">
                <a:solidFill>
                  <a:schemeClr val="accent1">
                    <a:lumMod val="50000"/>
                  </a:schemeClr>
                </a:solidFill>
                <a:latin typeface="Segoe Print" panose="02000600000000000000" pitchFamily="2" charset="0"/>
                <a:cs typeface="MV Boli" panose="02000500030200090000" pitchFamily="2" charset="0"/>
              </a:rPr>
              <a:t>Order of adjectives</a:t>
            </a:r>
          </a:p>
          <a:p>
            <a:pPr algn="ctr"/>
            <a:r>
              <a:rPr lang="en-US" sz="1600" b="1" dirty="0" smtClean="0">
                <a:solidFill>
                  <a:schemeClr val="accent1">
                    <a:lumMod val="50000"/>
                  </a:schemeClr>
                </a:solidFill>
                <a:latin typeface="Segoe Print" panose="02000600000000000000" pitchFamily="2" charset="0"/>
                <a:cs typeface="MV Boli" panose="02000500030200090000" pitchFamily="2" charset="0"/>
              </a:rPr>
              <a:t>(</a:t>
            </a:r>
            <a:r>
              <a:rPr lang="ru-RU" sz="1600" b="1" dirty="0" smtClean="0">
                <a:solidFill>
                  <a:schemeClr val="accent1">
                    <a:lumMod val="50000"/>
                  </a:schemeClr>
                </a:solidFill>
                <a:latin typeface="Segoe Print" panose="02000600000000000000" pitchFamily="2" charset="0"/>
                <a:cs typeface="MV Boli" panose="02000500030200090000" pitchFamily="2" charset="0"/>
              </a:rPr>
              <a:t>порядок прилагательных)</a:t>
            </a:r>
            <a:endParaRPr lang="ru-RU" sz="1600" b="1" dirty="0">
              <a:solidFill>
                <a:schemeClr val="accent1">
                  <a:lumMod val="50000"/>
                </a:schemeClr>
              </a:solidFill>
              <a:latin typeface="Segoe Print" panose="02000600000000000000" pitchFamily="2" charset="0"/>
              <a:cs typeface="MV Boli" panose="02000500030200090000" pitchFamily="2" charset="0"/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1080305" y="2246616"/>
            <a:ext cx="1199367" cy="33855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r"/>
            <a:r>
              <a:rPr lang="en-US" sz="1600" b="1" dirty="0" smtClean="0">
                <a:solidFill>
                  <a:schemeClr val="accent1">
                    <a:lumMod val="50000"/>
                  </a:schemeClr>
                </a:solidFill>
                <a:latin typeface="Segoe Print" panose="02000600000000000000" pitchFamily="2" charset="0"/>
                <a:cs typeface="MV Boli" panose="02000500030200090000" pitchFamily="2" charset="0"/>
              </a:rPr>
              <a:t>Classwork</a:t>
            </a:r>
            <a:endParaRPr lang="ru-RU" sz="1600" b="1" dirty="0">
              <a:solidFill>
                <a:schemeClr val="accent1">
                  <a:lumMod val="50000"/>
                </a:schemeClr>
              </a:solidFill>
              <a:latin typeface="Segoe Print" panose="02000600000000000000" pitchFamily="2" charset="0"/>
              <a:cs typeface="MV Boli" panose="02000500030200090000" pitchFamily="2" charset="0"/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487194" y="1913355"/>
            <a:ext cx="2428870" cy="33855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r"/>
            <a:r>
              <a:rPr lang="en-US" sz="1600" b="1" dirty="0" smtClean="0">
                <a:solidFill>
                  <a:schemeClr val="accent1">
                    <a:lumMod val="50000"/>
                  </a:schemeClr>
                </a:solidFill>
                <a:latin typeface="Segoe Print" panose="02000600000000000000" pitchFamily="2" charset="0"/>
                <a:cs typeface="MV Boli" panose="02000500030200090000" pitchFamily="2" charset="0"/>
              </a:rPr>
              <a:t>The ___</a:t>
            </a:r>
            <a:r>
              <a:rPr lang="en-US" sz="1600" b="1" baseline="30000" dirty="0" err="1" smtClean="0">
                <a:solidFill>
                  <a:schemeClr val="accent1">
                    <a:lumMod val="50000"/>
                  </a:schemeClr>
                </a:solidFill>
                <a:latin typeface="Segoe Print" panose="02000600000000000000" pitchFamily="2" charset="0"/>
                <a:cs typeface="MV Boli" panose="02000500030200090000" pitchFamily="2" charset="0"/>
              </a:rPr>
              <a:t>th</a:t>
            </a:r>
            <a:r>
              <a:rPr lang="en-US" sz="1600" b="1" dirty="0" smtClean="0">
                <a:solidFill>
                  <a:schemeClr val="accent1">
                    <a:lumMod val="50000"/>
                  </a:schemeClr>
                </a:solidFill>
                <a:latin typeface="Segoe Print" panose="02000600000000000000" pitchFamily="2" charset="0"/>
                <a:cs typeface="MV Boli" panose="02000500030200090000" pitchFamily="2" charset="0"/>
              </a:rPr>
              <a:t> of November</a:t>
            </a:r>
            <a:endParaRPr lang="ru-RU" sz="1600" b="1" dirty="0">
              <a:solidFill>
                <a:schemeClr val="accent1">
                  <a:lumMod val="50000"/>
                </a:schemeClr>
              </a:solidFill>
              <a:latin typeface="Segoe Print" panose="02000600000000000000" pitchFamily="2" charset="0"/>
              <a:cs typeface="MV Boli" panose="02000500030200090000" pitchFamily="2" charset="0"/>
            </a:endParaRPr>
          </a:p>
        </p:txBody>
      </p:sp>
      <p:pic>
        <p:nvPicPr>
          <p:cNvPr id="23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25000"/>
                    </a14:imgEffect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49" y="-6062"/>
            <a:ext cx="3348880" cy="167123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5" name="Прямоугольник 24"/>
          <p:cNvSpPr/>
          <p:nvPr/>
        </p:nvSpPr>
        <p:spPr>
          <a:xfrm>
            <a:off x="159387" y="3211653"/>
            <a:ext cx="1520609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600" b="1" dirty="0" smtClean="0">
                <a:solidFill>
                  <a:schemeClr val="accent1">
                    <a:lumMod val="50000"/>
                  </a:schemeClr>
                </a:solidFill>
                <a:latin typeface="Segoe Print" panose="02000600000000000000" pitchFamily="2" charset="0"/>
                <a:cs typeface="MV Boli" panose="02000500030200090000" pitchFamily="2" charset="0"/>
              </a:rPr>
              <a:t>1) </a:t>
            </a:r>
            <a:r>
              <a:rPr lang="en-US" sz="1600" b="1" dirty="0" smtClean="0">
                <a:solidFill>
                  <a:schemeClr val="accent1">
                    <a:lumMod val="50000"/>
                  </a:schemeClr>
                </a:solidFill>
                <a:latin typeface="Segoe Print" panose="02000600000000000000" pitchFamily="2" charset="0"/>
                <a:cs typeface="MV Boli" panose="02000500030200090000" pitchFamily="2" charset="0"/>
              </a:rPr>
              <a:t>Opinion</a:t>
            </a:r>
            <a:endParaRPr lang="ru-RU" sz="1600" b="1" dirty="0">
              <a:solidFill>
                <a:schemeClr val="accent1">
                  <a:lumMod val="50000"/>
                </a:schemeClr>
              </a:solidFill>
              <a:latin typeface="Segoe Print" panose="02000600000000000000" pitchFamily="2" charset="0"/>
              <a:cs typeface="MV Boli" panose="02000500030200090000" pitchFamily="2" charset="0"/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159388" y="3533330"/>
            <a:ext cx="888385" cy="33855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en-US" sz="1600" b="1" dirty="0" smtClean="0">
                <a:solidFill>
                  <a:schemeClr val="accent1">
                    <a:lumMod val="50000"/>
                  </a:schemeClr>
                </a:solidFill>
                <a:latin typeface="Segoe Print" panose="02000600000000000000" pitchFamily="2" charset="0"/>
                <a:cs typeface="MV Boli" panose="02000500030200090000" pitchFamily="2" charset="0"/>
              </a:rPr>
              <a:t>2</a:t>
            </a:r>
            <a:r>
              <a:rPr lang="ru-RU" sz="1600" b="1" dirty="0" smtClean="0">
                <a:solidFill>
                  <a:schemeClr val="accent1">
                    <a:lumMod val="50000"/>
                  </a:schemeClr>
                </a:solidFill>
                <a:latin typeface="Segoe Print" panose="02000600000000000000" pitchFamily="2" charset="0"/>
                <a:cs typeface="MV Boli" panose="02000500030200090000" pitchFamily="2" charset="0"/>
              </a:rPr>
              <a:t>) </a:t>
            </a:r>
            <a:r>
              <a:rPr lang="en-US" sz="1600" b="1" dirty="0" smtClean="0">
                <a:solidFill>
                  <a:schemeClr val="accent1">
                    <a:lumMod val="50000"/>
                  </a:schemeClr>
                </a:solidFill>
                <a:latin typeface="Segoe Print" panose="02000600000000000000" pitchFamily="2" charset="0"/>
                <a:cs typeface="MV Boli" panose="02000500030200090000" pitchFamily="2" charset="0"/>
              </a:rPr>
              <a:t>Size</a:t>
            </a:r>
            <a:endParaRPr lang="ru-RU" sz="1600" b="1" dirty="0">
              <a:solidFill>
                <a:schemeClr val="accent1">
                  <a:lumMod val="50000"/>
                </a:schemeClr>
              </a:solidFill>
              <a:latin typeface="Segoe Print" panose="02000600000000000000" pitchFamily="2" charset="0"/>
              <a:cs typeface="MV Boli" panose="02000500030200090000" pitchFamily="2" charset="0"/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159387" y="3855007"/>
            <a:ext cx="870751" cy="33855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en-US" sz="1600" b="1" dirty="0" smtClean="0">
                <a:solidFill>
                  <a:schemeClr val="accent1">
                    <a:lumMod val="50000"/>
                  </a:schemeClr>
                </a:solidFill>
                <a:latin typeface="Segoe Print" panose="02000600000000000000" pitchFamily="2" charset="0"/>
                <a:cs typeface="MV Boli" panose="02000500030200090000" pitchFamily="2" charset="0"/>
              </a:rPr>
              <a:t>3</a:t>
            </a:r>
            <a:r>
              <a:rPr lang="ru-RU" sz="1600" b="1" dirty="0" smtClean="0">
                <a:solidFill>
                  <a:schemeClr val="accent1">
                    <a:lumMod val="50000"/>
                  </a:schemeClr>
                </a:solidFill>
                <a:latin typeface="Segoe Print" panose="02000600000000000000" pitchFamily="2" charset="0"/>
                <a:cs typeface="MV Boli" panose="02000500030200090000" pitchFamily="2" charset="0"/>
              </a:rPr>
              <a:t>) </a:t>
            </a:r>
            <a:r>
              <a:rPr lang="en-US" sz="1600" b="1" dirty="0" smtClean="0">
                <a:solidFill>
                  <a:schemeClr val="accent1">
                    <a:lumMod val="50000"/>
                  </a:schemeClr>
                </a:solidFill>
                <a:latin typeface="Segoe Print" panose="02000600000000000000" pitchFamily="2" charset="0"/>
                <a:cs typeface="MV Boli" panose="02000500030200090000" pitchFamily="2" charset="0"/>
              </a:rPr>
              <a:t>Age</a:t>
            </a:r>
            <a:endParaRPr lang="ru-RU" sz="1600" b="1" dirty="0">
              <a:solidFill>
                <a:schemeClr val="accent1">
                  <a:lumMod val="50000"/>
                </a:schemeClr>
              </a:solidFill>
              <a:latin typeface="Segoe Print" panose="02000600000000000000" pitchFamily="2" charset="0"/>
              <a:cs typeface="MV Boli" panose="02000500030200090000" pitchFamily="2" charset="0"/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159388" y="4193561"/>
            <a:ext cx="1107994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b="1" dirty="0" smtClean="0">
                <a:solidFill>
                  <a:schemeClr val="accent1">
                    <a:lumMod val="50000"/>
                  </a:schemeClr>
                </a:solidFill>
                <a:latin typeface="Segoe Print" panose="02000600000000000000" pitchFamily="2" charset="0"/>
                <a:cs typeface="MV Boli" panose="02000500030200090000" pitchFamily="2" charset="0"/>
              </a:rPr>
              <a:t>4</a:t>
            </a:r>
            <a:r>
              <a:rPr lang="ru-RU" sz="1600" b="1" dirty="0" smtClean="0">
                <a:solidFill>
                  <a:schemeClr val="accent1">
                    <a:lumMod val="50000"/>
                  </a:schemeClr>
                </a:solidFill>
                <a:latin typeface="Segoe Print" panose="02000600000000000000" pitchFamily="2" charset="0"/>
                <a:cs typeface="MV Boli" panose="02000500030200090000" pitchFamily="2" charset="0"/>
              </a:rPr>
              <a:t>) </a:t>
            </a:r>
            <a:r>
              <a:rPr lang="en-US" sz="1600" b="1" dirty="0" smtClean="0">
                <a:solidFill>
                  <a:schemeClr val="accent1">
                    <a:lumMod val="50000"/>
                  </a:schemeClr>
                </a:solidFill>
                <a:latin typeface="Segoe Print" panose="02000600000000000000" pitchFamily="2" charset="0"/>
                <a:cs typeface="MV Boli" panose="02000500030200090000" pitchFamily="2" charset="0"/>
              </a:rPr>
              <a:t>Shape</a:t>
            </a:r>
            <a:endParaRPr lang="ru-RU" sz="1600" b="1" dirty="0">
              <a:solidFill>
                <a:schemeClr val="accent1">
                  <a:lumMod val="50000"/>
                </a:schemeClr>
              </a:solidFill>
              <a:latin typeface="Segoe Print" panose="02000600000000000000" pitchFamily="2" charset="0"/>
              <a:cs typeface="MV Boli" panose="02000500030200090000" pitchFamily="2" charset="0"/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159388" y="4532115"/>
            <a:ext cx="167630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b="1" dirty="0" smtClean="0">
                <a:solidFill>
                  <a:schemeClr val="accent1">
                    <a:lumMod val="50000"/>
                  </a:schemeClr>
                </a:solidFill>
                <a:latin typeface="Segoe Print" panose="02000600000000000000" pitchFamily="2" charset="0"/>
                <a:cs typeface="MV Boli" panose="02000500030200090000" pitchFamily="2" charset="0"/>
              </a:rPr>
              <a:t>5</a:t>
            </a:r>
            <a:r>
              <a:rPr lang="ru-RU" sz="1600" b="1" dirty="0" smtClean="0">
                <a:solidFill>
                  <a:schemeClr val="accent1">
                    <a:lumMod val="50000"/>
                  </a:schemeClr>
                </a:solidFill>
                <a:latin typeface="Segoe Print" panose="02000600000000000000" pitchFamily="2" charset="0"/>
                <a:cs typeface="MV Boli" panose="02000500030200090000" pitchFamily="2" charset="0"/>
              </a:rPr>
              <a:t>) </a:t>
            </a:r>
            <a:r>
              <a:rPr lang="en-US" sz="1600" b="1" dirty="0" err="1" smtClean="0">
                <a:solidFill>
                  <a:schemeClr val="accent1">
                    <a:lumMod val="50000"/>
                  </a:schemeClr>
                </a:solidFill>
                <a:latin typeface="Segoe Print" panose="02000600000000000000" pitchFamily="2" charset="0"/>
                <a:cs typeface="MV Boli" panose="02000500030200090000" pitchFamily="2" charset="0"/>
              </a:rPr>
              <a:t>Colour</a:t>
            </a:r>
            <a:endParaRPr lang="ru-RU" sz="1600" b="1" dirty="0">
              <a:solidFill>
                <a:schemeClr val="accent1">
                  <a:lumMod val="50000"/>
                </a:schemeClr>
              </a:solidFill>
              <a:latin typeface="Segoe Print" panose="02000600000000000000" pitchFamily="2" charset="0"/>
              <a:cs typeface="MV Boli" panose="02000500030200090000" pitchFamily="2" charset="0"/>
            </a:endParaRPr>
          </a:p>
        </p:txBody>
      </p:sp>
      <p:sp>
        <p:nvSpPr>
          <p:cNvPr id="35" name="Прямоугольник 34"/>
          <p:cNvSpPr/>
          <p:nvPr/>
        </p:nvSpPr>
        <p:spPr>
          <a:xfrm>
            <a:off x="159387" y="4870669"/>
            <a:ext cx="167630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b="1" dirty="0" smtClean="0">
                <a:solidFill>
                  <a:schemeClr val="accent1">
                    <a:lumMod val="50000"/>
                  </a:schemeClr>
                </a:solidFill>
                <a:latin typeface="Segoe Print" panose="02000600000000000000" pitchFamily="2" charset="0"/>
                <a:cs typeface="MV Boli" panose="02000500030200090000" pitchFamily="2" charset="0"/>
              </a:rPr>
              <a:t>6</a:t>
            </a:r>
            <a:r>
              <a:rPr lang="ru-RU" sz="1600" b="1" dirty="0" smtClean="0">
                <a:solidFill>
                  <a:schemeClr val="accent1">
                    <a:lumMod val="50000"/>
                  </a:schemeClr>
                </a:solidFill>
                <a:latin typeface="Segoe Print" panose="02000600000000000000" pitchFamily="2" charset="0"/>
                <a:cs typeface="MV Boli" panose="02000500030200090000" pitchFamily="2" charset="0"/>
              </a:rPr>
              <a:t>) </a:t>
            </a:r>
            <a:r>
              <a:rPr lang="en-US" sz="1600" b="1" dirty="0" smtClean="0">
                <a:solidFill>
                  <a:schemeClr val="accent1">
                    <a:lumMod val="50000"/>
                  </a:schemeClr>
                </a:solidFill>
                <a:latin typeface="Segoe Print" panose="02000600000000000000" pitchFamily="2" charset="0"/>
                <a:cs typeface="MV Boli" panose="02000500030200090000" pitchFamily="2" charset="0"/>
              </a:rPr>
              <a:t>Pattern</a:t>
            </a:r>
            <a:endParaRPr lang="ru-RU" sz="1600" b="1" dirty="0">
              <a:solidFill>
                <a:schemeClr val="accent1">
                  <a:lumMod val="50000"/>
                </a:schemeClr>
              </a:solidFill>
              <a:latin typeface="Segoe Print" panose="02000600000000000000" pitchFamily="2" charset="0"/>
              <a:cs typeface="MV Boli" panose="02000500030200090000" pitchFamily="2" charset="0"/>
            </a:endParaRPr>
          </a:p>
        </p:txBody>
      </p:sp>
      <p:sp>
        <p:nvSpPr>
          <p:cNvPr id="36" name="Прямоугольник 35"/>
          <p:cNvSpPr/>
          <p:nvPr/>
        </p:nvSpPr>
        <p:spPr>
          <a:xfrm>
            <a:off x="159387" y="5209223"/>
            <a:ext cx="167630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b="1" dirty="0" smtClean="0">
                <a:solidFill>
                  <a:schemeClr val="accent1">
                    <a:lumMod val="50000"/>
                  </a:schemeClr>
                </a:solidFill>
                <a:latin typeface="Segoe Print" panose="02000600000000000000" pitchFamily="2" charset="0"/>
                <a:cs typeface="MV Boli" panose="02000500030200090000" pitchFamily="2" charset="0"/>
              </a:rPr>
              <a:t>7</a:t>
            </a:r>
            <a:r>
              <a:rPr lang="ru-RU" sz="1600" b="1" dirty="0" smtClean="0">
                <a:solidFill>
                  <a:schemeClr val="accent1">
                    <a:lumMod val="50000"/>
                  </a:schemeClr>
                </a:solidFill>
                <a:latin typeface="Segoe Print" panose="02000600000000000000" pitchFamily="2" charset="0"/>
                <a:cs typeface="MV Boli" panose="02000500030200090000" pitchFamily="2" charset="0"/>
              </a:rPr>
              <a:t>) </a:t>
            </a:r>
            <a:r>
              <a:rPr lang="en-US" sz="1600" b="1" dirty="0" smtClean="0">
                <a:solidFill>
                  <a:schemeClr val="accent1">
                    <a:lumMod val="50000"/>
                  </a:schemeClr>
                </a:solidFill>
                <a:latin typeface="Segoe Print" panose="02000600000000000000" pitchFamily="2" charset="0"/>
                <a:cs typeface="MV Boli" panose="02000500030200090000" pitchFamily="2" charset="0"/>
              </a:rPr>
              <a:t>Origin</a:t>
            </a:r>
            <a:endParaRPr lang="ru-RU" sz="1600" b="1" dirty="0">
              <a:solidFill>
                <a:schemeClr val="accent1">
                  <a:lumMod val="50000"/>
                </a:schemeClr>
              </a:solidFill>
              <a:latin typeface="Segoe Print" panose="02000600000000000000" pitchFamily="2" charset="0"/>
              <a:cs typeface="MV Boli" panose="02000500030200090000" pitchFamily="2" charset="0"/>
            </a:endParaRPr>
          </a:p>
        </p:txBody>
      </p:sp>
      <p:sp>
        <p:nvSpPr>
          <p:cNvPr id="38" name="Прямоугольник 37"/>
          <p:cNvSpPr/>
          <p:nvPr/>
        </p:nvSpPr>
        <p:spPr>
          <a:xfrm>
            <a:off x="159387" y="5547777"/>
            <a:ext cx="167630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b="1" dirty="0" smtClean="0">
                <a:solidFill>
                  <a:schemeClr val="accent1">
                    <a:lumMod val="50000"/>
                  </a:schemeClr>
                </a:solidFill>
                <a:latin typeface="Segoe Print" panose="02000600000000000000" pitchFamily="2" charset="0"/>
                <a:cs typeface="MV Boli" panose="02000500030200090000" pitchFamily="2" charset="0"/>
              </a:rPr>
              <a:t>8</a:t>
            </a:r>
            <a:r>
              <a:rPr lang="ru-RU" sz="1600" b="1" dirty="0" smtClean="0">
                <a:solidFill>
                  <a:schemeClr val="accent1">
                    <a:lumMod val="50000"/>
                  </a:schemeClr>
                </a:solidFill>
                <a:latin typeface="Segoe Print" panose="02000600000000000000" pitchFamily="2" charset="0"/>
                <a:cs typeface="MV Boli" panose="02000500030200090000" pitchFamily="2" charset="0"/>
              </a:rPr>
              <a:t>) </a:t>
            </a:r>
            <a:r>
              <a:rPr lang="en-US" sz="1600" b="1" dirty="0" smtClean="0">
                <a:solidFill>
                  <a:schemeClr val="accent1">
                    <a:lumMod val="50000"/>
                  </a:schemeClr>
                </a:solidFill>
                <a:latin typeface="Segoe Print" panose="02000600000000000000" pitchFamily="2" charset="0"/>
                <a:cs typeface="MV Boli" panose="02000500030200090000" pitchFamily="2" charset="0"/>
              </a:rPr>
              <a:t>Material</a:t>
            </a:r>
            <a:endParaRPr lang="ru-RU" sz="1600" b="1" dirty="0">
              <a:solidFill>
                <a:schemeClr val="accent1">
                  <a:lumMod val="50000"/>
                </a:schemeClr>
              </a:solidFill>
              <a:latin typeface="Segoe Print" panose="02000600000000000000" pitchFamily="2" charset="0"/>
              <a:cs typeface="MV Boli" panose="02000500030200090000" pitchFamily="2" charset="0"/>
            </a:endParaRPr>
          </a:p>
        </p:txBody>
      </p:sp>
      <p:sp>
        <p:nvSpPr>
          <p:cNvPr id="39" name="Прямоугольник 38"/>
          <p:cNvSpPr/>
          <p:nvPr/>
        </p:nvSpPr>
        <p:spPr>
          <a:xfrm>
            <a:off x="1403648" y="3211653"/>
            <a:ext cx="2088232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b="1" dirty="0" smtClean="0">
                <a:solidFill>
                  <a:schemeClr val="accent1">
                    <a:lumMod val="50000"/>
                  </a:schemeClr>
                </a:solidFill>
                <a:latin typeface="Segoe Print" panose="02000600000000000000" pitchFamily="2" charset="0"/>
                <a:cs typeface="MV Boli" panose="02000500030200090000" pitchFamily="2" charset="0"/>
              </a:rPr>
              <a:t>- </a:t>
            </a:r>
            <a:r>
              <a:rPr lang="ru-RU" sz="1600" b="1" dirty="0" smtClean="0">
                <a:solidFill>
                  <a:schemeClr val="accent1">
                    <a:lumMod val="50000"/>
                  </a:schemeClr>
                </a:solidFill>
                <a:latin typeface="Segoe Print" panose="02000600000000000000" pitchFamily="2" charset="0"/>
                <a:cs typeface="MV Boli" panose="02000500030200090000" pitchFamily="2" charset="0"/>
              </a:rPr>
              <a:t>мнение, оценка</a:t>
            </a:r>
            <a:endParaRPr lang="ru-RU" sz="1600" b="1" dirty="0">
              <a:solidFill>
                <a:schemeClr val="accent1">
                  <a:lumMod val="50000"/>
                </a:schemeClr>
              </a:solidFill>
              <a:latin typeface="Segoe Print" panose="02000600000000000000" pitchFamily="2" charset="0"/>
              <a:cs typeface="MV Boli" panose="02000500030200090000" pitchFamily="2" charset="0"/>
            </a:endParaRPr>
          </a:p>
        </p:txBody>
      </p:sp>
      <p:sp>
        <p:nvSpPr>
          <p:cNvPr id="40" name="Прямоугольник 39"/>
          <p:cNvSpPr/>
          <p:nvPr/>
        </p:nvSpPr>
        <p:spPr>
          <a:xfrm>
            <a:off x="965610" y="3533330"/>
            <a:ext cx="2088232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b="1" dirty="0" smtClean="0">
                <a:solidFill>
                  <a:schemeClr val="accent1">
                    <a:lumMod val="50000"/>
                  </a:schemeClr>
                </a:solidFill>
                <a:latin typeface="Segoe Print" panose="02000600000000000000" pitchFamily="2" charset="0"/>
                <a:cs typeface="MV Boli" panose="02000500030200090000" pitchFamily="2" charset="0"/>
              </a:rPr>
              <a:t>- </a:t>
            </a:r>
            <a:r>
              <a:rPr lang="ru-RU" sz="1600" b="1" dirty="0" smtClean="0">
                <a:solidFill>
                  <a:schemeClr val="accent1">
                    <a:lumMod val="50000"/>
                  </a:schemeClr>
                </a:solidFill>
                <a:latin typeface="Segoe Print" panose="02000600000000000000" pitchFamily="2" charset="0"/>
                <a:cs typeface="MV Boli" panose="02000500030200090000" pitchFamily="2" charset="0"/>
              </a:rPr>
              <a:t>размер</a:t>
            </a:r>
            <a:endParaRPr lang="ru-RU" sz="1600" b="1" dirty="0">
              <a:solidFill>
                <a:schemeClr val="accent1">
                  <a:lumMod val="50000"/>
                </a:schemeClr>
              </a:solidFill>
              <a:latin typeface="Segoe Print" panose="02000600000000000000" pitchFamily="2" charset="0"/>
              <a:cs typeface="MV Boli" panose="02000500030200090000" pitchFamily="2" charset="0"/>
            </a:endParaRPr>
          </a:p>
        </p:txBody>
      </p:sp>
      <p:sp>
        <p:nvSpPr>
          <p:cNvPr id="44" name="Прямоугольник 43"/>
          <p:cNvSpPr/>
          <p:nvPr/>
        </p:nvSpPr>
        <p:spPr>
          <a:xfrm>
            <a:off x="938291" y="3855007"/>
            <a:ext cx="2088232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b="1" dirty="0" smtClean="0">
                <a:solidFill>
                  <a:schemeClr val="accent1">
                    <a:lumMod val="50000"/>
                  </a:schemeClr>
                </a:solidFill>
                <a:latin typeface="Segoe Print" panose="02000600000000000000" pitchFamily="2" charset="0"/>
                <a:cs typeface="MV Boli" panose="02000500030200090000" pitchFamily="2" charset="0"/>
              </a:rPr>
              <a:t>- </a:t>
            </a:r>
            <a:r>
              <a:rPr lang="ru-RU" sz="1600" b="1" dirty="0" smtClean="0">
                <a:solidFill>
                  <a:schemeClr val="accent1">
                    <a:lumMod val="50000"/>
                  </a:schemeClr>
                </a:solidFill>
                <a:latin typeface="Segoe Print" panose="02000600000000000000" pitchFamily="2" charset="0"/>
                <a:cs typeface="MV Boli" panose="02000500030200090000" pitchFamily="2" charset="0"/>
              </a:rPr>
              <a:t>возраст</a:t>
            </a:r>
            <a:endParaRPr lang="ru-RU" sz="1600" b="1" dirty="0">
              <a:solidFill>
                <a:schemeClr val="accent1">
                  <a:lumMod val="50000"/>
                </a:schemeClr>
              </a:solidFill>
              <a:latin typeface="Segoe Print" panose="02000600000000000000" pitchFamily="2" charset="0"/>
              <a:cs typeface="MV Boli" panose="02000500030200090000" pitchFamily="2" charset="0"/>
            </a:endParaRPr>
          </a:p>
        </p:txBody>
      </p:sp>
      <p:sp>
        <p:nvSpPr>
          <p:cNvPr id="47" name="Прямоугольник 46"/>
          <p:cNvSpPr/>
          <p:nvPr/>
        </p:nvSpPr>
        <p:spPr>
          <a:xfrm>
            <a:off x="1207599" y="4193561"/>
            <a:ext cx="2088232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b="1" dirty="0" smtClean="0">
                <a:solidFill>
                  <a:schemeClr val="accent1">
                    <a:lumMod val="50000"/>
                  </a:schemeClr>
                </a:solidFill>
                <a:latin typeface="Segoe Print" panose="02000600000000000000" pitchFamily="2" charset="0"/>
                <a:cs typeface="MV Boli" panose="02000500030200090000" pitchFamily="2" charset="0"/>
              </a:rPr>
              <a:t>- </a:t>
            </a:r>
            <a:r>
              <a:rPr lang="ru-RU" sz="1600" b="1" dirty="0" smtClean="0">
                <a:solidFill>
                  <a:schemeClr val="accent1">
                    <a:lumMod val="50000"/>
                  </a:schemeClr>
                </a:solidFill>
                <a:latin typeface="Segoe Print" panose="02000600000000000000" pitchFamily="2" charset="0"/>
                <a:cs typeface="MV Boli" panose="02000500030200090000" pitchFamily="2" charset="0"/>
              </a:rPr>
              <a:t>фигура</a:t>
            </a:r>
            <a:endParaRPr lang="ru-RU" sz="1600" b="1" dirty="0">
              <a:solidFill>
                <a:schemeClr val="accent1">
                  <a:lumMod val="50000"/>
                </a:schemeClr>
              </a:solidFill>
              <a:latin typeface="Segoe Print" panose="02000600000000000000" pitchFamily="2" charset="0"/>
              <a:cs typeface="MV Boli" panose="02000500030200090000" pitchFamily="2" charset="0"/>
            </a:endParaRPr>
          </a:p>
        </p:txBody>
      </p:sp>
      <p:sp>
        <p:nvSpPr>
          <p:cNvPr id="48" name="Прямоугольник 47"/>
          <p:cNvSpPr/>
          <p:nvPr/>
        </p:nvSpPr>
        <p:spPr>
          <a:xfrm>
            <a:off x="1223120" y="4532115"/>
            <a:ext cx="2088232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b="1" dirty="0" smtClean="0">
                <a:solidFill>
                  <a:schemeClr val="accent1">
                    <a:lumMod val="50000"/>
                  </a:schemeClr>
                </a:solidFill>
                <a:latin typeface="Segoe Print" panose="02000600000000000000" pitchFamily="2" charset="0"/>
                <a:cs typeface="MV Boli" panose="02000500030200090000" pitchFamily="2" charset="0"/>
              </a:rPr>
              <a:t>- </a:t>
            </a:r>
            <a:r>
              <a:rPr lang="ru-RU" sz="1600" b="1" dirty="0" smtClean="0">
                <a:solidFill>
                  <a:schemeClr val="accent1">
                    <a:lumMod val="50000"/>
                  </a:schemeClr>
                </a:solidFill>
                <a:latin typeface="Segoe Print" panose="02000600000000000000" pitchFamily="2" charset="0"/>
                <a:cs typeface="MV Boli" panose="02000500030200090000" pitchFamily="2" charset="0"/>
              </a:rPr>
              <a:t>цвет</a:t>
            </a:r>
            <a:endParaRPr lang="ru-RU" sz="1600" b="1" dirty="0">
              <a:solidFill>
                <a:schemeClr val="accent1">
                  <a:lumMod val="50000"/>
                </a:schemeClr>
              </a:solidFill>
              <a:latin typeface="Segoe Print" panose="02000600000000000000" pitchFamily="2" charset="0"/>
              <a:cs typeface="MV Boli" panose="02000500030200090000" pitchFamily="2" charset="0"/>
            </a:endParaRPr>
          </a:p>
        </p:txBody>
      </p:sp>
      <p:sp>
        <p:nvSpPr>
          <p:cNvPr id="49" name="Прямоугольник 48"/>
          <p:cNvSpPr/>
          <p:nvPr/>
        </p:nvSpPr>
        <p:spPr>
          <a:xfrm>
            <a:off x="1401690" y="4870669"/>
            <a:ext cx="2088232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b="1" dirty="0" smtClean="0">
                <a:solidFill>
                  <a:schemeClr val="accent1">
                    <a:lumMod val="50000"/>
                  </a:schemeClr>
                </a:solidFill>
                <a:latin typeface="Segoe Print" panose="02000600000000000000" pitchFamily="2" charset="0"/>
                <a:cs typeface="MV Boli" panose="02000500030200090000" pitchFamily="2" charset="0"/>
              </a:rPr>
              <a:t>- </a:t>
            </a:r>
            <a:r>
              <a:rPr lang="ru-RU" sz="1600" b="1" dirty="0" smtClean="0">
                <a:solidFill>
                  <a:schemeClr val="accent1">
                    <a:lumMod val="50000"/>
                  </a:schemeClr>
                </a:solidFill>
                <a:latin typeface="Segoe Print" panose="02000600000000000000" pitchFamily="2" charset="0"/>
                <a:cs typeface="MV Boli" panose="02000500030200090000" pitchFamily="2" charset="0"/>
              </a:rPr>
              <a:t>узор</a:t>
            </a:r>
            <a:endParaRPr lang="ru-RU" sz="1600" b="1" dirty="0">
              <a:solidFill>
                <a:schemeClr val="accent1">
                  <a:lumMod val="50000"/>
                </a:schemeClr>
              </a:solidFill>
              <a:latin typeface="Segoe Print" panose="02000600000000000000" pitchFamily="2" charset="0"/>
              <a:cs typeface="MV Boli" panose="02000500030200090000" pitchFamily="2" charset="0"/>
            </a:endParaRPr>
          </a:p>
        </p:txBody>
      </p:sp>
      <p:sp>
        <p:nvSpPr>
          <p:cNvPr id="51" name="Прямоугольник 50"/>
          <p:cNvSpPr/>
          <p:nvPr/>
        </p:nvSpPr>
        <p:spPr>
          <a:xfrm>
            <a:off x="1182373" y="5209223"/>
            <a:ext cx="2088232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b="1" dirty="0" smtClean="0">
                <a:solidFill>
                  <a:schemeClr val="accent1">
                    <a:lumMod val="50000"/>
                  </a:schemeClr>
                </a:solidFill>
                <a:latin typeface="Segoe Print" panose="02000600000000000000" pitchFamily="2" charset="0"/>
                <a:cs typeface="MV Boli" panose="02000500030200090000" pitchFamily="2" charset="0"/>
              </a:rPr>
              <a:t>- </a:t>
            </a:r>
            <a:r>
              <a:rPr lang="ru-RU" sz="1600" b="1" dirty="0" smtClean="0">
                <a:solidFill>
                  <a:schemeClr val="accent1">
                    <a:lumMod val="50000"/>
                  </a:schemeClr>
                </a:solidFill>
                <a:latin typeface="Segoe Print" panose="02000600000000000000" pitchFamily="2" charset="0"/>
                <a:cs typeface="MV Boli" panose="02000500030200090000" pitchFamily="2" charset="0"/>
              </a:rPr>
              <a:t>происхождение</a:t>
            </a:r>
            <a:endParaRPr lang="ru-RU" sz="1600" b="1" dirty="0">
              <a:solidFill>
                <a:schemeClr val="accent1">
                  <a:lumMod val="50000"/>
                </a:schemeClr>
              </a:solidFill>
              <a:latin typeface="Segoe Print" panose="02000600000000000000" pitchFamily="2" charset="0"/>
              <a:cs typeface="MV Boli" panose="02000500030200090000" pitchFamily="2" charset="0"/>
            </a:endParaRPr>
          </a:p>
        </p:txBody>
      </p:sp>
      <p:sp>
        <p:nvSpPr>
          <p:cNvPr id="52" name="Прямоугольник 51"/>
          <p:cNvSpPr/>
          <p:nvPr/>
        </p:nvSpPr>
        <p:spPr>
          <a:xfrm>
            <a:off x="1389042" y="5547777"/>
            <a:ext cx="2088232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b="1" dirty="0" smtClean="0">
                <a:solidFill>
                  <a:schemeClr val="accent1">
                    <a:lumMod val="50000"/>
                  </a:schemeClr>
                </a:solidFill>
                <a:latin typeface="Segoe Print" panose="02000600000000000000" pitchFamily="2" charset="0"/>
                <a:cs typeface="MV Boli" panose="02000500030200090000" pitchFamily="2" charset="0"/>
              </a:rPr>
              <a:t>- </a:t>
            </a:r>
            <a:r>
              <a:rPr lang="ru-RU" sz="1600" b="1" dirty="0" smtClean="0">
                <a:solidFill>
                  <a:schemeClr val="accent1">
                    <a:lumMod val="50000"/>
                  </a:schemeClr>
                </a:solidFill>
                <a:latin typeface="Segoe Print" panose="02000600000000000000" pitchFamily="2" charset="0"/>
                <a:cs typeface="MV Boli" panose="02000500030200090000" pitchFamily="2" charset="0"/>
              </a:rPr>
              <a:t>материал</a:t>
            </a:r>
            <a:endParaRPr lang="ru-RU" sz="1600" b="1" dirty="0">
              <a:solidFill>
                <a:schemeClr val="accent1">
                  <a:lumMod val="50000"/>
                </a:schemeClr>
              </a:solidFill>
              <a:latin typeface="Segoe Print" panose="02000600000000000000" pitchFamily="2" charset="0"/>
              <a:cs typeface="MV Boli" panose="0200050003020009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970730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0" grpId="0"/>
      <p:bldP spid="28" grpId="0"/>
      <p:bldP spid="29" grpId="0"/>
      <p:bldP spid="25" grpId="0"/>
      <p:bldP spid="26" grpId="0"/>
      <p:bldP spid="27" grpId="0"/>
      <p:bldP spid="30" grpId="0"/>
      <p:bldP spid="31" grpId="0"/>
      <p:bldP spid="35" grpId="0"/>
      <p:bldP spid="36" grpId="0"/>
      <p:bldP spid="38" grpId="0"/>
      <p:bldP spid="39" grpId="0"/>
      <p:bldP spid="40" grpId="0"/>
      <p:bldP spid="44" grpId="0"/>
      <p:bldP spid="47" grpId="0"/>
      <p:bldP spid="48" grpId="0"/>
      <p:bldP spid="49" grpId="0"/>
      <p:bldP spid="51" grpId="0"/>
      <p:bldP spid="5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49" y="-6062"/>
            <a:ext cx="3348880" cy="167123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50000"/>
                    </a14:imgEffect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412775"/>
            <a:ext cx="4773726" cy="545584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harpenSoften amount="25000"/>
                    </a14:imgEffect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28895" y="126933"/>
            <a:ext cx="5894517" cy="196483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0" name="Прямоугольник 19"/>
          <p:cNvSpPr/>
          <p:nvPr/>
        </p:nvSpPr>
        <p:spPr>
          <a:xfrm>
            <a:off x="6196741" y="2996952"/>
            <a:ext cx="1284326" cy="33855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r"/>
            <a:r>
              <a:rPr lang="en-US" sz="1600" b="1" dirty="0" smtClean="0">
                <a:solidFill>
                  <a:schemeClr val="accent1">
                    <a:lumMod val="50000"/>
                  </a:schemeClr>
                </a:solidFill>
                <a:latin typeface="Segoe Print" panose="02000600000000000000" pitchFamily="2" charset="0"/>
                <a:cs typeface="MV Boli" panose="02000500030200090000" pitchFamily="2" charset="0"/>
              </a:rPr>
              <a:t>p.35 ex.4b</a:t>
            </a:r>
            <a:endParaRPr lang="ru-RU" sz="1600" b="1" dirty="0">
              <a:solidFill>
                <a:schemeClr val="accent1">
                  <a:lumMod val="50000"/>
                </a:schemeClr>
              </a:solidFill>
              <a:latin typeface="Segoe Print" panose="02000600000000000000" pitchFamily="2" charset="0"/>
              <a:cs typeface="MV Boli" panose="02000500030200090000" pitchFamily="2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4773726" y="3380123"/>
            <a:ext cx="4262769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sz="1600" b="1" dirty="0" smtClean="0">
                <a:solidFill>
                  <a:schemeClr val="accent1">
                    <a:lumMod val="50000"/>
                  </a:schemeClr>
                </a:solidFill>
                <a:latin typeface="Segoe Print" panose="02000600000000000000" pitchFamily="2" charset="0"/>
                <a:cs typeface="MV Boli" panose="02000500030200090000" pitchFamily="2" charset="0"/>
              </a:rPr>
              <a:t>Ann bought a small square wooden table. </a:t>
            </a:r>
            <a:endParaRPr lang="ru-RU" sz="1600" b="1" dirty="0">
              <a:solidFill>
                <a:schemeClr val="accent1">
                  <a:lumMod val="50000"/>
                </a:schemeClr>
              </a:solidFill>
              <a:latin typeface="Segoe Print" panose="02000600000000000000" pitchFamily="2" charset="0"/>
              <a:cs typeface="MV Boli" panose="02000500030200090000" pitchFamily="2" charset="0"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4773727" y="3964898"/>
            <a:ext cx="4262769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AutoNum type="arabicPeriod" startAt="2"/>
            </a:pPr>
            <a:r>
              <a:rPr lang="en-US" sz="1600" b="1" dirty="0" smtClean="0">
                <a:solidFill>
                  <a:schemeClr val="accent1">
                    <a:lumMod val="50000"/>
                  </a:schemeClr>
                </a:solidFill>
                <a:latin typeface="Segoe Print" panose="02000600000000000000" pitchFamily="2" charset="0"/>
                <a:cs typeface="MV Boli" panose="02000500030200090000" pitchFamily="2" charset="0"/>
              </a:rPr>
              <a:t>Steve wore a second-hand navy blue woolen pair of gloves. </a:t>
            </a:r>
            <a:endParaRPr lang="ru-RU" sz="1600" b="1" dirty="0">
              <a:solidFill>
                <a:schemeClr val="accent1">
                  <a:lumMod val="50000"/>
                </a:schemeClr>
              </a:solidFill>
              <a:latin typeface="Segoe Print" panose="02000600000000000000" pitchFamily="2" charset="0"/>
              <a:cs typeface="MV Boli" panose="02000500030200090000" pitchFamily="2" charset="0"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4773725" y="4552479"/>
            <a:ext cx="4262769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AutoNum type="arabicPeriod" startAt="3"/>
            </a:pPr>
            <a:r>
              <a:rPr lang="en-US" sz="1600" b="1" dirty="0" smtClean="0">
                <a:solidFill>
                  <a:schemeClr val="accent1">
                    <a:lumMod val="50000"/>
                  </a:schemeClr>
                </a:solidFill>
                <a:latin typeface="Segoe Print" panose="02000600000000000000" pitchFamily="2" charset="0"/>
                <a:cs typeface="MV Boli" panose="02000500030200090000" pitchFamily="2" charset="0"/>
              </a:rPr>
              <a:t>Sarah gave them a beautiful round silver frame.</a:t>
            </a:r>
            <a:endParaRPr lang="ru-RU" sz="1600" b="1" dirty="0">
              <a:solidFill>
                <a:schemeClr val="accent1">
                  <a:lumMod val="50000"/>
                </a:schemeClr>
              </a:solidFill>
              <a:latin typeface="Segoe Print" panose="02000600000000000000" pitchFamily="2" charset="0"/>
              <a:cs typeface="MV Boli" panose="02000500030200090000" pitchFamily="2" charset="0"/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4773724" y="5137254"/>
            <a:ext cx="4262769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AutoNum type="arabicPeriod" startAt="4"/>
            </a:pPr>
            <a:r>
              <a:rPr lang="en-US" sz="1600" b="1" dirty="0" smtClean="0">
                <a:solidFill>
                  <a:schemeClr val="accent1">
                    <a:lumMod val="50000"/>
                  </a:schemeClr>
                </a:solidFill>
                <a:latin typeface="Segoe Print" panose="02000600000000000000" pitchFamily="2" charset="0"/>
                <a:cs typeface="MV Boli" panose="02000500030200090000" pitchFamily="2" charset="0"/>
              </a:rPr>
              <a:t>Her grandmother has an old Russian gold pair of earrings.</a:t>
            </a:r>
            <a:endParaRPr lang="ru-RU" sz="1600" b="1" dirty="0">
              <a:solidFill>
                <a:schemeClr val="accent1">
                  <a:lumMod val="50000"/>
                </a:schemeClr>
              </a:solidFill>
              <a:latin typeface="Segoe Print" panose="02000600000000000000" pitchFamily="2" charset="0"/>
              <a:cs typeface="MV Boli" panose="02000500030200090000" pitchFamily="2" charset="0"/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4773723" y="5722029"/>
            <a:ext cx="4262769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AutoNum type="arabicPeriod" startAt="5"/>
            </a:pPr>
            <a:r>
              <a:rPr lang="en-US" sz="1600" b="1" dirty="0" smtClean="0">
                <a:solidFill>
                  <a:schemeClr val="accent1">
                    <a:lumMod val="50000"/>
                  </a:schemeClr>
                </a:solidFill>
                <a:latin typeface="Segoe Print" panose="02000600000000000000" pitchFamily="2" charset="0"/>
                <a:cs typeface="MV Boli" panose="02000500030200090000" pitchFamily="2" charset="0"/>
              </a:rPr>
              <a:t>He bought her a modern striped cotton bag.</a:t>
            </a:r>
            <a:endParaRPr lang="ru-RU" sz="1600" b="1" dirty="0">
              <a:solidFill>
                <a:schemeClr val="accent1">
                  <a:lumMod val="50000"/>
                </a:schemeClr>
              </a:solidFill>
              <a:latin typeface="Segoe Print" panose="02000600000000000000" pitchFamily="2" charset="0"/>
              <a:cs typeface="MV Boli" panose="0200050003020009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895443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/>
      <p:bldP spid="22" grpId="0"/>
      <p:bldP spid="23" grpId="0"/>
      <p:bldP spid="24" grpId="0"/>
      <p:bldP spid="2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49" y="-6062"/>
            <a:ext cx="3348880" cy="167123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25000"/>
                    </a14:imgEffect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87" y="1613024"/>
            <a:ext cx="5942033" cy="522352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767312" y="3717032"/>
            <a:ext cx="1177496" cy="151216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3233847" y="3025840"/>
            <a:ext cx="1200970" cy="33855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en-US" sz="1600" b="1" dirty="0" smtClean="0">
                <a:solidFill>
                  <a:schemeClr val="accent1">
                    <a:lumMod val="50000"/>
                  </a:schemeClr>
                </a:solidFill>
                <a:latin typeface="Segoe Print" panose="02000600000000000000" pitchFamily="2" charset="0"/>
                <a:cs typeface="MV Boli" panose="02000500030200090000" pitchFamily="2" charset="0"/>
              </a:rPr>
              <a:t>- opening</a:t>
            </a:r>
            <a:endParaRPr lang="ru-RU" sz="1600" b="1" dirty="0">
              <a:solidFill>
                <a:schemeClr val="accent1">
                  <a:lumMod val="50000"/>
                </a:schemeClr>
              </a:solidFill>
              <a:latin typeface="Segoe Print" panose="02000600000000000000" pitchFamily="2" charset="0"/>
              <a:cs typeface="MV Boli" panose="02000500030200090000" pitchFamily="2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4211960" y="3284984"/>
            <a:ext cx="1074333" cy="33855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en-US" sz="1600" b="1" dirty="0" smtClean="0">
                <a:solidFill>
                  <a:schemeClr val="accent1">
                    <a:lumMod val="50000"/>
                  </a:schemeClr>
                </a:solidFill>
                <a:latin typeface="Segoe Print" panose="02000600000000000000" pitchFamily="2" charset="0"/>
                <a:cs typeface="MV Boli" panose="02000500030200090000" pitchFamily="2" charset="0"/>
              </a:rPr>
              <a:t>- closing</a:t>
            </a:r>
            <a:endParaRPr lang="ru-RU" sz="1600" b="1" dirty="0">
              <a:solidFill>
                <a:schemeClr val="accent1">
                  <a:lumMod val="50000"/>
                </a:schemeClr>
              </a:solidFill>
              <a:latin typeface="Segoe Print" panose="02000600000000000000" pitchFamily="2" charset="0"/>
              <a:cs typeface="MV Boli" panose="02000500030200090000" pitchFamily="2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3563888" y="3547755"/>
            <a:ext cx="1074333" cy="33855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en-US" sz="1600" b="1" dirty="0" smtClean="0">
                <a:solidFill>
                  <a:schemeClr val="accent1">
                    <a:lumMod val="50000"/>
                  </a:schemeClr>
                </a:solidFill>
                <a:latin typeface="Segoe Print" panose="02000600000000000000" pitchFamily="2" charset="0"/>
                <a:cs typeface="MV Boli" panose="02000500030200090000" pitchFamily="2" charset="0"/>
              </a:rPr>
              <a:t>- closing</a:t>
            </a:r>
            <a:endParaRPr lang="ru-RU" sz="1600" b="1" dirty="0">
              <a:solidFill>
                <a:schemeClr val="accent1">
                  <a:lumMod val="50000"/>
                </a:schemeClr>
              </a:solidFill>
              <a:latin typeface="Segoe Print" panose="02000600000000000000" pitchFamily="2" charset="0"/>
              <a:cs typeface="MV Boli" panose="02000500030200090000" pitchFamily="2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2185277" y="3816000"/>
            <a:ext cx="1200970" cy="33855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en-US" sz="1600" b="1" dirty="0" smtClean="0">
                <a:solidFill>
                  <a:schemeClr val="accent1">
                    <a:lumMod val="50000"/>
                  </a:schemeClr>
                </a:solidFill>
                <a:latin typeface="Segoe Print" panose="02000600000000000000" pitchFamily="2" charset="0"/>
                <a:cs typeface="MV Boli" panose="02000500030200090000" pitchFamily="2" charset="0"/>
              </a:rPr>
              <a:t>- opening</a:t>
            </a:r>
            <a:endParaRPr lang="ru-RU" sz="1600" b="1" dirty="0">
              <a:solidFill>
                <a:schemeClr val="accent1">
                  <a:lumMod val="50000"/>
                </a:schemeClr>
              </a:solidFill>
              <a:latin typeface="Segoe Print" panose="02000600000000000000" pitchFamily="2" charset="0"/>
              <a:cs typeface="MV Boli" panose="02000500030200090000" pitchFamily="2" charset="0"/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3433791" y="4068000"/>
            <a:ext cx="1074333" cy="33855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en-US" sz="1600" b="1" dirty="0" smtClean="0">
                <a:solidFill>
                  <a:schemeClr val="accent1">
                    <a:lumMod val="50000"/>
                  </a:schemeClr>
                </a:solidFill>
                <a:latin typeface="Segoe Print" panose="02000600000000000000" pitchFamily="2" charset="0"/>
                <a:cs typeface="MV Boli" panose="02000500030200090000" pitchFamily="2" charset="0"/>
              </a:rPr>
              <a:t>- closing</a:t>
            </a:r>
            <a:endParaRPr lang="ru-RU" sz="1600" b="1" dirty="0">
              <a:solidFill>
                <a:schemeClr val="accent1">
                  <a:lumMod val="50000"/>
                </a:schemeClr>
              </a:solidFill>
              <a:latin typeface="Segoe Print" panose="02000600000000000000" pitchFamily="2" charset="0"/>
              <a:cs typeface="MV Boli" panose="02000500030200090000" pitchFamily="2" charset="0"/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3897650" y="4320000"/>
            <a:ext cx="1074333" cy="33855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en-US" sz="1600" b="1" dirty="0" smtClean="0">
                <a:solidFill>
                  <a:schemeClr val="accent1">
                    <a:lumMod val="50000"/>
                  </a:schemeClr>
                </a:solidFill>
                <a:latin typeface="Segoe Print" panose="02000600000000000000" pitchFamily="2" charset="0"/>
                <a:cs typeface="MV Boli" panose="02000500030200090000" pitchFamily="2" charset="0"/>
              </a:rPr>
              <a:t>- closing</a:t>
            </a:r>
            <a:endParaRPr lang="ru-RU" sz="1600" b="1" dirty="0">
              <a:solidFill>
                <a:schemeClr val="accent1">
                  <a:lumMod val="50000"/>
                </a:schemeClr>
              </a:solidFill>
              <a:latin typeface="Segoe Print" panose="02000600000000000000" pitchFamily="2" charset="0"/>
              <a:cs typeface="MV Boli" panose="02000500030200090000" pitchFamily="2" charset="0"/>
            </a:endParaRP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0" b="100000" l="2233" r="100000">
                        <a14:foregroundMark x1="7974" y1="31187" x2="31579" y2="21730"/>
                        <a14:foregroundMark x1="16427" y1="35614" x2="44657" y2="31388"/>
                        <a14:foregroundMark x1="17065" y1="44064" x2="38437" y2="43662"/>
                        <a14:foregroundMark x1="62201" y1="28571" x2="74960" y2="16901"/>
                        <a14:foregroundMark x1="67145" y1="35211" x2="88198" y2="26358"/>
                        <a14:foregroundMark x1="42105" y1="8652" x2="47209" y2="11871"/>
                        <a14:foregroundMark x1="57895" y1="15091" x2="59011" y2="9457"/>
                        <a14:foregroundMark x1="60447" y1="16700" x2="62201" y2="4829"/>
                        <a14:foregroundMark x1="73684" y1="8048" x2="81340" y2="11469"/>
                        <a14:foregroundMark x1="35726" y1="10664" x2="27751" y2="14286"/>
                        <a14:foregroundMark x1="24242" y1="53521" x2="14992" y2="4245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515"/>
          <a:stretch/>
        </p:blipFill>
        <p:spPr bwMode="auto">
          <a:xfrm>
            <a:off x="4971984" y="2944806"/>
            <a:ext cx="4172016" cy="342749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" name="TextBox 27"/>
          <p:cNvSpPr txBox="1"/>
          <p:nvPr/>
        </p:nvSpPr>
        <p:spPr>
          <a:xfrm>
            <a:off x="5965520" y="277054"/>
            <a:ext cx="2998968" cy="1200329"/>
          </a:xfrm>
          <a:prstGeom prst="rect">
            <a:avLst/>
          </a:prstGeom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b="1" u="sng" dirty="0" smtClean="0">
                <a:solidFill>
                  <a:srgbClr val="C00000"/>
                </a:solidFill>
                <a:latin typeface="Segoe Print" panose="02000600000000000000" pitchFamily="2" charset="0"/>
                <a:cs typeface="MV Boli" panose="02000500030200090000" pitchFamily="2" charset="0"/>
              </a:rPr>
              <a:t>Homework</a:t>
            </a:r>
          </a:p>
          <a:p>
            <a:pPr algn="ctr"/>
            <a:r>
              <a:rPr lang="en-US" b="1" dirty="0" smtClean="0">
                <a:solidFill>
                  <a:srgbClr val="C00000"/>
                </a:solidFill>
                <a:latin typeface="Segoe Print" panose="02000600000000000000" pitchFamily="2" charset="0"/>
                <a:cs typeface="MV Boli" panose="02000500030200090000" pitchFamily="2" charset="0"/>
              </a:rPr>
              <a:t>Write a short letter to your friend about any place for shopping</a:t>
            </a:r>
            <a:endParaRPr lang="en-US" b="1" u="sng" dirty="0" smtClean="0">
              <a:solidFill>
                <a:srgbClr val="C00000"/>
              </a:solidFill>
              <a:latin typeface="Segoe Print" panose="02000600000000000000" pitchFamily="2" charset="0"/>
              <a:cs typeface="MV Boli" panose="0200050003020009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259924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6" grpId="0"/>
      <p:bldP spid="19" grpId="0"/>
      <p:bldP spid="26" grpId="0"/>
      <p:bldP spid="27" grpId="0"/>
      <p:bldP spid="2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49" y="-6062"/>
            <a:ext cx="3348880" cy="167123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50000"/>
                    </a14:imgEffect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8574" y="-6062"/>
            <a:ext cx="1495425" cy="5810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harpenSoften amount="50000"/>
                    </a14:imgEffect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2246"/>
          <a:stretch/>
        </p:blipFill>
        <p:spPr bwMode="auto">
          <a:xfrm>
            <a:off x="5549" y="1665176"/>
            <a:ext cx="4585634" cy="442811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sharpenSoften amount="50000"/>
                    </a14:imgEffect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1665177"/>
            <a:ext cx="4061243" cy="220913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053883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762</TotalTime>
  <Words>130</Words>
  <Application>Microsoft Office PowerPoint</Application>
  <PresentationFormat>Экран (4:3)</PresentationFormat>
  <Paragraphs>34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Воздушный 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Irina</dc:creator>
  <cp:lastModifiedBy>Админ</cp:lastModifiedBy>
  <cp:revision>129</cp:revision>
  <dcterms:created xsi:type="dcterms:W3CDTF">2020-11-08T16:39:34Z</dcterms:created>
  <dcterms:modified xsi:type="dcterms:W3CDTF">2022-08-22T07:05:42Z</dcterms:modified>
</cp:coreProperties>
</file>