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8" r:id="rId5"/>
    <p:sldId id="258" r:id="rId6"/>
    <p:sldId id="260" r:id="rId7"/>
    <p:sldId id="259" r:id="rId8"/>
    <p:sldId id="261" r:id="rId9"/>
    <p:sldId id="262" r:id="rId10"/>
    <p:sldId id="263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Итоговый урок по творчеству И.С. Тургенева, Н. С. Лескова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8e48cdb012e3063eeac2e67c44468a6.jpg"/>
          <p:cNvPicPr>
            <a:picLocks noChangeAspect="1"/>
          </p:cNvPicPr>
          <p:nvPr/>
        </p:nvPicPr>
        <p:blipFill>
          <a:blip r:embed="rId2" cstate="print"/>
          <a:srcRect l="3931" b="20225"/>
          <a:stretch>
            <a:fillRect/>
          </a:stretch>
        </p:blipFill>
        <p:spPr>
          <a:xfrm flipH="1">
            <a:off x="683568" y="3717032"/>
            <a:ext cx="2016224" cy="2636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228184" y="3645024"/>
            <a:ext cx="2049029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Разминка по содержанию текста (вопрос-ответ) на внимательность чтения.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какой буквы автор пишет “Левша”?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чего начинается работа “тульских мастеров”?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какому святому обращаются они за помощью?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 сказитель таблицу умножения?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море омывает Англию в сказе Лескова?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Разминка по содержанию текста (вопрос-ответ) на внимательность чтения.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какой буквы автор пишет “Левша”?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левша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чего начинается работа “тульских мастеров”?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молитвы.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какому святому обращаются они за помощью? 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 Николаю Угоднику.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 сказитель таблицу умножения?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Долбица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умножения”.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море омывает Англию в сказе Лескова?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Твердиземное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”.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Забытые вопросы.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Англичане отправили Левшу в Россию. Каким путём и почему? Что с ним случилось в дороге?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Почему Левша не остался в Англии? Что тянет его домой?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что для него Родина?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же Родина встретила Левшу?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можно сказать о судьбе Левши?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же автор относится к своему герою?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Рефлексия + задание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Напишите эссе на тему «Русская земля славится талантами».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Какие произведения И.С. Тургенева и Н.С. Лескова мы прочитали на уроках литературы?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Какое из произведений вам больше понравилось и почему?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Перечислите главных героев.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4038600" cy="543346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Эпитет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это слово или фраза, которые добавляют выразительность стоящим рядом словам. Может использоваться с положительным или отрицательным оттенком, в прямом или переносном значении.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Эпитеты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могут быть выражены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прилагательным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(кислое лицо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наречием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(горячо любить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существительным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(веселья шум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числительным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(вторая жизнь).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620688"/>
            <a:ext cx="4038600" cy="550547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Метафора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слово или выражение, употребляемое в переносном значении, в основе которого лежит сравнение неназванного предмета или явления с каким-либо другим на основании их общего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признака.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появилась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метафора, следует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точки соприкосновения двух предметов или явлений в чем-то, например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озеро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зеркало —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зеркало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озера;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золото — золотые руки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волосы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серебро — серебряные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волосы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Бежин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луг. Роль пейзажа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прекрасный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июльский день, один из тех дней, которые случаются только тогда, когда погода установилась надолго. С самого раннего утра небо ясно, утренняя заря не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пылает пожаром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): она разливается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кротким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румянцем. Солнце —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 огнистое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не раскаленное, как во время знойной засухи, не тускло-багровое, как перед бурей, но светлое и приветно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лучезарное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 — мирно всплывает под узкой и длинной тучкой, свежо просияет и погрузится в лиловый ее туман. Верхний, тонкий край растянутого облачка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засверкает змейками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); блеск их подобен блеску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кованого серебра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)… Но вот опять хлынули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играющие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лучи, — и весело 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величаво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словно взлетая, поднимается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могучее светило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(?).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Бежин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луг. Роль пейзажа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прекрасный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эпитет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июльский день, один из тех дней, которые случаются только тогда, когда погода установилась надолго. С самого раннего утра небо ясно, утренняя заря не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пылает пожаром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метафора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): она разливается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кротким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эпитет)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румянцем. Солнце —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не огнистое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эпитет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не раскаленное, как во время знойной засухи, не тускло-багровое, как перед бурей, но светлое и приветно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лучезарное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эпитет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— мирно всплывает под узкой и длинной тучкой, свежо просияет и погрузится в лиловый ее туман. Верхний, тонкий край растянутого облачка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засверкает змейками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метафора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блеск их подобен блеску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кованого серебра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метафора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)…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 вот опять хлынули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играющие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эпитет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лучи, — и весело и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величаво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эпитет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словно взлетая, поднимается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могучее светило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(метафора).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Закрываем глазки и представляем летнюю ночь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Без названия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700808"/>
            <a:ext cx="6993884" cy="4654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Герои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Федя: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самый старший, с красивыми чертами лица, белокурыми волосами. Принадлежит к богатой семье.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Павлуша: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всклокоченные чёрные волосы, серые глаза, бледное лицо, большой рот.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Илюша: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горбоносый, сжатые губы, жёлтые, почти белые волосы.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Костя: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худое лицо, всё в веснушках, большие чёрные глаза, маленький рост.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Ваня: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с русой кудрявой головой, самый младший, всего 7 лет.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Какая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быличка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вам больше понравилась?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435280" cy="5589240"/>
          </a:xfrm>
        </p:spPr>
        <p:txBody>
          <a:bodyPr>
            <a:normAutofit fontScale="32500" lnSpcReduction="20000"/>
          </a:bodyPr>
          <a:lstStyle/>
          <a:p>
            <a:pPr algn="just">
              <a:buNone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Домовой на фабрике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рассказывает, как однажды на местной фабрике он и другие работники якобы слышали, как по залам ходит домовой. Домовой якобы сначала просто ходил по помещениям, а потом начал кашлять, чем очень напугал всех. </a:t>
            </a:r>
          </a:p>
          <a:p>
            <a:pPr algn="just">
              <a:buNone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2. Костя  Плотник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Гаврила и русалка Костя рассказывает о местном плотнике Гавриле. Однажды тот заблудился в лесу и прилег спать. Вдруг он услышал, что кто-то зовет его: якобы это была русалка, которая сидела перед ним на дереве и сильно смеялась. Гаврила перекрестился, русалка заплакала. Исчезая, она пообещала Гавриле, что тот будет тосковать до конца жизни. После этого Гаврила якобы ходит невеселый и молчаливый. </a:t>
            </a:r>
          </a:p>
          <a:p>
            <a:pPr algn="just">
              <a:buNone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Ермил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и белый барашек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рассказывает, что у местной плотины водится «нечистая сила». Там в пруду когда-то утонул человек, которого похоронили рядом с прудом. Однажды пьяный крестьянин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Ермил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ехал через эту плотину. Он увидел белого барашка на могилке утопленника и решил взять животное к себе домой. Вдруг баран оскалил зубы и заговорил, чем очень напугал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Ермила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None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Призрак барина у плотины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рассказывает о том, что у той же плотины люди якобы видят призрак покойного барина.</a:t>
            </a:r>
          </a:p>
          <a:p>
            <a:pPr algn="just">
              <a:buNone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Призраки у церкви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рассказывает о том, как местные жители пытаются узнать, кому суждено умереть в этом году. Согласно легенде, если прийти ночью к местной церкви в определенный день, то можно увидеть призраки тех людей, которые якобы должны умереть в этом году. Какие-то предсказания как будто сбываются, а какие-то нет. Однако суеверные крестьяне (в том числе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и его друзья) верят в эту легенду. </a:t>
            </a:r>
          </a:p>
          <a:p>
            <a:pPr algn="just">
              <a:buNone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6. Павлуша «Небесное предвиденье» (солнечное затмение)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Павлуша рассказывает о том, как в его деревне случилось "небесное предвиденье" (речь идет о солнечном затмении - астрономическом явлении). По словам Павлуши, этот случай очень напугал всех. </a:t>
            </a:r>
          </a:p>
          <a:p>
            <a:pPr algn="just">
              <a:buNone/>
            </a:pP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Тришка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и конец света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Ильюша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 рассказывает о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Тришке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, загадочном и неуловимом существе, которое якобы должно прийти, когда наступит конец света.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469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Итоговый урок по творчеству И.С. Тургенева, Н. С. Лескова</vt:lpstr>
      <vt:lpstr>Слайд 2</vt:lpstr>
      <vt:lpstr>Вопросы:</vt:lpstr>
      <vt:lpstr>Слайд 4</vt:lpstr>
      <vt:lpstr>Бежин луг. Роль пейзажа</vt:lpstr>
      <vt:lpstr>Бежин луг. Роль пейзажа</vt:lpstr>
      <vt:lpstr>Закрываем глазки и представляем летнюю ночь</vt:lpstr>
      <vt:lpstr>Герои</vt:lpstr>
      <vt:lpstr>Какая быличка вам больше понравилась?</vt:lpstr>
      <vt:lpstr>Разминка по содержанию текста (вопрос-ответ) на внимательность чтения.</vt:lpstr>
      <vt:lpstr>Разминка по содержанию текста (вопрос-ответ) на внимательность чтения.</vt:lpstr>
      <vt:lpstr>Забытые вопросы.</vt:lpstr>
      <vt:lpstr>Рефлексия +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Итоговый урок по творчеству И.С. Тургенева, Н. С. Лескова</dc:title>
  <dc:creator>Петряшова Анастасия</dc:creator>
  <cp:lastModifiedBy>root</cp:lastModifiedBy>
  <cp:revision>6</cp:revision>
  <dcterms:created xsi:type="dcterms:W3CDTF">2023-02-02T09:33:59Z</dcterms:created>
  <dcterms:modified xsi:type="dcterms:W3CDTF">2023-02-03T05:48:15Z</dcterms:modified>
</cp:coreProperties>
</file>