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90" r:id="rId3"/>
    <p:sldId id="277" r:id="rId4"/>
    <p:sldId id="278" r:id="rId5"/>
    <p:sldId id="279" r:id="rId6"/>
    <p:sldId id="280" r:id="rId7"/>
    <p:sldId id="276" r:id="rId8"/>
    <p:sldId id="292" r:id="rId9"/>
    <p:sldId id="271" r:id="rId10"/>
    <p:sldId id="258" r:id="rId11"/>
    <p:sldId id="259" r:id="rId12"/>
    <p:sldId id="291" r:id="rId13"/>
    <p:sldId id="272" r:id="rId14"/>
    <p:sldId id="260" r:id="rId15"/>
    <p:sldId id="261" r:id="rId16"/>
    <p:sldId id="294" r:id="rId17"/>
    <p:sldId id="274" r:id="rId18"/>
    <p:sldId id="264" r:id="rId19"/>
    <p:sldId id="265" r:id="rId20"/>
    <p:sldId id="296" r:id="rId21"/>
    <p:sldId id="275" r:id="rId22"/>
    <p:sldId id="268" r:id="rId23"/>
    <p:sldId id="269" r:id="rId24"/>
    <p:sldId id="297" r:id="rId25"/>
    <p:sldId id="289" r:id="rId26"/>
    <p:sldId id="256" r:id="rId27"/>
    <p:sldId id="257" r:id="rId28"/>
    <p:sldId id="293" r:id="rId29"/>
    <p:sldId id="273" r:id="rId30"/>
    <p:sldId id="262" r:id="rId31"/>
    <p:sldId id="263" r:id="rId32"/>
    <p:sldId id="295" r:id="rId33"/>
    <p:sldId id="284" r:id="rId34"/>
    <p:sldId id="285" r:id="rId35"/>
    <p:sldId id="287" r:id="rId36"/>
    <p:sldId id="288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6408" autoAdjust="0"/>
  </p:normalViewPr>
  <p:slideViewPr>
    <p:cSldViewPr>
      <p:cViewPr varScale="1">
        <p:scale>
          <a:sx n="82" d="100"/>
          <a:sy n="82" d="100"/>
        </p:scale>
        <p:origin x="-1253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0" y="827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674635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Государственное казенное учреждение социального обслуживания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Краснодарского края «Ейский реабилитационный центр для детей и подростков с ограниченными возможностями»</a:t>
            </a:r>
          </a:p>
          <a:p>
            <a:pPr algn="ctr">
              <a:buNone/>
            </a:pPr>
            <a:r>
              <a:rPr lang="ru-RU" dirty="0" smtClean="0"/>
              <a:t>  </a:t>
            </a:r>
          </a:p>
          <a:p>
            <a:pPr algn="ctr">
              <a:buNone/>
            </a:pP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 открытого индивидуального коррекционно-развивающего занятия  по программе «Умные ладошки» 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Подготовила: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учитель-дефектолог 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Н.В. </a:t>
            </a:r>
            <a:r>
              <a:rPr lang="ru-RU" sz="2200" b="1" dirty="0" err="1" smtClean="0">
                <a:latin typeface="Times New Roman" pitchFamily="18" charset="0"/>
                <a:cs typeface="Times New Roman" pitchFamily="18" charset="0"/>
              </a:rPr>
              <a:t>Воеводкина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8428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9559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Какой волк? (серый, лохматый, большой, сердитый, злой). А как мы назовем волка ласково? (волчок).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Хожу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пушистой шубе,</a:t>
            </a:r>
          </a:p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Живу в густом лесу.</a:t>
            </a:r>
          </a:p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дупле на старом дубе</a:t>
            </a:r>
          </a:p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Орешки я грызу. 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7153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4117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Какая белка? (рыжая, быстрая, маленькая, пушистая). Как мы ее назовем ласково? (белочка).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Косолапый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большой,</a:t>
            </a:r>
          </a:p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Очень сильный зверь такой.</a:t>
            </a:r>
          </a:p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Через лес идет вперед,</a:t>
            </a:r>
          </a:p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Очень -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очень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любит мед. 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Загадка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952" y="12356"/>
            <a:ext cx="9176951" cy="684564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8011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4615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развитие речи и мелкой моторики.</a:t>
            </a:r>
          </a:p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None/>
            </a:pP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  учить выделять отличительные признаки диких животных, составлять описательные рассказы про животных, правильно выражать свои мысли;</a:t>
            </a:r>
          </a:p>
          <a:p>
            <a:pPr>
              <a:buNone/>
            </a:pP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  совершенствовать умение образовывать существительные с уменьшительно-ласкательным суффиксом;</a:t>
            </a:r>
          </a:p>
          <a:p>
            <a:pPr>
              <a:buNone/>
            </a:pP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  активизировать и расширять словарь по теме «дикие </a:t>
            </a:r>
            <a:r>
              <a:rPr lang="ru-RU" sz="26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животные»;</a:t>
            </a:r>
            <a:endParaRPr lang="ru-RU" sz="2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  активизировать  мыслительную деятельность, через разгадывание загадок;</a:t>
            </a:r>
          </a:p>
          <a:p>
            <a:pPr>
              <a:buFontTx/>
              <a:buChar char="-"/>
            </a:pP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развивать зрительное восприятие, речевой слух, память, внимание, мелкую моторику;</a:t>
            </a:r>
          </a:p>
          <a:p>
            <a:pPr lvl="0">
              <a:buNone/>
            </a:pPr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  воспитывать интерес к деятельности, усидчивость, терпение, стремление к достижению результата.</a:t>
            </a:r>
            <a:endParaRPr lang="ru-RU" sz="2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/>
          </a:p>
          <a:p>
            <a:pPr lvl="0">
              <a:buNone/>
            </a:pPr>
            <a:endParaRPr lang="ru-RU" sz="2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Тема: «Кто живет в лесу?»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Какой медведь? (большой, сильный, бурый). Как мы назовем медведя ласково? (мишка).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Между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листьями и иглами</a:t>
            </a:r>
          </a:p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лесным дорожкам</a:t>
            </a:r>
          </a:p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Бежит клубок с иголками</a:t>
            </a:r>
          </a:p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коротких ножках.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Загадка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2341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98840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Какой еж? (колючий, кругленький, маленький, трудолюбивый). Как мы назовем, ежа ласково? (ежик)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Хвост пушистый бережёт</a:t>
            </a:r>
          </a:p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зверюшек стережёт:</a:t>
            </a:r>
          </a:p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Знают, рыжую в лесу –</a:t>
            </a:r>
          </a:p>
          <a:p>
            <a:pPr>
              <a:buNone/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Очень хитрую…..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Загадка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0000" lnSpcReduction="20000"/>
          </a:bodyPr>
          <a:lstStyle/>
          <a:p>
            <a:pPr lvl="1">
              <a:buNone/>
            </a:pPr>
            <a:r>
              <a:rPr lang="ru-RU" sz="5000" dirty="0" smtClean="0">
                <a:solidFill>
                  <a:srgbClr val="FF0000"/>
                </a:solidFill>
              </a:rPr>
              <a:t>Хвост пушистый бережёт</a:t>
            </a:r>
          </a:p>
          <a:p>
            <a:pPr lvl="1">
              <a:buNone/>
            </a:pPr>
            <a:r>
              <a:rPr lang="ru-RU" sz="5000" dirty="0" smtClean="0">
                <a:solidFill>
                  <a:srgbClr val="FF0000"/>
                </a:solidFill>
              </a:rPr>
              <a:t>И зверюшек стережёт:</a:t>
            </a:r>
          </a:p>
          <a:p>
            <a:pPr lvl="1">
              <a:buNone/>
            </a:pPr>
            <a:r>
              <a:rPr lang="ru-RU" sz="5000" dirty="0" smtClean="0">
                <a:solidFill>
                  <a:srgbClr val="FF0000"/>
                </a:solidFill>
              </a:rPr>
              <a:t>Знают, рыжую в лесу –</a:t>
            </a:r>
          </a:p>
          <a:p>
            <a:pPr lvl="1">
              <a:buNone/>
            </a:pPr>
            <a:r>
              <a:rPr lang="ru-RU" sz="5000" dirty="0" smtClean="0">
                <a:solidFill>
                  <a:srgbClr val="FF0000"/>
                </a:solidFill>
              </a:rPr>
              <a:t>Очень хитрую ………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1030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5645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Какая лиса? (рыжая, хитрая, пушистая). Как мы можем назвать лису ласково? (лисичка, лисонька)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маленький и ушастый</a:t>
            </a:r>
          </a:p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Летом я серенький,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зимой беленький</a:t>
            </a:r>
            <a:endParaRPr lang="ru-RU" sz="4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полю скачет - ушки прячет,</a:t>
            </a:r>
          </a:p>
          <a:p>
            <a:pPr>
              <a:buNone/>
            </a:pP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Встанет столбом - ушки торчком. </a:t>
            </a: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Загадка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создание положительного эмоционального настроя, атмосферы доверия и доброжелательности, снятие эмоционального напряжения.</a:t>
            </a: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Здравствуй, солнышко родное!</a:t>
            </a: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Здравствуй, небо голубое  </a:t>
            </a: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Здравствуй, матушка-земля!</a:t>
            </a:r>
          </a:p>
          <a:p>
            <a:pPr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Здравствуй, ты, и здравствуй, Я!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15616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Упражнение «Приветствие»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6031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9409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Какой заяц? (серый, белый, быстрый, боязливый). Как мы можем назвать зайца ласково? (зайчик).</a:t>
            </a:r>
            <a:endParaRPr lang="ru-RU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4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развивать мелкую мускулатуру пальцев рук, уровень саморегуляции.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Упражнение «Продли ряд по пунктирной линией»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Дефектолог предлагает ребенку продолжить ряд по пунктирной линии.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занятия психолога с детьми зпр, конспект занятия психолога с детьми зпр, коррекционные занятия психолога с детьми зпр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1001" y="1481138"/>
            <a:ext cx="430199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Вот занятию уже почти конец.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 молодец!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понравилось - хвались,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Огорчило - пожалуйся.</a:t>
            </a:r>
          </a:p>
          <a:p>
            <a:pPr algn="ctr">
              <a:buNone/>
            </a:pPr>
            <a:r>
              <a:rPr lang="ru-RU" sz="32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Ход проведения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Дефектолог дает возможность ребенку высказаться о том, что ему понравилось или не понравилось на занятии. Отмечает его успехи, хвалит, привлекает к новому занятию.</a:t>
            </a:r>
          </a:p>
          <a:p>
            <a:pPr algn="ctr">
              <a:buNone/>
            </a:pP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Рефлексия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осознание окончания общения.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Ребенок прощается с дефектологом с соблюдением зрительного контакта.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4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Ритуал окончания занятия</a:t>
            </a:r>
            <a:r>
              <a:rPr lang="ru-RU" u="sng" dirty="0" smtClean="0"/>
              <a:t/>
            </a:r>
            <a:br>
              <a:rPr lang="ru-RU" u="sng" dirty="0" smtClean="0"/>
            </a:br>
            <a:endParaRPr lang="ru-RU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9545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Цель: развитие мелкой моторики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Интересные задания для «послушных» пальчиков</a:t>
            </a:r>
            <a:endParaRPr lang="ru-RU" dirty="0"/>
          </a:p>
        </p:txBody>
      </p:sp>
      <p:pic>
        <p:nvPicPr>
          <p:cNvPr id="2051" name="Picture 3" descr="C:\Users\HP\OneDrive\Рабочий стол\руч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88839"/>
            <a:ext cx="7200800" cy="3960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4034" name="Picture 2" descr="C:\Users\HP\OneDrive\Рабочий стол\птички летел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280920" cy="54372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5058" name="Picture 2" descr="C:\Users\HP\OneDrive\Рабочий стол\гнезд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76672"/>
            <a:ext cx="7334251" cy="5505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16246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учить ребенка узнавать и называть диких животных; развивать зрительную и слуховую память, мышление, речь.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/>
          </a:bodyPr>
          <a:lstStyle/>
          <a:p>
            <a:pPr algn="ctr"/>
            <a:r>
              <a:rPr lang="ru-RU" sz="44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Дидактическая игра «Кто живет в лесу?»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Ход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игры: дефектолог 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загадывает загадки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показывает изображения животных. ребенок отгадывает загадку. Отвечает на вопросы дефектолога.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1340768"/>
            <a:ext cx="70567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пору холодную - ходит злой, голодный.</a:t>
            </a:r>
            <a:endParaRPr lang="ru-RU" sz="4800" dirty="0" smtClean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Серая шуба у него, он не любит никого. </a:t>
            </a:r>
            <a:endParaRPr lang="ru-RU" sz="4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483768" y="116632"/>
            <a:ext cx="30062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Загадка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427984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246</TotalTime>
  <Words>503</Words>
  <Application>Microsoft Office PowerPoint</Application>
  <PresentationFormat>Экран (4:3)</PresentationFormat>
  <Paragraphs>92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Открытая</vt:lpstr>
      <vt:lpstr>  </vt:lpstr>
      <vt:lpstr>       Тема: «Кто живет в лесу?»</vt:lpstr>
      <vt:lpstr>Упражнение «Приветствие» </vt:lpstr>
      <vt:lpstr>Интересные задания для «послушных» пальчиков</vt:lpstr>
      <vt:lpstr>Слайд 5</vt:lpstr>
      <vt:lpstr>Слайд 6</vt:lpstr>
      <vt:lpstr>Дидактическая игра «Кто живет в лесу?»</vt:lpstr>
      <vt:lpstr>Слайд 8</vt:lpstr>
      <vt:lpstr>Слайд 9</vt:lpstr>
      <vt:lpstr>Слайд 10</vt:lpstr>
      <vt:lpstr>Слайд 11</vt:lpstr>
      <vt:lpstr>Вопросы:</vt:lpstr>
      <vt:lpstr>Загадка</vt:lpstr>
      <vt:lpstr>Слайд 14</vt:lpstr>
      <vt:lpstr>Слайд 15</vt:lpstr>
      <vt:lpstr>Вопросы:</vt:lpstr>
      <vt:lpstr>                     Загадка</vt:lpstr>
      <vt:lpstr>Слайд 18</vt:lpstr>
      <vt:lpstr>Слайд 19</vt:lpstr>
      <vt:lpstr>Вопросы:</vt:lpstr>
      <vt:lpstr>                     Загадка</vt:lpstr>
      <vt:lpstr>Слайд 22</vt:lpstr>
      <vt:lpstr>Слайд 23</vt:lpstr>
      <vt:lpstr>Вопросы:</vt:lpstr>
      <vt:lpstr>                     Загадка</vt:lpstr>
      <vt:lpstr>Слайд 26</vt:lpstr>
      <vt:lpstr>Слайд 27</vt:lpstr>
      <vt:lpstr>Вопросы:</vt:lpstr>
      <vt:lpstr>                       Загадка</vt:lpstr>
      <vt:lpstr>Слайд 30</vt:lpstr>
      <vt:lpstr>Слайд 31</vt:lpstr>
      <vt:lpstr>Вопросы:</vt:lpstr>
      <vt:lpstr> Упражнение «Продли ряд по пунктирной линией»  </vt:lpstr>
      <vt:lpstr>Дефектолог предлагает ребенку продолжить ряд по пунктирной линии. </vt:lpstr>
      <vt:lpstr>             Рефлексия</vt:lpstr>
      <vt:lpstr>        Ритуал окончания занятия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HP</cp:lastModifiedBy>
  <cp:revision>56</cp:revision>
  <dcterms:modified xsi:type="dcterms:W3CDTF">2022-08-22T07:24:33Z</dcterms:modified>
</cp:coreProperties>
</file>