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8" r:id="rId3"/>
    <p:sldId id="256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83" d="100"/>
          <a:sy n="83" d="100"/>
        </p:scale>
        <p:origin x="-9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microsoft.com/office/2007/relationships/hdphoto" Target="../media/hdphoto3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4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microsoft.com/office/2007/relationships/hdphoto" Target="../media/hdphoto6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microsoft.com/office/2007/relationships/hdphoto" Target="../media/hdphoto5.wdp"/><Relationship Id="rId4" Type="http://schemas.openxmlformats.org/officeDocument/2006/relationships/image" Target="../media/image6.png"/><Relationship Id="rId9" Type="http://schemas.microsoft.com/office/2007/relationships/hdphoto" Target="../media/hdphoto7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58933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6184"/>
            <a:ext cx="4987047" cy="48245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39418" y="489538"/>
            <a:ext cx="242887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 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___</a:t>
            </a:r>
            <a:r>
              <a:rPr lang="en-US" sz="1600" b="1" baseline="30000" dirty="0" err="1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of November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32528" y="828092"/>
            <a:ext cx="119936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Classwork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1546520"/>
            <a:ext cx="5869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GO</a:t>
            </a:r>
            <a:endParaRPr lang="ru-RU" sz="1600" b="1" u="sng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51850" y="2112454"/>
            <a:ext cx="1468673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down with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заболеть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8" name="Соединительная линия уступом 7"/>
          <p:cNvCxnSpPr>
            <a:stCxn id="7" idx="0"/>
            <a:endCxn id="6" idx="1"/>
          </p:cNvCxnSpPr>
          <p:nvPr/>
        </p:nvCxnSpPr>
        <p:spPr>
          <a:xfrm rot="5400000" flipH="1" flipV="1">
            <a:off x="6060885" y="1441100"/>
            <a:ext cx="396657" cy="946053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887380" y="3159811"/>
            <a:ext cx="1886465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off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испортиться, уйти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14" name="Соединительная линия уступом 13"/>
          <p:cNvCxnSpPr>
            <a:stCxn id="13" idx="0"/>
            <a:endCxn id="6" idx="2"/>
          </p:cNvCxnSpPr>
          <p:nvPr/>
        </p:nvCxnSpPr>
        <p:spPr>
          <a:xfrm rot="5400000" flipH="1" flipV="1">
            <a:off x="5790790" y="1924898"/>
            <a:ext cx="1274737" cy="1195091"/>
          </a:xfrm>
          <a:prstGeom prst="bentConnector3">
            <a:avLst>
              <a:gd name="adj1" fmla="val 14496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095059" y="4357063"/>
            <a:ext cx="1670441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without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обходиться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25" name="Соединительная линия уступом 24"/>
          <p:cNvCxnSpPr>
            <a:stCxn id="24" idx="3"/>
            <a:endCxn id="6" idx="2"/>
          </p:cNvCxnSpPr>
          <p:nvPr/>
        </p:nvCxnSpPr>
        <p:spPr>
          <a:xfrm flipV="1">
            <a:off x="6765500" y="1885074"/>
            <a:ext cx="260204" cy="2764377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6257342" y="5589240"/>
            <a:ext cx="1549740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with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подходить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33" name="Прямая соединительная линия 32"/>
          <p:cNvCxnSpPr>
            <a:stCxn id="6" idx="2"/>
            <a:endCxn id="32" idx="0"/>
          </p:cNvCxnSpPr>
          <p:nvPr/>
        </p:nvCxnSpPr>
        <p:spPr>
          <a:xfrm>
            <a:off x="7025704" y="1885074"/>
            <a:ext cx="6508" cy="3704166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7308304" y="4526339"/>
            <a:ext cx="1693756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up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увеличиться, вырасти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40" name="Соединительная линия уступом 39"/>
          <p:cNvCxnSpPr>
            <a:stCxn id="39" idx="0"/>
            <a:endCxn id="6" idx="2"/>
          </p:cNvCxnSpPr>
          <p:nvPr/>
        </p:nvCxnSpPr>
        <p:spPr>
          <a:xfrm rot="16200000" flipV="1">
            <a:off x="6269811" y="2640968"/>
            <a:ext cx="2641265" cy="1129478"/>
          </a:xfrm>
          <a:prstGeom prst="bentConnector3">
            <a:avLst>
              <a:gd name="adj1" fmla="val 7687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43" name="Соединительная линия уступом 42"/>
          <p:cNvCxnSpPr>
            <a:stCxn id="46" idx="0"/>
            <a:endCxn id="6" idx="2"/>
          </p:cNvCxnSpPr>
          <p:nvPr/>
        </p:nvCxnSpPr>
        <p:spPr>
          <a:xfrm rot="16200000" flipV="1">
            <a:off x="6796574" y="2114205"/>
            <a:ext cx="1598603" cy="1140342"/>
          </a:xfrm>
          <a:prstGeom prst="bentConnector3">
            <a:avLst>
              <a:gd name="adj1" fmla="val 13022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7319168" y="3483677"/>
            <a:ext cx="1693756" cy="5847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after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гнаться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6292607" y="1226895"/>
            <a:ext cx="146867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Phrasal verb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7236296" y="2119064"/>
            <a:ext cx="1776628" cy="83099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through</a:t>
            </a:r>
          </a:p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испытывать,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переживать</a:t>
            </a:r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86" name="Соединительная линия уступом 85"/>
          <p:cNvCxnSpPr>
            <a:stCxn id="84" idx="0"/>
            <a:endCxn id="6" idx="3"/>
          </p:cNvCxnSpPr>
          <p:nvPr/>
        </p:nvCxnSpPr>
        <p:spPr>
          <a:xfrm rot="16200000" flipV="1">
            <a:off x="7520256" y="1514710"/>
            <a:ext cx="403267" cy="805442"/>
          </a:xfrm>
          <a:prstGeom prst="bentConnector2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1405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3" grpId="0" animBg="1"/>
      <p:bldP spid="24" grpId="0" animBg="1"/>
      <p:bldP spid="32" grpId="0" animBg="1"/>
      <p:bldP spid="39" grpId="0" animBg="1"/>
      <p:bldP spid="46" grpId="0" animBg="1"/>
      <p:bldP spid="59" grpId="0"/>
      <p:bldP spid="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58933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43"/>
          <a:stretch/>
        </p:blipFill>
        <p:spPr bwMode="auto">
          <a:xfrm>
            <a:off x="3569394" y="620688"/>
            <a:ext cx="5556232" cy="6237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714" r="47646" b="92257"/>
          <a:stretch/>
        </p:blipFill>
        <p:spPr bwMode="auto">
          <a:xfrm>
            <a:off x="5108932" y="5084"/>
            <a:ext cx="2401455" cy="530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310279" y="1772816"/>
            <a:ext cx="305083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Forming negative adjectives</a:t>
            </a:r>
            <a:endParaRPr lang="en-US" sz="1600" b="1" u="sng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144000" y="2605625"/>
            <a:ext cx="87556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behave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44000" y="2932612"/>
            <a:ext cx="14729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поведение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944000" y="2605625"/>
            <a:ext cx="143340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misbehaving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1944000" y="2932612"/>
            <a:ext cx="27720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баловство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251521" y="2546719"/>
            <a:ext cx="316835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5" name="Прямоугольник 44"/>
          <p:cNvSpPr/>
          <p:nvPr/>
        </p:nvSpPr>
        <p:spPr>
          <a:xfrm>
            <a:off x="251522" y="2208165"/>
            <a:ext cx="13599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word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983389" y="2208165"/>
            <a:ext cx="13599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negative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50" name="Прямая соединительная линия 49"/>
          <p:cNvCxnSpPr>
            <a:endCxn id="33" idx="2"/>
          </p:cNvCxnSpPr>
          <p:nvPr/>
        </p:nvCxnSpPr>
        <p:spPr>
          <a:xfrm flipV="1">
            <a:off x="1835696" y="2111370"/>
            <a:ext cx="1" cy="447796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144000" y="3282733"/>
            <a:ext cx="14729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place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144000" y="3589674"/>
            <a:ext cx="15858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место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1944000" y="3251120"/>
            <a:ext cx="119135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misplaced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944000" y="3589674"/>
            <a:ext cx="230057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е на место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144000" y="3923320"/>
            <a:ext cx="9150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honest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144000" y="4250307"/>
            <a:ext cx="15392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честный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44000" y="4600428"/>
            <a:ext cx="15392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understand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44000" y="4907369"/>
            <a:ext cx="165732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понимать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1944000" y="3929116"/>
            <a:ext cx="113364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dishonest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1944000" y="4256103"/>
            <a:ext cx="18685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нечестный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1944000" y="4606224"/>
            <a:ext cx="21565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misunderstanding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944000" y="4913165"/>
            <a:ext cx="18685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непонимание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144000" y="5259446"/>
            <a:ext cx="9123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respect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144000" y="5586433"/>
            <a:ext cx="15348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уважение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44000" y="5936554"/>
            <a:ext cx="15348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advantage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1305" y="6243495"/>
            <a:ext cx="219575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преимущество</a:t>
            </a:r>
            <a:endParaRPr lang="en-US" sz="14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83389" y="5259446"/>
            <a:ext cx="15348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disrespect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1983389" y="5586433"/>
            <a:ext cx="21171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неуважение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1983389" y="5936554"/>
            <a:ext cx="17245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disadvantages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1944000" y="6283343"/>
            <a:ext cx="17245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недостатки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555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7" grpId="0"/>
      <p:bldP spid="41" grpId="0"/>
      <p:bldP spid="42" grpId="0"/>
      <p:bldP spid="43" grpId="0"/>
      <p:bldP spid="45" grpId="0"/>
      <p:bldP spid="46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58933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2341" y="0"/>
            <a:ext cx="5211660" cy="685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971893" y="1744388"/>
            <a:ext cx="1988045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Appendix 2</a:t>
            </a:r>
          </a:p>
          <a:p>
            <a:pPr algn="ctr"/>
            <a:r>
              <a:rPr lang="en-US" sz="2400" b="1" u="sng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p.WL24</a:t>
            </a:r>
            <a:endParaRPr lang="en-US" sz="2400" b="1" u="sng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652000" y="2520000"/>
            <a:ext cx="43992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in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40000" y="3384000"/>
            <a:ext cx="52129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out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596336" y="4788000"/>
            <a:ext cx="423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by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5808282" y="5076000"/>
            <a:ext cx="423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by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380000" y="5328000"/>
            <a:ext cx="380232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in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544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6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458933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972" y="0"/>
            <a:ext cx="3219450" cy="55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948264" y="4940875"/>
            <a:ext cx="2088232" cy="175432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Homework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36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ex.4</a:t>
            </a:r>
            <a:endParaRPr lang="ru-RU" b="1" dirty="0" smtClean="0">
              <a:solidFill>
                <a:srgbClr val="C0000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письменно,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с указанием времени глагола</a:t>
            </a:r>
            <a:endParaRPr lang="en-US" b="1" dirty="0" smtClean="0">
              <a:solidFill>
                <a:srgbClr val="C0000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813" y="552450"/>
            <a:ext cx="5184187" cy="932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24176"/>
            <a:ext cx="6742653" cy="5117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5423781" y="2276872"/>
            <a:ext cx="5629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P.S.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48000" y="2610000"/>
            <a:ext cx="5629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P.S.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259632" y="3284984"/>
            <a:ext cx="5741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P.C.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11139" y="3602444"/>
            <a:ext cx="57579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11310" y="4248000"/>
            <a:ext cx="57419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P.C.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411760" y="4572000"/>
            <a:ext cx="5629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P.S.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177445" y="5220000"/>
            <a:ext cx="57579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332000" y="5868000"/>
            <a:ext cx="56297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4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P.S.</a:t>
            </a:r>
            <a:endParaRPr lang="en-US" sz="1600" b="1" dirty="0">
              <a:solidFill>
                <a:schemeClr val="accent4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894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8" grpId="0"/>
      <p:bldP spid="20" grpId="0"/>
      <p:bldP spid="21" grpId="0"/>
      <p:bldP spid="22" grpId="0"/>
      <p:bldP spid="23" grpId="0"/>
      <p:bldP spid="24" grpId="0"/>
      <p:bldP spid="25" grpId="0"/>
      <p:bldP spid="2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842</TotalTime>
  <Words>121</Words>
  <Application>Microsoft Office PowerPoint</Application>
  <PresentationFormat>Экран (4:3)</PresentationFormat>
  <Paragraphs>64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Админ</cp:lastModifiedBy>
  <cp:revision>143</cp:revision>
  <dcterms:created xsi:type="dcterms:W3CDTF">2020-11-08T16:39:34Z</dcterms:created>
  <dcterms:modified xsi:type="dcterms:W3CDTF">2022-08-22T07:47:37Z</dcterms:modified>
</cp:coreProperties>
</file>