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84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AE4568-D7A6-0BC8-6FCF-C9B7BB44A4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5B7D9B-A0C8-17FC-9BE8-576F90F7F7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3A17444-68D1-05C4-10CC-55D1D5DDD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E719736-DA58-A060-BE2D-71186523D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621128-DA4F-46B5-26BA-702D5CF6A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575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05048D-F851-4119-856D-38B654C3A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93DB8E6-823F-FB09-F731-2BC9C4AD07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07347B-0069-33A9-55E1-7488468C0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54FFDD-7123-A009-5949-1166FF70F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6C612F-A6EF-8F39-4286-4F6FB3B7B0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2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F4907E3-AF75-7913-E6B7-3DBC448577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6E1A82-7DE5-68F1-4A0E-BC52E5B137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CA5984-7FB8-858D-501B-E439AA0CEA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2FDB6E-BA64-00C9-045D-7EE7CA7A52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4F86DE-92B1-D8F6-3BDE-FF0C52658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305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14C488-2AE7-C197-5A1C-51156FB97D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5E28F-FB84-B622-5313-0ADA2B69C4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0B7B9D-B918-99BC-20E9-07D35CE97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9A2A79-E9A7-0F02-45FE-5CA65DDC5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C2DF11-B259-22BD-1429-38B2AA3E69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43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3D551D-39A8-D1F1-C2D5-A2AB7A40C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198ECBE-1AE5-B411-0A55-5DB2B007A5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129EB25-6373-53FB-7595-CE2BA86A8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4BAD7C-3C67-FFCF-B7EB-4258B0B4C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0D7967-68FA-A113-7BC8-51AC7D084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507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1AB7CD-1B70-3CC8-6566-0B265B3A3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2ECA98-F8FF-F8C5-72A3-39825E36C4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A06BAB-079B-D5E8-F144-59B146A21D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20D138-2C32-59D6-8E10-EF42277D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6C6DD7-5F10-7B01-C5DC-A20B0AE94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D566D7-6EBD-47D2-2140-FC8FA5C42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8859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9024DF-BE0C-3B43-38B2-A55A04516D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E85FE3-F579-1AF2-32A4-166E00D7D4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8075A54-2231-8192-ECCE-D6350606F8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D9B1CB2-CB7F-A14F-29BF-79BCC0D618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281ADFF-F1DF-4C1E-2839-CF3C1CA2A8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FC85BB0-BFD0-CE1C-4E8D-02115329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A259C8B-0ACF-7184-BAAC-0AFB25CE5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ECDFBBA-1112-4601-D6BF-7E60E0FD9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756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D56802-A4C7-2ADA-A660-2A8C1F9C8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47A81C-4B7E-8A3A-48AA-9289F9A73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E615E47-6D76-69D5-C855-B877718C5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F89EC3B-2885-BC76-2664-17A618F17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429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4C816F6-EF8D-0A49-85F2-328BEB5A3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22A29F1-90A4-8C61-78B1-EA41A6F21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E4EF1F6-C57D-05D6-D03D-904B7D3BD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208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A03FF4-7CD9-4CAB-0113-C048B2BD7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FD668D-9474-9C98-3C3A-79FAEC2C67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0B8BA8-6774-6B68-B10B-ED6DBE92EE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D04DC70-BFEE-B477-0CFE-240D97C74B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CAF822A-C005-39CE-1CEB-4695FBC4C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111FEB8-A5E9-3181-B994-9F53B1432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0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24AFB6-84CD-1C70-D432-239D243A8B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B353CE6-F35A-11D6-F6EC-1C5DAC63B1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4BB49BD-9A1F-7531-07DF-BBC64D192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A4AB7F4-D8C7-2F6C-8411-A0718D012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C13177-1BAF-3759-7333-076A1BF4B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05E42A-96CC-6C13-130E-977D041FF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0482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C6915-6459-BA50-C405-A9D4E1C4FE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2E61C56-14B2-2B65-54E4-4221FD1F43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755253-C839-71E4-A735-D77E2B38FE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7BE1E-17BC-4681-B6FB-124F2AA56F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415292-5B91-1F0F-79F6-7C1F896747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602F2CD-1DCB-FB14-8A38-3B8761ED90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E32EE-269A-4F2F-87DA-1F7395511C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55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B4D3D850-2041-4B7C-AED9-54DA385B14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81755C7-0396-4EC3-256A-AADBC59438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7" r="11226" b="3"/>
          <a:stretch/>
        </p:blipFill>
        <p:spPr>
          <a:xfrm>
            <a:off x="43198" y="10"/>
            <a:ext cx="6095980" cy="685799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F19EB9-C974-EB2E-31D5-21F26A24D2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33" r="20832" b="-1"/>
          <a:stretch/>
        </p:blipFill>
        <p:spPr>
          <a:xfrm>
            <a:off x="6096000" y="10"/>
            <a:ext cx="6096000" cy="68579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B497CCB5-5FC2-473C-AFCC-2430CEF1DF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4409915" y="1742916"/>
            <a:ext cx="3372170" cy="337216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ame 28">
            <a:extLst>
              <a:ext uri="{FF2B5EF4-FFF2-40B4-BE49-F238E27FC236}">
                <a16:creationId xmlns:a16="http://schemas.microsoft.com/office/drawing/2014/main" id="{599C8C75-BFDF-44E7-A028-EEB5EDD588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700000">
            <a:off x="3971277" y="1304278"/>
            <a:ext cx="4249446" cy="4249444"/>
          </a:xfrm>
          <a:prstGeom prst="frame">
            <a:avLst>
              <a:gd name="adj1" fmla="val 1195"/>
            </a:avLst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F7DEDA1-07E7-6CC4-ECAC-A2D47B6040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45528" y="4201466"/>
            <a:ext cx="2700944" cy="659993"/>
          </a:xfrm>
          <a:noFill/>
        </p:spPr>
        <p:txBody>
          <a:bodyPr>
            <a:normAutofit/>
          </a:bodyPr>
          <a:lstStyle/>
          <a:p>
            <a:r>
              <a:rPr lang="ru-RU" sz="1400" b="1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5 курса</a:t>
            </a:r>
          </a:p>
          <a:p>
            <a:r>
              <a:rPr lang="ru-RU" sz="1400" b="1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Акопян Жанна Александровна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802F97-3216-C212-8B9E-BCD872E41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6858" y="2761554"/>
            <a:ext cx="3618284" cy="1345720"/>
          </a:xfrm>
          <a:noFill/>
        </p:spPr>
        <p:txBody>
          <a:bodyPr anchor="ctr">
            <a:normAutofit/>
          </a:bodyPr>
          <a:lstStyle/>
          <a:p>
            <a:r>
              <a:rPr lang="ru-RU" sz="2800" b="1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Шариковый пластилин</a:t>
            </a:r>
          </a:p>
        </p:txBody>
      </p:sp>
    </p:spTree>
    <p:extLst>
      <p:ext uri="{BB962C8B-B14F-4D97-AF65-F5344CB8AC3E}">
        <p14:creationId xmlns:p14="http://schemas.microsoft.com/office/powerpoint/2010/main" val="3014037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316884-0182-90B7-A375-BFC5241BA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5"/>
            <a:ext cx="5251316" cy="1807305"/>
          </a:xfrm>
        </p:spPr>
        <p:txBody>
          <a:bodyPr>
            <a:normAutofit/>
          </a:bodyPr>
          <a:lstStyle/>
          <a:p>
            <a:r>
              <a:rPr lang="ru-RU" dirty="0"/>
              <a:t>Лепка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F73C7CE-CAC4-04CE-3ABF-C42F375C0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91430"/>
            <a:ext cx="6797938" cy="4285533"/>
          </a:xfrm>
        </p:spPr>
        <p:txBody>
          <a:bodyPr>
            <a:normAutofit/>
          </a:bodyPr>
          <a:lstStyle/>
          <a:p>
            <a:r>
              <a:rPr lang="ru-RU" sz="2000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увлекательное занятие и для детей, и для их родителей. Работа с пластичными материалами, кроме возможности слепить красивую поделку также развивает мелкую моторику рук, что немаловажно для маленьких детей. Материалов, занятия лепкой с которыми малышу интересно, сегодня очень много. Среди не так давно появившихся, можно отметить шариковый или зернистый пластилин. О том, как правильно пользоваться шариковым пластилином и какие поделки из него можно сделать, мы и расскажем в этой статье.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Изображение выглядит как инструмент&#10;&#10;Автоматически созданное описание">
            <a:extLst>
              <a:ext uri="{FF2B5EF4-FFF2-40B4-BE49-F238E27FC236}">
                <a16:creationId xmlns:a16="http://schemas.microsoft.com/office/drawing/2014/main" id="{CE424EF5-55B3-3E7D-7AD4-8D970FD810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7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B8125DA-52F3-90A0-B4CC-963923A2F3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7577" y="1966484"/>
            <a:ext cx="4384123" cy="292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66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3E989-710D-FA15-088F-581CCFD434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шарикового пластилина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D660322-3934-76F0-56C0-F9CA90BDFE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Среди основных видов шарикового пластилина выделяют: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крупнозернистый и мелкозернистый шариковый пластилин;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застывающий пластилин и пластилин для многоразового использования</a:t>
            </a:r>
            <a:r>
              <a:rPr lang="ru-RU" sz="2000" dirty="0"/>
              <a:t>.</a:t>
            </a:r>
            <a:endParaRPr lang="en-US" sz="20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инструмент&#10;&#10;Автоматически созданное описание">
            <a:extLst>
              <a:ext uri="{FF2B5EF4-FFF2-40B4-BE49-F238E27FC236}">
                <a16:creationId xmlns:a16="http://schemas.microsoft.com/office/drawing/2014/main" id="{547B1574-095A-941B-1A21-8E7070BA72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3688" y="557784"/>
            <a:ext cx="6584098" cy="5739187"/>
          </a:xfrm>
          <a:prstGeom prst="rect">
            <a:avLst/>
          </a:prstGeom>
          <a:effectLst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15DBDCE-E3EE-716A-D7FC-40AE7D333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138766"/>
            <a:ext cx="4613329" cy="269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37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232A12-E156-A6E6-69F7-BB3125F1A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2293" y="112734"/>
            <a:ext cx="4953934" cy="110229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лепить из шарикового пластилина?</a:t>
            </a:r>
            <a:endParaRPr lang="en-US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87900AF-3ED0-4C02-A309-3984EBBD2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ounded Rectangle 20">
            <a:extLst>
              <a:ext uri="{FF2B5EF4-FFF2-40B4-BE49-F238E27FC236}">
                <a16:creationId xmlns:a16="http://schemas.microsoft.com/office/drawing/2014/main" id="{8DEDEE5C-3126-4336-A7D4-9277AF5A0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3138" y="559407"/>
            <a:ext cx="5109725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Объект 4" descr="Изображение выглядит как инструмент&#10;&#10;Автоматически созданное описание">
            <a:extLst>
              <a:ext uri="{FF2B5EF4-FFF2-40B4-BE49-F238E27FC236}">
                <a16:creationId xmlns:a16="http://schemas.microsoft.com/office/drawing/2014/main" id="{8E783954-92D7-6B1D-C11E-095B13E502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0473" y="254079"/>
            <a:ext cx="5529398" cy="6425690"/>
          </a:xfrm>
          <a:prstGeom prst="rect">
            <a:avLst/>
          </a:prstGeom>
          <a:effectLst/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9F2D56B5-AB8B-C24B-A4AA-D3D30B10A9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215025"/>
            <a:ext cx="6096000" cy="5642975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лепить из шарикового пластилина, его необходимо подготовить. Для этого все шарики нужно тщательно перемешать с клейким веществом, доведя массу до однородности. Некоторые производители продают пластилин готовым к работе сразу.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Лепить из шарикового пластилина очень просто. Нужно соединять шарики между собой, придавая им нужную форму. Если нужны очень мелкие детали, то шарики пластилина дети отщипывают по одному и присоединяют их в нужном месте к основной фигурке.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20AD12F-F83D-0D5E-C51F-79FF46125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801" y="2164295"/>
            <a:ext cx="4581113" cy="276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242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5C1589-6416-9B34-8DC1-892AF419C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1"/>
            <a:ext cx="4944152" cy="102713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z="2800" b="1" kern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работать с шариковым пластилином?</a:t>
            </a:r>
            <a:endParaRPr lang="en-US" sz="2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5E9381-D44F-5634-E669-8B274E09E9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1027135"/>
            <a:ext cx="6092950" cy="58308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400" b="1" dirty="0"/>
              <a:t>1</a:t>
            </a:r>
            <a:r>
              <a:rPr lang="ru-RU" sz="2400" dirty="0"/>
              <a:t>. Если пластилин слишком сухой и шарики плохо склеиваются между собой, его можно немного сбрызнуть водой. Клейкость пластилина повысится.</a:t>
            </a:r>
          </a:p>
          <a:p>
            <a:r>
              <a:rPr lang="ru-RU" sz="2400" b="1" dirty="0"/>
              <a:t>2. </a:t>
            </a:r>
            <a:r>
              <a:rPr lang="ru-RU" sz="2400" dirty="0"/>
              <a:t>Объемные фигурки из шарикового пластилина делать сложно, они, как правило, не держат форму. Для этого при изготовлении фигурок используют основы, например, легкие пластмассовые шарики, яйца или же обычную, скомканную в нужной форме, бумагу. Основы оклеиваются тонким слоем пластилина, и получается скульптура.</a:t>
            </a:r>
          </a:p>
          <a:p>
            <a:r>
              <a:rPr lang="ru-RU" sz="2400" b="1" dirty="0"/>
              <a:t>3. </a:t>
            </a:r>
            <a:r>
              <a:rPr lang="ru-RU" sz="2400" dirty="0"/>
              <a:t>Играть с уже готовыми фигурками, даже из застывающего шарикового пластилина не стоит. Они хрупкие.</a:t>
            </a:r>
            <a:endParaRPr lang="en-US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557784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инструмент&#10;&#10;Автоматически созданное описание">
            <a:extLst>
              <a:ext uri="{FF2B5EF4-FFF2-40B4-BE49-F238E27FC236}">
                <a16:creationId xmlns:a16="http://schemas.microsoft.com/office/drawing/2014/main" id="{908AFAC7-D13B-DDEF-470D-3CB1663CD1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92819" y="557784"/>
            <a:ext cx="5093212" cy="5739186"/>
          </a:xfrm>
          <a:prstGeom prst="rect">
            <a:avLst/>
          </a:prstGeom>
          <a:effectLst/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A04EED8-ABD4-C505-6766-03BC4A99D2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6506" y="2130886"/>
            <a:ext cx="2525838" cy="2854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590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B0E9D5-B47C-DAC6-A8A4-C86BBB23C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1"/>
            <a:ext cx="4944152" cy="701458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скульптуры из шарикового пластилина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83DA32B-9EB6-56BE-43FD-E458296C7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" y="701460"/>
            <a:ext cx="6577163" cy="6156540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изготовления фигурки из шарикового пластилина нам понадобится бумага, скотч, шариковый пластилин и обычный пластилин. В первый раз с ребенком лучше лепить простые фигуры. Например, предложите ребенку слепить уточку. Для этого: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Из бумаги скатываем туловище и голову будущей уточки. Чтобы бумага лучше держала форму, закрепляем края скотчем.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Облепливаем голову и туловище шариковым пластилином, прикрепляем их друг к другу. И обычного пластилина делаем лапки, клюв, глаза и также прикрепляем их к уточке.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Завершающим штрихом станут крылья утки, сделанные из обычного пластилина. Уточка готова!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557784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инструмент&#10;&#10;Автоматически созданное описание">
            <a:extLst>
              <a:ext uri="{FF2B5EF4-FFF2-40B4-BE49-F238E27FC236}">
                <a16:creationId xmlns:a16="http://schemas.microsoft.com/office/drawing/2014/main" id="{CB8B9A05-C97E-14A3-65D5-F0030FE167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7163" y="554886"/>
            <a:ext cx="5108870" cy="5739187"/>
          </a:xfrm>
          <a:prstGeom prst="rect">
            <a:avLst/>
          </a:prstGeom>
          <a:effectLst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C230F5-2179-7F5C-ABD4-F10FC34C52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498" y="2353795"/>
            <a:ext cx="3665951" cy="244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2234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DE1DAC-AB75-636A-B373-930036DD7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0"/>
            <a:ext cx="4944152" cy="1164921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из шарикового пластилина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9B0CDE2-0B6F-1278-BDC0-50CE52F698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4922"/>
            <a:ext cx="5974915" cy="5058898"/>
          </a:xfrm>
        </p:spPr>
        <p:txBody>
          <a:bodyPr>
            <a:no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сделать аппликацию из шарикового пластилина понадобится распечатанная на плотной бумаге картинка с контурами и пластилин нужных цветов.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Положив на стол картинку с контурами, разминаем пластилин.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Аккуратно, тонким слоем приклеиваем пластилин к бумаге, заполняя контуры.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После того, как картинка готова, можем разукрасить красками фон и рамку картинки. Аппликация готова!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6F7435D-E3DB-47B1-BA61-B00ACC83A9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2950" y="0"/>
            <a:ext cx="6099050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F263A0B5-F8C4-4116-809F-78A768EA79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77582" y="557784"/>
            <a:ext cx="513020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Объект 3" descr="Изображение выглядит как инструмент&#10;&#10;Автоматически созданное описание">
            <a:extLst>
              <a:ext uri="{FF2B5EF4-FFF2-40B4-BE49-F238E27FC236}">
                <a16:creationId xmlns:a16="http://schemas.microsoft.com/office/drawing/2014/main" id="{BC76FB0E-DFCC-4E07-A6B1-53A73AAB3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844" y="557784"/>
            <a:ext cx="5083941" cy="5739187"/>
          </a:xfrm>
          <a:prstGeom prst="rect">
            <a:avLst/>
          </a:prstGeom>
          <a:effectLst/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0E5A5EB-1A05-048B-901A-5143516E2E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8487" y="2170728"/>
            <a:ext cx="3226339" cy="251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976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969D923-A6A1-8D36-AFF6-80C1D304A0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FC5B083-7EAE-F463-2EDC-9A0B15C6A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751308"/>
            <a:ext cx="7620000" cy="3580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635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486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Шариковый пластилин</vt:lpstr>
      <vt:lpstr>Лепка</vt:lpstr>
      <vt:lpstr>Виды шарикового пластилина</vt:lpstr>
      <vt:lpstr>Как лепить из шарикового пластилина?</vt:lpstr>
      <vt:lpstr>Как работать с шариковым пластилином?</vt:lpstr>
      <vt:lpstr>Лепка скульптуры из шарикового пластилина</vt:lpstr>
      <vt:lpstr>Аппликация из шарикового пластилина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akopyan janna</dc:creator>
  <cp:lastModifiedBy>akopyan janna</cp:lastModifiedBy>
  <cp:revision>2</cp:revision>
  <dcterms:created xsi:type="dcterms:W3CDTF">2023-01-29T11:03:46Z</dcterms:created>
  <dcterms:modified xsi:type="dcterms:W3CDTF">2023-01-29T13:47:07Z</dcterms:modified>
</cp:coreProperties>
</file>