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1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ÐÐ»Ð¾ÐºÐ°Ð´Ð° ÐÐµÐ½Ð¸Ð½Ð³ÑÐ°Ð´Ð° 8 ÑÐµÐ½ÑÑÐ±ÑÑ 1941 â 27 ÑÐ½Ð²Ð°ÑÑ 1944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Â«ÐÐ¾ÑÐ¾Ð³Ð° Ð¶Ð¸Ð·Ð½Ð¸Â» - ÑÑÐ° Ð´Ð¾ÑÐ¾Ð³Ð° ÑÐ¿Ð°ÑÐ»Ð° Ð¼Ð½Ð¾Ð³Ð¸Ñ Ð»ÐµÐ½Ð¸Ð½Ð³ÑÐ°Ð´ÑÐµÐ². ÐÐ° ÑÐ°ÐºÐ¸Ñ Ð¼Ð°ÑÐ¸Ð½Ð°Ñ Ð¿ÑÐ¸Ð²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27 ÑÐ½Ð²Ð°ÑÑ 1944 Ð³Ð¾Ð´Ð° Ð±Ð»Ð¾ÐºÐ°Ð´Ð° Ð±ÑÐ»Ð° Ð¾ÐºÐ¾Ð½ÑÐ°ÑÐµÐ»ÑÐ½Ð¾ Ð¿ÑÐ¾ÑÐ²Ð°Ð½Ð°. ÐÐ¾ÑÑÐ¸ 900 Ð´Ð½ÐµÐ¹ ÐÐµÐ½Ð¸Ð½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fs00.infourok.ru/images/doc/239/171920/1/640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fs00.infourok.ru/images/doc/239/171920/1/640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ÐÐ¾ÑÐ¾Ð¼Ð¾Ðº, Ð·Ð½Ð°Ð¹: Ð² ÑÑÑÐ¾Ð²ÑÐµ Ð³Ð¾Ð´Ð°, ÐÐµÑÐ½Ñ Ð½Ð°ÑÐ¾Ð´Ñ, Ð´Ð¾Ð»Ð³Ñ Ð¸ ÐÑÑÐ¸Ð·Ð½Ðµ, Ð§ÐµÑÐµÐ· ÑÐ¾ÑÐ¾ÑÑ Ð»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22 Ð¸ÑÐ½Ñ 1941 Ð³. Ð²Ð¾Ð¹ÑÐºÐ° ÐÐµÑÐ¼Ð°Ð½Ð¸Ð¸ Ð² Ð½Ð°ÑÑÑÐµÐ½Ð¸Ðµ Ð´Ð¾Ð³Ð¾Ð²Ð¾ÑÐ° Ð¾ Ð½ÐµÐ½Ð°Ð¿Ð°Ð´ÐµÐ½Ð¸Ð¸, Ð±ÐµÐ· Ð¾Ð±ÑÑÐ²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ÐÐ¾ÑÐºÐ²Ð° â ÑÑÐ¾ ÑÐµÑÐ´ÑÐµ Ð Ð¾ÑÑÐ¸Ð¸, Ð° ÐÐµÐ½Ð¸Ð½Ð³ÑÐ°Ð´ â ÐµÐµ Ð´ÑÑÐ°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8 ÑÐµÐ½ÑÑÐ±ÑÑ 1941Ð³. ÐÑÐ°Ð³ Ð¾ÐºÑÑÐ¶Ð¸Ð» Ð³Ð¾ÑÐ¾Ð´. ÐÐµÐ½Ð¸Ð½Ð³ÑÐ°Ð´ Ð¾ÐºÐ°Ð·Ð°Ð»ÑÑ Ð² Ð±Ð»Ð¾ÐºÐ°Ð´Ð½Ð¾Ð¼ ÐºÐ¾Ð»ÑÑÐµ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fs00.infourok.ru/images/doc/239/171920/1/640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fs00.infourok.ru/images/doc/239/171920/1/640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ÐÐ½Ð¾Ð³Ð¸Ðµ ÑÐ°Ð±Ð¾ÑÐ¸Ðµ ÑÑÐ»Ð¸ Ð½Ð° ÑÑÐ¾Ð½Ñ. ÐÑ Ð¼ÐµÑÑÐ¾ Ð·Ð°Ð½ÑÐ»Ð¸ ÑÑÐ°ÑÐ¸ÐºÐ¸, Ð¶ÐµÐ½ÑÐ¸Ð½Ñ Ð¸ Ð´ÐµÑÐ¸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ÐÐ° Ð»ÐµÐ½Ð¸Ð½Ð³ÑÐ°Ð´ÑÐµÐ² Ð¾Ð±ÑÑÑÐ¸Ð»ÑÑ Ð³Ð¾Ð»Ð¾Ð´. ÐÐ´Ð¸Ð½ÑÑÐ²ÐµÐ½Ð½ÑÐ¼ Ð¿ÑÐ¾Ð´ÑÐºÑÐ¾Ð¼ Ð±ÑÐ» ÑÐ»ÐµÐ±, Ð½Ð¾ Ð¸ ÐµÐ³Ð¾ Ð½Ðµ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s://fs00.infourok.ru/images/doc/239/171920/1/640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Алена</cp:lastModifiedBy>
  <cp:revision>1</cp:revision>
  <dcterms:created xsi:type="dcterms:W3CDTF">2019-01-21T16:17:41Z</dcterms:created>
  <dcterms:modified xsi:type="dcterms:W3CDTF">2019-01-21T16:42:12Z</dcterms:modified>
</cp:coreProperties>
</file>