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9" r:id="rId3"/>
    <p:sldId id="258" r:id="rId4"/>
    <p:sldId id="279" r:id="rId5"/>
    <p:sldId id="262" r:id="rId6"/>
    <p:sldId id="280" r:id="rId7"/>
    <p:sldId id="261" r:id="rId8"/>
    <p:sldId id="285" r:id="rId9"/>
    <p:sldId id="286" r:id="rId10"/>
    <p:sldId id="265" r:id="rId11"/>
    <p:sldId id="281" r:id="rId12"/>
    <p:sldId id="282" r:id="rId13"/>
    <p:sldId id="284" r:id="rId14"/>
    <p:sldId id="283"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8" name="Picture 7" descr="Brickwork-SD-R1acrop.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useBgFill="1">
        <p:nvSpPr>
          <p:cNvPr id="13" name="Freeform 12"/>
          <p:cNvSpPr/>
          <p:nvPr/>
        </p:nvSpPr>
        <p:spPr>
          <a:xfrm>
            <a:off x="-8467" y="-16933"/>
            <a:ext cx="8754534" cy="6451600"/>
          </a:xfrm>
          <a:custGeom>
            <a:avLst/>
            <a:gdLst/>
            <a:ahLst/>
            <a:cxnLst/>
            <a:rect l="l" t="t" r="r" b="b"/>
            <a:pathLst>
              <a:path w="8754534" h="6451600">
                <a:moveTo>
                  <a:pt x="8373534" y="0"/>
                </a:moveTo>
                <a:lnTo>
                  <a:pt x="8754534" y="5994400"/>
                </a:lnTo>
                <a:lnTo>
                  <a:pt x="0" y="6451600"/>
                </a:lnTo>
                <a:lnTo>
                  <a:pt x="0" y="0"/>
                </a:lnTo>
                <a:lnTo>
                  <a:pt x="8373534" y="0"/>
                </a:lnTo>
                <a:close/>
              </a:path>
            </a:pathLst>
          </a:cu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10379" y="4445000"/>
            <a:ext cx="8464695" cy="1715811"/>
          </a:xfrm>
          <a:custGeom>
            <a:avLst/>
            <a:gdLst/>
            <a:ahLst/>
            <a:cxnLst/>
            <a:rect l="l" t="t" r="r" b="b"/>
            <a:pathLst>
              <a:path w="8428428" h="1878553">
                <a:moveTo>
                  <a:pt x="0" y="438229"/>
                </a:moveTo>
                <a:lnTo>
                  <a:pt x="8343246" y="0"/>
                </a:lnTo>
                <a:lnTo>
                  <a:pt x="8428428" y="1424838"/>
                </a:lnTo>
                <a:lnTo>
                  <a:pt x="7515" y="1878553"/>
                </a:lnTo>
                <a:lnTo>
                  <a:pt x="0" y="438229"/>
                </a:ln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29" name="Freeform 28"/>
          <p:cNvSpPr/>
          <p:nvPr/>
        </p:nvSpPr>
        <p:spPr>
          <a:xfrm>
            <a:off x="-2864" y="0"/>
            <a:ext cx="5811235" cy="321615"/>
          </a:xfrm>
          <a:custGeom>
            <a:avLst/>
            <a:gdLst/>
            <a:ahLst/>
            <a:cxnLst/>
            <a:rect l="l" t="t" r="r" b="b"/>
            <a:pathLst>
              <a:path w="5811235" h="321615">
                <a:moveTo>
                  <a:pt x="0" y="0"/>
                </a:moveTo>
                <a:lnTo>
                  <a:pt x="5811235" y="0"/>
                </a:lnTo>
                <a:lnTo>
                  <a:pt x="1" y="321615"/>
                </a:lnTo>
                <a:cubicBezTo>
                  <a:pt x="1" y="214410"/>
                  <a:pt x="0" y="107205"/>
                  <a:pt x="0" y="0"/>
                </a:cubicBezTo>
                <a:close/>
              </a:path>
            </a:pathLst>
          </a:cu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30" name="Freeform 29"/>
          <p:cNvSpPr/>
          <p:nvPr/>
        </p:nvSpPr>
        <p:spPr>
          <a:xfrm rot="21420000">
            <a:off x="-170768" y="213023"/>
            <a:ext cx="8480534" cy="5746008"/>
          </a:xfrm>
          <a:custGeom>
            <a:avLst/>
            <a:gdLst/>
            <a:ahLst/>
            <a:cxnLst/>
            <a:rect l="l" t="t" r="r" b="b"/>
            <a:pathLst>
              <a:path w="11307378" h="5746008">
                <a:moveTo>
                  <a:pt x="11270997" y="0"/>
                </a:moveTo>
                <a:lnTo>
                  <a:pt x="11307378" y="5746008"/>
                </a:lnTo>
                <a:lnTo>
                  <a:pt x="1" y="574313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sp>
        <p:nvSpPr>
          <p:cNvPr id="2" name="Title 1"/>
          <p:cNvSpPr>
            <a:spLocks noGrp="1"/>
          </p:cNvSpPr>
          <p:nvPr>
            <p:ph type="ctrTitle"/>
          </p:nvPr>
        </p:nvSpPr>
        <p:spPr>
          <a:xfrm rot="21420000">
            <a:off x="451416" y="668338"/>
            <a:ext cx="7533524" cy="2766528"/>
          </a:xfrm>
        </p:spPr>
        <p:txBody>
          <a:bodyPr anchor="b">
            <a:normAutofit/>
          </a:bodyPr>
          <a:lstStyle>
            <a:lvl1pPr algn="r">
              <a:defRPr sz="7200"/>
            </a:lvl1pPr>
          </a:lstStyle>
          <a:p>
            <a:r>
              <a:rPr lang="ru-RU" smtClean="0"/>
              <a:t>Образец заголовка</a:t>
            </a:r>
            <a:endParaRPr lang="en-US" dirty="0"/>
          </a:p>
        </p:txBody>
      </p:sp>
      <p:sp>
        <p:nvSpPr>
          <p:cNvPr id="3" name="Subtitle 2"/>
          <p:cNvSpPr>
            <a:spLocks noGrp="1"/>
          </p:cNvSpPr>
          <p:nvPr>
            <p:ph type="subTitle" idx="1"/>
          </p:nvPr>
        </p:nvSpPr>
        <p:spPr>
          <a:xfrm rot="21420000">
            <a:off x="554462" y="3446830"/>
            <a:ext cx="7512060" cy="550333"/>
          </a:xfrm>
        </p:spPr>
        <p:txBody>
          <a:bodyPr anchor="t">
            <a:noAutofit/>
          </a:bodyPr>
          <a:lstStyle>
            <a:lvl1pPr marL="0" indent="0" algn="r">
              <a:buNone/>
              <a:defRPr sz="2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en-US" dirty="0"/>
          </a:p>
        </p:txBody>
      </p:sp>
      <p:sp>
        <p:nvSpPr>
          <p:cNvPr id="4" name="Date Placeholder 3"/>
          <p:cNvSpPr>
            <a:spLocks noGrp="1"/>
          </p:cNvSpPr>
          <p:nvPr>
            <p:ph type="dt" sz="half" idx="10"/>
          </p:nvPr>
        </p:nvSpPr>
        <p:spPr>
          <a:xfrm rot="21420000">
            <a:off x="3669071" y="4714242"/>
            <a:ext cx="4607740" cy="942356"/>
          </a:xfrm>
        </p:spPr>
        <p:txBody>
          <a:bodyPr/>
          <a:lstStyle>
            <a:lvl1pPr algn="ctr">
              <a:defRPr sz="4200">
                <a:solidFill>
                  <a:schemeClr val="accent1">
                    <a:lumMod val="50000"/>
                  </a:schemeClr>
                </a:solidFill>
              </a:defRPr>
            </a:lvl1pPr>
          </a:lstStyle>
          <a:p>
            <a:fld id="{11F2C4CC-5FC0-4949-8A72-609D127AA554}" type="datetimeFigureOut">
              <a:rPr lang="ru-RU" smtClean="0"/>
              <a:pPr/>
              <a:t>29.03.2022</a:t>
            </a:fld>
            <a:endParaRPr lang="ru-RU"/>
          </a:p>
        </p:txBody>
      </p:sp>
      <p:sp>
        <p:nvSpPr>
          <p:cNvPr id="5" name="Footer Placeholder 4"/>
          <p:cNvSpPr>
            <a:spLocks noGrp="1"/>
          </p:cNvSpPr>
          <p:nvPr>
            <p:ph type="ftr" sz="quarter" idx="11"/>
          </p:nvPr>
        </p:nvSpPr>
        <p:spPr>
          <a:xfrm rot="21420000">
            <a:off x="-12134" y="4954635"/>
            <a:ext cx="2987069" cy="918361"/>
          </a:xfrm>
        </p:spPr>
        <p:txBody>
          <a:bodyPr vert="horz" lIns="91440" tIns="45720" rIns="91440" bIns="45720" rtlCol="0" anchor="ctr"/>
          <a:lstStyle>
            <a:lvl1pPr algn="r">
              <a:defRPr lang="en-US" sz="4200" dirty="0"/>
            </a:lvl1pPr>
          </a:lstStyle>
          <a:p>
            <a:endParaRPr lang="ru-RU"/>
          </a:p>
        </p:txBody>
      </p:sp>
      <p:sp>
        <p:nvSpPr>
          <p:cNvPr id="6" name="Slide Number Placeholder 5"/>
          <p:cNvSpPr>
            <a:spLocks noGrp="1"/>
          </p:cNvSpPr>
          <p:nvPr>
            <p:ph type="sldNum" sz="quarter" idx="12"/>
          </p:nvPr>
        </p:nvSpPr>
        <p:spPr>
          <a:xfrm rot="21420000">
            <a:off x="7401518" y="3819948"/>
            <a:ext cx="680390" cy="498470"/>
          </a:xfrm>
        </p:spPr>
        <p:txBody>
          <a:bodyPr/>
          <a:lstStyle>
            <a:lvl1pPr>
              <a:defRPr sz="2400">
                <a:solidFill>
                  <a:schemeClr val="tx1">
                    <a:lumMod val="75000"/>
                    <a:lumOff val="25000"/>
                  </a:schemeClr>
                </a:solidFill>
              </a:defRPr>
            </a:lvl1pPr>
          </a:lstStyle>
          <a:p>
            <a:fld id="{C75EDB2B-10F2-44CF-8DB9-6974561948A8}" type="slidenum">
              <a:rPr lang="ru-RU" smtClean="0"/>
              <a:pPr/>
              <a:t>‹#›</a:t>
            </a:fld>
            <a:endParaRPr lang="ru-RU"/>
          </a:p>
        </p:txBody>
      </p:sp>
      <p:sp>
        <p:nvSpPr>
          <p:cNvPr id="33" name="5-Point Star 32"/>
          <p:cNvSpPr/>
          <p:nvPr/>
        </p:nvSpPr>
        <p:spPr>
          <a:xfrm rot="21420000">
            <a:off x="3121951" y="5057183"/>
            <a:ext cx="515386" cy="515386"/>
          </a:xfrm>
          <a:prstGeom prst="star5">
            <a:avLst>
              <a:gd name="adj" fmla="val 26693"/>
              <a:gd name="hf" fmla="val 105146"/>
              <a:gd name="vf" fmla="val 110557"/>
            </a:avLst>
          </a:prstGeom>
          <a:solidFill>
            <a:schemeClr val="tx1">
              <a:alpha val="40000"/>
            </a:schemeClr>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9129327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14350" y="4106333"/>
            <a:ext cx="7796031" cy="588846"/>
          </a:xfrm>
        </p:spPr>
        <p:txBody>
          <a:bodyPr anchor="b"/>
          <a:lstStyle>
            <a:lvl1pPr>
              <a:defRPr sz="32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14351" y="685800"/>
            <a:ext cx="7794385" cy="319490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514335" y="4702923"/>
            <a:ext cx="7796046" cy="682472"/>
          </a:xfrm>
        </p:spPr>
        <p:txBody>
          <a:bodyPr anchor="t"/>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1F2C4CC-5FC0-4949-8A72-609D127AA554}" type="datetimeFigureOut">
              <a:rPr lang="ru-RU" smtClean="0"/>
              <a:pPr/>
              <a:t>29.03.2022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75EDB2B-10F2-44CF-8DB9-6974561948A8}" type="slidenum">
              <a:rPr lang="ru-RU" smtClean="0"/>
              <a:pPr/>
              <a:t>‹#›</a:t>
            </a:fld>
            <a:endParaRPr lang="ru-RU"/>
          </a:p>
        </p:txBody>
      </p:sp>
    </p:spTree>
    <p:extLst>
      <p:ext uri="{BB962C8B-B14F-4D97-AF65-F5344CB8AC3E}">
        <p14:creationId xmlns:p14="http://schemas.microsoft.com/office/powerpoint/2010/main" val="2656228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514351" y="685801"/>
            <a:ext cx="7797677" cy="3194903"/>
          </a:xfrm>
        </p:spPr>
        <p:txBody>
          <a:bodyPr anchor="ctr">
            <a:normAutofit/>
          </a:bodyPr>
          <a:lstStyle>
            <a:lvl1pPr algn="ctr">
              <a:defRPr sz="4800"/>
            </a:lvl1pPr>
          </a:lstStyle>
          <a:p>
            <a:r>
              <a:rPr lang="ru-RU" smtClean="0"/>
              <a:t>Образец заголовка</a:t>
            </a:r>
            <a:endParaRPr lang="en-US" dirty="0"/>
          </a:p>
        </p:txBody>
      </p:sp>
      <p:sp>
        <p:nvSpPr>
          <p:cNvPr id="4" name="Text Placeholder 3"/>
          <p:cNvSpPr>
            <a:spLocks noGrp="1"/>
          </p:cNvSpPr>
          <p:nvPr>
            <p:ph type="body" sz="half" idx="2"/>
          </p:nvPr>
        </p:nvSpPr>
        <p:spPr>
          <a:xfrm>
            <a:off x="514335" y="4106333"/>
            <a:ext cx="7796047" cy="1273606"/>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1F2C4CC-5FC0-4949-8A72-609D127AA554}" type="datetimeFigureOut">
              <a:rPr lang="ru-RU" smtClean="0"/>
              <a:pPr/>
              <a:t>29.03.2022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75EDB2B-10F2-44CF-8DB9-6974561948A8}" type="slidenum">
              <a:rPr lang="ru-RU" smtClean="0"/>
              <a:pPr/>
              <a:t>‹#›</a:t>
            </a:fld>
            <a:endParaRPr lang="ru-RU"/>
          </a:p>
        </p:txBody>
      </p:sp>
    </p:spTree>
    <p:extLst>
      <p:ext uri="{BB962C8B-B14F-4D97-AF65-F5344CB8AC3E}">
        <p14:creationId xmlns:p14="http://schemas.microsoft.com/office/powerpoint/2010/main" val="36803401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41299" y="685800"/>
            <a:ext cx="7143765" cy="2916704"/>
          </a:xfrm>
        </p:spPr>
        <p:txBody>
          <a:bodyPr anchor="ctr">
            <a:normAutofit/>
          </a:bodyPr>
          <a:lstStyle>
            <a:lvl1pPr algn="ctr">
              <a:defRPr sz="4800"/>
            </a:lvl1pPr>
          </a:lstStyle>
          <a:p>
            <a:r>
              <a:rPr lang="ru-RU" smtClean="0"/>
              <a:t>Образец заголовка</a:t>
            </a:r>
            <a:endParaRPr lang="en-US" dirty="0"/>
          </a:p>
        </p:txBody>
      </p:sp>
      <p:sp>
        <p:nvSpPr>
          <p:cNvPr id="12" name="Text Placeholder 3"/>
          <p:cNvSpPr>
            <a:spLocks noGrp="1"/>
          </p:cNvSpPr>
          <p:nvPr>
            <p:ph type="body" sz="half" idx="13"/>
          </p:nvPr>
        </p:nvSpPr>
        <p:spPr>
          <a:xfrm>
            <a:off x="1162698" y="3610032"/>
            <a:ext cx="6500967" cy="377768"/>
          </a:xfrm>
        </p:spPr>
        <p:txBody>
          <a:bodyPr anchor="t">
            <a:normAutofit/>
          </a:bodyPr>
          <a:lstStyle>
            <a:lvl1pPr marL="0" indent="0" algn="r">
              <a:buNone/>
              <a:defRPr sz="1400">
                <a:solidFill>
                  <a:schemeClr val="tx1">
                    <a:lumMod val="50000"/>
                    <a:lumOff val="50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4" name="Text Placeholder 3"/>
          <p:cNvSpPr>
            <a:spLocks noGrp="1"/>
          </p:cNvSpPr>
          <p:nvPr>
            <p:ph type="body" sz="half" idx="2"/>
          </p:nvPr>
        </p:nvSpPr>
        <p:spPr>
          <a:xfrm>
            <a:off x="514351" y="4106334"/>
            <a:ext cx="7797662" cy="1268252"/>
          </a:xfrm>
        </p:spPr>
        <p:txBody>
          <a:bodyPr anchor="ct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1F2C4CC-5FC0-4949-8A72-609D127AA554}" type="datetimeFigureOut">
              <a:rPr lang="ru-RU" smtClean="0"/>
              <a:pPr/>
              <a:t>29.03.2022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75EDB2B-10F2-44CF-8DB9-6974561948A8}" type="slidenum">
              <a:rPr lang="ru-RU" smtClean="0"/>
              <a:pPr/>
              <a:t>‹#›</a:t>
            </a:fld>
            <a:endParaRPr lang="ru-RU"/>
          </a:p>
        </p:txBody>
      </p:sp>
      <p:sp>
        <p:nvSpPr>
          <p:cNvPr id="10" name="TextBox 9"/>
          <p:cNvSpPr txBox="1"/>
          <p:nvPr/>
        </p:nvSpPr>
        <p:spPr>
          <a:xfrm>
            <a:off x="404280" y="887850"/>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1" name="TextBox 10"/>
          <p:cNvSpPr txBox="1"/>
          <p:nvPr/>
        </p:nvSpPr>
        <p:spPr>
          <a:xfrm>
            <a:off x="7897147" y="2906482"/>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3070779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514351" y="1723855"/>
            <a:ext cx="7796030" cy="2511835"/>
          </a:xfrm>
        </p:spPr>
        <p:txBody>
          <a:bodyPr anchor="b">
            <a:normAutofit/>
          </a:bodyPr>
          <a:lstStyle>
            <a:lvl1pPr algn="l">
              <a:defRPr sz="4800"/>
            </a:lvl1pPr>
          </a:lstStyle>
          <a:p>
            <a:r>
              <a:rPr lang="ru-RU" smtClean="0"/>
              <a:t>Образец заголовка</a:t>
            </a:r>
            <a:endParaRPr lang="en-US" dirty="0"/>
          </a:p>
        </p:txBody>
      </p:sp>
      <p:sp>
        <p:nvSpPr>
          <p:cNvPr id="4" name="Text Placeholder 3"/>
          <p:cNvSpPr>
            <a:spLocks noGrp="1"/>
          </p:cNvSpPr>
          <p:nvPr>
            <p:ph type="body" sz="half" idx="2"/>
          </p:nvPr>
        </p:nvSpPr>
        <p:spPr>
          <a:xfrm>
            <a:off x="514351" y="4247468"/>
            <a:ext cx="7796030" cy="1140644"/>
          </a:xfrm>
        </p:spPr>
        <p:txBody>
          <a:bodyPr anchor="t">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1F2C4CC-5FC0-4949-8A72-609D127AA554}" type="datetimeFigureOut">
              <a:rPr lang="ru-RU" smtClean="0"/>
              <a:pPr/>
              <a:t>29.03.2022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75EDB2B-10F2-44CF-8DB9-6974561948A8}" type="slidenum">
              <a:rPr lang="ru-RU" smtClean="0"/>
              <a:pPr/>
              <a:t>‹#›</a:t>
            </a:fld>
            <a:endParaRPr lang="ru-RU"/>
          </a:p>
        </p:txBody>
      </p:sp>
    </p:spTree>
    <p:extLst>
      <p:ext uri="{BB962C8B-B14F-4D97-AF65-F5344CB8AC3E}">
        <p14:creationId xmlns:p14="http://schemas.microsoft.com/office/powerpoint/2010/main" val="13119923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514351" y="685801"/>
            <a:ext cx="7796030" cy="1151965"/>
          </a:xfrm>
        </p:spPr>
        <p:txBody>
          <a:bodyPr/>
          <a:lstStyle>
            <a:lvl1pPr algn="ctr">
              <a:defRPr/>
            </a:lvl1pPr>
          </a:lstStyle>
          <a:p>
            <a:r>
              <a:rPr lang="ru-RU" smtClean="0"/>
              <a:t>Образец заголовка</a:t>
            </a:r>
            <a:endParaRPr lang="en-US" dirty="0"/>
          </a:p>
        </p:txBody>
      </p:sp>
      <p:sp>
        <p:nvSpPr>
          <p:cNvPr id="7" name="Text Placeholder 2"/>
          <p:cNvSpPr>
            <a:spLocks noGrp="1"/>
          </p:cNvSpPr>
          <p:nvPr>
            <p:ph type="body" idx="1"/>
          </p:nvPr>
        </p:nvSpPr>
        <p:spPr>
          <a:xfrm>
            <a:off x="514352" y="2063395"/>
            <a:ext cx="2482596"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8" name="Text Placeholder 3"/>
          <p:cNvSpPr>
            <a:spLocks noGrp="1"/>
          </p:cNvSpPr>
          <p:nvPr>
            <p:ph type="body" sz="half" idx="15"/>
          </p:nvPr>
        </p:nvSpPr>
        <p:spPr>
          <a:xfrm>
            <a:off x="514352" y="2639658"/>
            <a:ext cx="2482596"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9" name="Text Placeholder 4"/>
          <p:cNvSpPr>
            <a:spLocks noGrp="1"/>
          </p:cNvSpPr>
          <p:nvPr>
            <p:ph type="body" sz="quarter" idx="3"/>
          </p:nvPr>
        </p:nvSpPr>
        <p:spPr>
          <a:xfrm>
            <a:off x="3175967" y="2063395"/>
            <a:ext cx="2482596"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0" name="Text Placeholder 3"/>
          <p:cNvSpPr>
            <a:spLocks noGrp="1"/>
          </p:cNvSpPr>
          <p:nvPr>
            <p:ph type="body" sz="half" idx="16"/>
          </p:nvPr>
        </p:nvSpPr>
        <p:spPr>
          <a:xfrm>
            <a:off x="3175966" y="2639658"/>
            <a:ext cx="2482596"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1" name="Text Placeholder 4"/>
          <p:cNvSpPr>
            <a:spLocks noGrp="1"/>
          </p:cNvSpPr>
          <p:nvPr>
            <p:ph type="body" sz="quarter" idx="13"/>
          </p:nvPr>
        </p:nvSpPr>
        <p:spPr>
          <a:xfrm>
            <a:off x="5827785" y="2063395"/>
            <a:ext cx="2482596" cy="576262"/>
          </a:xfrm>
        </p:spPr>
        <p:txBody>
          <a:bodyPr anchor="b">
            <a:noAutofit/>
          </a:bodyPr>
          <a:lstStyle>
            <a:lvl1pPr marL="0" indent="0" algn="ctr">
              <a:lnSpc>
                <a:spcPct val="90000"/>
              </a:lnSpc>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Text Placeholder 3"/>
          <p:cNvSpPr>
            <a:spLocks noGrp="1"/>
          </p:cNvSpPr>
          <p:nvPr>
            <p:ph type="body" sz="half" idx="17"/>
          </p:nvPr>
        </p:nvSpPr>
        <p:spPr>
          <a:xfrm>
            <a:off x="5827785" y="2639658"/>
            <a:ext cx="2482596" cy="273492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11F2C4CC-5FC0-4949-8A72-609D127AA554}" type="datetimeFigureOut">
              <a:rPr lang="ru-RU" smtClean="0"/>
              <a:pPr/>
              <a:t>29.03.2022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C75EDB2B-10F2-44CF-8DB9-6974561948A8}" type="slidenum">
              <a:rPr lang="ru-RU" smtClean="0"/>
              <a:pPr/>
              <a:t>‹#›</a:t>
            </a:fld>
            <a:endParaRPr lang="ru-RU"/>
          </a:p>
        </p:txBody>
      </p:sp>
    </p:spTree>
    <p:extLst>
      <p:ext uri="{BB962C8B-B14F-4D97-AF65-F5344CB8AC3E}">
        <p14:creationId xmlns:p14="http://schemas.microsoft.com/office/powerpoint/2010/main" val="39343730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30" name="Title 1"/>
          <p:cNvSpPr>
            <a:spLocks noGrp="1"/>
          </p:cNvSpPr>
          <p:nvPr>
            <p:ph type="title"/>
          </p:nvPr>
        </p:nvSpPr>
        <p:spPr>
          <a:xfrm>
            <a:off x="514351" y="685801"/>
            <a:ext cx="7797662" cy="1151965"/>
          </a:xfrm>
        </p:spPr>
        <p:txBody>
          <a:bodyPr/>
          <a:lstStyle>
            <a:lvl1pPr algn="ctr">
              <a:defRPr/>
            </a:lvl1pPr>
          </a:lstStyle>
          <a:p>
            <a:r>
              <a:rPr lang="ru-RU" smtClean="0"/>
              <a:t>Образец заголовка</a:t>
            </a:r>
            <a:endParaRPr lang="en-US" dirty="0"/>
          </a:p>
        </p:txBody>
      </p:sp>
      <p:sp>
        <p:nvSpPr>
          <p:cNvPr id="19" name="Text Placeholder 2"/>
          <p:cNvSpPr>
            <a:spLocks noGrp="1"/>
          </p:cNvSpPr>
          <p:nvPr>
            <p:ph type="body" idx="1"/>
          </p:nvPr>
        </p:nvSpPr>
        <p:spPr>
          <a:xfrm>
            <a:off x="518880" y="3813025"/>
            <a:ext cx="2482596"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Picture Placeholder 2"/>
          <p:cNvSpPr>
            <a:spLocks noGrp="1" noChangeAspect="1"/>
          </p:cNvSpPr>
          <p:nvPr>
            <p:ph type="pic" idx="15"/>
          </p:nvPr>
        </p:nvSpPr>
        <p:spPr>
          <a:xfrm>
            <a:off x="514335" y="2063396"/>
            <a:ext cx="2482596" cy="1536725"/>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1" name="Text Placeholder 3"/>
          <p:cNvSpPr>
            <a:spLocks noGrp="1"/>
          </p:cNvSpPr>
          <p:nvPr>
            <p:ph type="body" sz="half" idx="18"/>
          </p:nvPr>
        </p:nvSpPr>
        <p:spPr>
          <a:xfrm>
            <a:off x="518880" y="4389288"/>
            <a:ext cx="2482596" cy="98529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2" name="Text Placeholder 4"/>
          <p:cNvSpPr>
            <a:spLocks noGrp="1"/>
          </p:cNvSpPr>
          <p:nvPr>
            <p:ph type="body" sz="quarter" idx="3"/>
          </p:nvPr>
        </p:nvSpPr>
        <p:spPr>
          <a:xfrm>
            <a:off x="3178058" y="3813025"/>
            <a:ext cx="2482596"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3" name="Picture Placeholder 2"/>
          <p:cNvSpPr>
            <a:spLocks noGrp="1" noChangeAspect="1"/>
          </p:cNvSpPr>
          <p:nvPr>
            <p:ph type="pic" idx="21"/>
          </p:nvPr>
        </p:nvSpPr>
        <p:spPr>
          <a:xfrm>
            <a:off x="3176999" y="2063396"/>
            <a:ext cx="2482596" cy="1535237"/>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19"/>
          </p:nvPr>
        </p:nvSpPr>
        <p:spPr>
          <a:xfrm>
            <a:off x="3176998" y="4389286"/>
            <a:ext cx="2483655" cy="98530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5" name="Text Placeholder 4"/>
          <p:cNvSpPr>
            <a:spLocks noGrp="1"/>
          </p:cNvSpPr>
          <p:nvPr>
            <p:ph type="body" sz="quarter" idx="13"/>
          </p:nvPr>
        </p:nvSpPr>
        <p:spPr>
          <a:xfrm>
            <a:off x="5826708" y="3813025"/>
            <a:ext cx="2482596" cy="576262"/>
          </a:xfrm>
        </p:spPr>
        <p:txBody>
          <a:bodyPr anchor="b">
            <a:noAutofit/>
          </a:bodyPr>
          <a:lstStyle>
            <a:lvl1pPr marL="0" indent="0" algn="ctr">
              <a:lnSpc>
                <a:spcPct val="90000"/>
              </a:lnSpc>
              <a:buNone/>
              <a:defRPr sz="22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6" name="Picture Placeholder 2"/>
          <p:cNvSpPr>
            <a:spLocks noGrp="1" noChangeAspect="1"/>
          </p:cNvSpPr>
          <p:nvPr>
            <p:ph type="pic" idx="22"/>
          </p:nvPr>
        </p:nvSpPr>
        <p:spPr>
          <a:xfrm>
            <a:off x="5826614" y="2063394"/>
            <a:ext cx="2482596" cy="1537196"/>
          </a:xfrm>
          <a:prstGeom prst="roundRect">
            <a:avLst>
              <a:gd name="adj" fmla="val 0"/>
            </a:avLst>
          </a:prstGeom>
          <a:ln w="57150" cmpd="thinThick">
            <a:solidFill>
              <a:schemeClr val="bg1">
                <a:lumMod val="50000"/>
              </a:schemeClr>
            </a:solidFill>
            <a:miter lim="800000"/>
          </a:ln>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7" name="Text Placeholder 3"/>
          <p:cNvSpPr>
            <a:spLocks noGrp="1"/>
          </p:cNvSpPr>
          <p:nvPr>
            <p:ph type="body" sz="half" idx="20"/>
          </p:nvPr>
        </p:nvSpPr>
        <p:spPr>
          <a:xfrm>
            <a:off x="5826614" y="4389284"/>
            <a:ext cx="2482596" cy="985302"/>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3" name="Date Placeholder 2"/>
          <p:cNvSpPr>
            <a:spLocks noGrp="1"/>
          </p:cNvSpPr>
          <p:nvPr>
            <p:ph type="dt" sz="half" idx="10"/>
          </p:nvPr>
        </p:nvSpPr>
        <p:spPr/>
        <p:txBody>
          <a:bodyPr/>
          <a:lstStyle/>
          <a:p>
            <a:fld id="{11F2C4CC-5FC0-4949-8A72-609D127AA554}" type="datetimeFigureOut">
              <a:rPr lang="ru-RU" smtClean="0"/>
              <a:pPr/>
              <a:t>29.03.2022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C75EDB2B-10F2-44CF-8DB9-6974561948A8}" type="slidenum">
              <a:rPr lang="ru-RU" smtClean="0"/>
              <a:pPr/>
              <a:t>‹#›</a:t>
            </a:fld>
            <a:endParaRPr lang="ru-RU"/>
          </a:p>
        </p:txBody>
      </p:sp>
    </p:spTree>
    <p:extLst>
      <p:ext uri="{BB962C8B-B14F-4D97-AF65-F5344CB8AC3E}">
        <p14:creationId xmlns:p14="http://schemas.microsoft.com/office/powerpoint/2010/main" val="9631667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r">
              <a:defRPr/>
            </a:lvl1pPr>
          </a:lstStyle>
          <a:p>
            <a:r>
              <a:rPr lang="ru-RU" smtClean="0"/>
              <a:t>Образец заголовка</a:t>
            </a:r>
            <a:endParaRPr lang="en-US" dirty="0"/>
          </a:p>
        </p:txBody>
      </p:sp>
      <p:sp>
        <p:nvSpPr>
          <p:cNvPr id="11" name="Vertical Text Placeholder 2"/>
          <p:cNvSpPr>
            <a:spLocks noGrp="1"/>
          </p:cNvSpPr>
          <p:nvPr>
            <p:ph type="body" orient="vert" sz="quarter" idx="13"/>
          </p:nvPr>
        </p:nvSpPr>
        <p:spPr>
          <a:xfrm>
            <a:off x="514351" y="2063396"/>
            <a:ext cx="7796030" cy="331119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1F2C4CC-5FC0-4949-8A72-609D127AA554}" type="datetimeFigureOut">
              <a:rPr lang="ru-RU" smtClean="0"/>
              <a:pPr/>
              <a:t>29.03.2022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75EDB2B-10F2-44CF-8DB9-6974561948A8}" type="slidenum">
              <a:rPr lang="ru-RU" smtClean="0"/>
              <a:pPr/>
              <a:t>‹#›</a:t>
            </a:fld>
            <a:endParaRPr lang="ru-RU"/>
          </a:p>
        </p:txBody>
      </p:sp>
    </p:spTree>
    <p:extLst>
      <p:ext uri="{BB962C8B-B14F-4D97-AF65-F5344CB8AC3E}">
        <p14:creationId xmlns:p14="http://schemas.microsoft.com/office/powerpoint/2010/main" val="39705461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1896" y="685801"/>
            <a:ext cx="1698485" cy="4688785"/>
          </a:xfrm>
        </p:spPr>
        <p:txBody>
          <a:bodyPr vert="eaVert"/>
          <a:lstStyle>
            <a:lvl1pPr algn="l">
              <a:defRPr/>
            </a:lvl1pPr>
          </a:lstStyle>
          <a:p>
            <a:r>
              <a:rPr lang="ru-RU" smtClean="0"/>
              <a:t>Образец заголовка</a:t>
            </a:r>
            <a:endParaRPr lang="en-US" dirty="0"/>
          </a:p>
        </p:txBody>
      </p:sp>
      <p:sp>
        <p:nvSpPr>
          <p:cNvPr id="8" name="Vertical Text Placeholder 2"/>
          <p:cNvSpPr>
            <a:spLocks noGrp="1"/>
          </p:cNvSpPr>
          <p:nvPr>
            <p:ph type="body" orient="vert" sz="quarter" idx="13"/>
          </p:nvPr>
        </p:nvSpPr>
        <p:spPr>
          <a:xfrm>
            <a:off x="514351" y="685801"/>
            <a:ext cx="5928323" cy="4688785"/>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1F2C4CC-5FC0-4949-8A72-609D127AA554}" type="datetimeFigureOut">
              <a:rPr lang="ru-RU" smtClean="0"/>
              <a:pPr/>
              <a:t>29.03.2022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75EDB2B-10F2-44CF-8DB9-6974561948A8}" type="slidenum">
              <a:rPr lang="ru-RU" smtClean="0"/>
              <a:pPr/>
              <a:t>‹#›</a:t>
            </a:fld>
            <a:endParaRPr lang="ru-RU"/>
          </a:p>
        </p:txBody>
      </p:sp>
    </p:spTree>
    <p:extLst>
      <p:ext uri="{BB962C8B-B14F-4D97-AF65-F5344CB8AC3E}">
        <p14:creationId xmlns:p14="http://schemas.microsoft.com/office/powerpoint/2010/main" val="4129864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AndObj">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473075"/>
            <a:ext cx="81534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533400" y="1828800"/>
            <a:ext cx="4000500" cy="40386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86300" y="1828800"/>
            <a:ext cx="4000500" cy="40386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533400" y="6248400"/>
            <a:ext cx="2057400" cy="457200"/>
          </a:xfrm>
        </p:spPr>
        <p:txBody>
          <a:bodyPr/>
          <a:lstStyle>
            <a:lvl1pPr>
              <a:defRPr/>
            </a:lvl1pPr>
          </a:lstStyle>
          <a:p>
            <a:endParaRPr lang="ru-RU" altLang="ru-RU"/>
          </a:p>
        </p:txBody>
      </p:sp>
      <p:sp>
        <p:nvSpPr>
          <p:cNvPr id="6" name="Нижний колонтитул 5"/>
          <p:cNvSpPr>
            <a:spLocks noGrp="1"/>
          </p:cNvSpPr>
          <p:nvPr>
            <p:ph type="ftr" sz="quarter" idx="11"/>
          </p:nvPr>
        </p:nvSpPr>
        <p:spPr>
          <a:xfrm>
            <a:off x="3238500" y="6248400"/>
            <a:ext cx="2895600" cy="457200"/>
          </a:xfrm>
        </p:spPr>
        <p:txBody>
          <a:bodyPr/>
          <a:lstStyle>
            <a:lvl1pPr>
              <a:defRPr/>
            </a:lvl1pPr>
          </a:lstStyle>
          <a:p>
            <a:endParaRPr lang="ru-RU" altLang="ru-RU"/>
          </a:p>
        </p:txBody>
      </p:sp>
      <p:sp>
        <p:nvSpPr>
          <p:cNvPr id="7" name="Номер слайда 6"/>
          <p:cNvSpPr>
            <a:spLocks noGrp="1"/>
          </p:cNvSpPr>
          <p:nvPr>
            <p:ph type="sldNum" sz="quarter" idx="12"/>
          </p:nvPr>
        </p:nvSpPr>
        <p:spPr>
          <a:xfrm>
            <a:off x="6781800" y="6248400"/>
            <a:ext cx="1905000" cy="457200"/>
          </a:xfrm>
        </p:spPr>
        <p:txBody>
          <a:bodyPr/>
          <a:lstStyle>
            <a:lvl1pPr>
              <a:defRPr/>
            </a:lvl1pPr>
          </a:lstStyle>
          <a:p>
            <a:fld id="{2BE609CE-626A-4F56-9C66-943AA7268FEB}" type="slidenum">
              <a:rPr lang="ru-RU" altLang="ru-RU"/>
              <a:pPr/>
              <a:t>‹#›</a:t>
            </a:fld>
            <a:endParaRPr lang="ru-RU" altLang="ru-RU"/>
          </a:p>
        </p:txBody>
      </p:sp>
    </p:spTree>
    <p:extLst>
      <p:ext uri="{BB962C8B-B14F-4D97-AF65-F5344CB8AC3E}">
        <p14:creationId xmlns:p14="http://schemas.microsoft.com/office/powerpoint/2010/main" val="17322987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12" name="Content Placeholder 2"/>
          <p:cNvSpPr>
            <a:spLocks noGrp="1"/>
          </p:cNvSpPr>
          <p:nvPr>
            <p:ph sz="quarter" idx="13"/>
          </p:nvPr>
        </p:nvSpPr>
        <p:spPr>
          <a:xfrm>
            <a:off x="514351" y="2063396"/>
            <a:ext cx="7796030" cy="3311189"/>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11F2C4CC-5FC0-4949-8A72-609D127AA554}" type="datetimeFigureOut">
              <a:rPr lang="ru-RU" smtClean="0"/>
              <a:pPr/>
              <a:t>29.03.2022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75EDB2B-10F2-44CF-8DB9-6974561948A8}" type="slidenum">
              <a:rPr lang="ru-RU" smtClean="0"/>
              <a:pPr/>
              <a:t>‹#›</a:t>
            </a:fld>
            <a:endParaRPr lang="ru-RU"/>
          </a:p>
        </p:txBody>
      </p:sp>
    </p:spTree>
    <p:extLst>
      <p:ext uri="{BB962C8B-B14F-4D97-AF65-F5344CB8AC3E}">
        <p14:creationId xmlns:p14="http://schemas.microsoft.com/office/powerpoint/2010/main" val="36050673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514351" y="685801"/>
            <a:ext cx="7796030" cy="3193487"/>
          </a:xfrm>
        </p:spPr>
        <p:txBody>
          <a:bodyPr anchor="b">
            <a:normAutofit/>
          </a:bodyPr>
          <a:lstStyle>
            <a:lvl1pPr algn="l">
              <a:defRPr sz="5400"/>
            </a:lvl1pPr>
          </a:lstStyle>
          <a:p>
            <a:r>
              <a:rPr lang="ru-RU" smtClean="0"/>
              <a:t>Образец заголовка</a:t>
            </a:r>
            <a:endParaRPr lang="en-US" dirty="0"/>
          </a:p>
        </p:txBody>
      </p:sp>
      <p:sp>
        <p:nvSpPr>
          <p:cNvPr id="3" name="Text Placeholder 2"/>
          <p:cNvSpPr>
            <a:spLocks noGrp="1"/>
          </p:cNvSpPr>
          <p:nvPr>
            <p:ph type="body" idx="1"/>
          </p:nvPr>
        </p:nvSpPr>
        <p:spPr>
          <a:xfrm>
            <a:off x="514351" y="3742267"/>
            <a:ext cx="7796030" cy="1639614"/>
          </a:xfrm>
        </p:spPr>
        <p:txBody>
          <a:bodyPr anchor="t">
            <a:normAutofit/>
          </a:bodyPr>
          <a:lstStyle>
            <a:lvl1pPr marL="0" indent="0" algn="l">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11F2C4CC-5FC0-4949-8A72-609D127AA554}" type="datetimeFigureOut">
              <a:rPr lang="ru-RU" smtClean="0"/>
              <a:pPr/>
              <a:t>29.03.2022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75EDB2B-10F2-44CF-8DB9-6974561948A8}" type="slidenum">
              <a:rPr lang="ru-RU" smtClean="0"/>
              <a:pPr/>
              <a:t>‹#›</a:t>
            </a:fld>
            <a:endParaRPr lang="ru-RU"/>
          </a:p>
        </p:txBody>
      </p:sp>
    </p:spTree>
    <p:extLst>
      <p:ext uri="{BB962C8B-B14F-4D97-AF65-F5344CB8AC3E}">
        <p14:creationId xmlns:p14="http://schemas.microsoft.com/office/powerpoint/2010/main" val="31085247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4" name="Title 1"/>
          <p:cNvSpPr>
            <a:spLocks noGrp="1"/>
          </p:cNvSpPr>
          <p:nvPr>
            <p:ph type="title"/>
          </p:nvPr>
        </p:nvSpPr>
        <p:spPr>
          <a:xfrm>
            <a:off x="514351" y="685800"/>
            <a:ext cx="7797662" cy="1158140"/>
          </a:xfrm>
        </p:spPr>
        <p:txBody>
          <a:bodyPr/>
          <a:lstStyle/>
          <a:p>
            <a:r>
              <a:rPr lang="ru-RU" smtClean="0"/>
              <a:t>Образец заголовка</a:t>
            </a:r>
            <a:endParaRPr lang="en-US" dirty="0"/>
          </a:p>
        </p:txBody>
      </p:sp>
      <p:sp>
        <p:nvSpPr>
          <p:cNvPr id="12" name="Content Placeholder 2"/>
          <p:cNvSpPr>
            <a:spLocks noGrp="1"/>
          </p:cNvSpPr>
          <p:nvPr>
            <p:ph sz="quarter" idx="13"/>
          </p:nvPr>
        </p:nvSpPr>
        <p:spPr>
          <a:xfrm>
            <a:off x="514350" y="2063396"/>
            <a:ext cx="3816536" cy="3311189"/>
          </a:xfrm>
        </p:spPr>
        <p:txBody>
          <a:bodyPr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3"/>
          <p:cNvSpPr>
            <a:spLocks noGrp="1"/>
          </p:cNvSpPr>
          <p:nvPr>
            <p:ph sz="quarter" idx="14"/>
          </p:nvPr>
        </p:nvSpPr>
        <p:spPr>
          <a:xfrm>
            <a:off x="4495478" y="2063396"/>
            <a:ext cx="3814904" cy="3311189"/>
          </a:xfrm>
        </p:spPr>
        <p:txBody>
          <a:bodyPr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11F2C4CC-5FC0-4949-8A72-609D127AA554}" type="datetimeFigureOut">
              <a:rPr lang="ru-RU" smtClean="0"/>
              <a:pPr/>
              <a:t>29.03.2022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75EDB2B-10F2-44CF-8DB9-6974561948A8}" type="slidenum">
              <a:rPr lang="ru-RU" smtClean="0"/>
              <a:pPr/>
              <a:t>‹#›</a:t>
            </a:fld>
            <a:endParaRPr lang="ru-RU"/>
          </a:p>
        </p:txBody>
      </p:sp>
    </p:spTree>
    <p:extLst>
      <p:ext uri="{BB962C8B-B14F-4D97-AF65-F5344CB8AC3E}">
        <p14:creationId xmlns:p14="http://schemas.microsoft.com/office/powerpoint/2010/main" val="23190617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4" name="Title 1"/>
          <p:cNvSpPr>
            <a:spLocks noGrp="1"/>
          </p:cNvSpPr>
          <p:nvPr>
            <p:ph type="title"/>
          </p:nvPr>
        </p:nvSpPr>
        <p:spPr>
          <a:xfrm>
            <a:off x="514351" y="685800"/>
            <a:ext cx="7796030" cy="1158140"/>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739569" y="2063396"/>
            <a:ext cx="3591317"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2" name="Content Placeholder 3"/>
          <p:cNvSpPr>
            <a:spLocks noGrp="1"/>
          </p:cNvSpPr>
          <p:nvPr>
            <p:ph sz="quarter" idx="13"/>
          </p:nvPr>
        </p:nvSpPr>
        <p:spPr>
          <a:xfrm>
            <a:off x="514352" y="2861733"/>
            <a:ext cx="3816534" cy="2512852"/>
          </a:xfrm>
        </p:spPr>
        <p:txBody>
          <a:bodyPr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715340" y="2063396"/>
            <a:ext cx="3596671" cy="679994"/>
          </a:xfrm>
        </p:spPr>
        <p:txBody>
          <a:bodyPr anchor="b">
            <a:noAutofit/>
          </a:bodyPr>
          <a:lstStyle>
            <a:lvl1pPr marL="0" indent="0">
              <a:lnSpc>
                <a:spcPct val="90000"/>
              </a:lnSpc>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3" name="Content Placeholder 5"/>
          <p:cNvSpPr>
            <a:spLocks noGrp="1"/>
          </p:cNvSpPr>
          <p:nvPr>
            <p:ph sz="quarter" idx="14"/>
          </p:nvPr>
        </p:nvSpPr>
        <p:spPr>
          <a:xfrm>
            <a:off x="4495477" y="2861733"/>
            <a:ext cx="3816535" cy="2512852"/>
          </a:xfrm>
        </p:spPr>
        <p:txBody>
          <a:bodyPr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11F2C4CC-5FC0-4949-8A72-609D127AA554}" type="datetimeFigureOut">
              <a:rPr lang="ru-RU" smtClean="0"/>
              <a:pPr/>
              <a:t>29.03.2022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C75EDB2B-10F2-44CF-8DB9-6974561948A8}" type="slidenum">
              <a:rPr lang="ru-RU" smtClean="0"/>
              <a:pPr/>
              <a:t>‹#›</a:t>
            </a:fld>
            <a:endParaRPr lang="ru-RU"/>
          </a:p>
        </p:txBody>
      </p:sp>
    </p:spTree>
    <p:extLst>
      <p:ext uri="{BB962C8B-B14F-4D97-AF65-F5344CB8AC3E}">
        <p14:creationId xmlns:p14="http://schemas.microsoft.com/office/powerpoint/2010/main" val="24791341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11F2C4CC-5FC0-4949-8A72-609D127AA554}" type="datetimeFigureOut">
              <a:rPr lang="ru-RU" smtClean="0"/>
              <a:pPr/>
              <a:t>29.03.2022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C75EDB2B-10F2-44CF-8DB9-6974561948A8}" type="slidenum">
              <a:rPr lang="ru-RU" smtClean="0"/>
              <a:pPr/>
              <a:t>‹#›</a:t>
            </a:fld>
            <a:endParaRPr lang="ru-RU"/>
          </a:p>
        </p:txBody>
      </p:sp>
    </p:spTree>
    <p:extLst>
      <p:ext uri="{BB962C8B-B14F-4D97-AF65-F5344CB8AC3E}">
        <p14:creationId xmlns:p14="http://schemas.microsoft.com/office/powerpoint/2010/main" val="12535402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F2C4CC-5FC0-4949-8A72-609D127AA554}" type="datetimeFigureOut">
              <a:rPr lang="ru-RU" smtClean="0"/>
              <a:pPr/>
              <a:t>29.03.2022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C75EDB2B-10F2-44CF-8DB9-6974561948A8}" type="slidenum">
              <a:rPr lang="ru-RU" smtClean="0"/>
              <a:pPr/>
              <a:t>‹#›</a:t>
            </a:fld>
            <a:endParaRPr lang="ru-RU"/>
          </a:p>
        </p:txBody>
      </p:sp>
    </p:spTree>
    <p:extLst>
      <p:ext uri="{BB962C8B-B14F-4D97-AF65-F5344CB8AC3E}">
        <p14:creationId xmlns:p14="http://schemas.microsoft.com/office/powerpoint/2010/main" val="3511376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20232" y="685800"/>
            <a:ext cx="3095145" cy="2023252"/>
          </a:xfrm>
        </p:spPr>
        <p:txBody>
          <a:bodyPr anchor="b">
            <a:normAutofit/>
          </a:bodyPr>
          <a:lstStyle>
            <a:lvl1pPr algn="ctr">
              <a:defRPr sz="3600"/>
            </a:lvl1pPr>
          </a:lstStyle>
          <a:p>
            <a:r>
              <a:rPr lang="ru-RU" smtClean="0"/>
              <a:t>Образец заголовка</a:t>
            </a:r>
            <a:endParaRPr lang="en-US" dirty="0"/>
          </a:p>
        </p:txBody>
      </p:sp>
      <p:sp>
        <p:nvSpPr>
          <p:cNvPr id="10" name="Content Placeholder 2"/>
          <p:cNvSpPr>
            <a:spLocks noGrp="1"/>
          </p:cNvSpPr>
          <p:nvPr>
            <p:ph sz="quarter" idx="13"/>
          </p:nvPr>
        </p:nvSpPr>
        <p:spPr>
          <a:xfrm>
            <a:off x="3784600" y="685801"/>
            <a:ext cx="4525781" cy="468878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20232" y="2709053"/>
            <a:ext cx="3095146" cy="2665533"/>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1F2C4CC-5FC0-4949-8A72-609D127AA554}" type="datetimeFigureOut">
              <a:rPr lang="ru-RU" smtClean="0"/>
              <a:pPr/>
              <a:t>29.03.2022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75EDB2B-10F2-44CF-8DB9-6974561948A8}" type="slidenum">
              <a:rPr lang="ru-RU" smtClean="0"/>
              <a:pPr/>
              <a:t>‹#›</a:t>
            </a:fld>
            <a:endParaRPr lang="ru-RU"/>
          </a:p>
        </p:txBody>
      </p:sp>
    </p:spTree>
    <p:extLst>
      <p:ext uri="{BB962C8B-B14F-4D97-AF65-F5344CB8AC3E}">
        <p14:creationId xmlns:p14="http://schemas.microsoft.com/office/powerpoint/2010/main" val="22231300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14351" y="685800"/>
            <a:ext cx="4408172" cy="2023252"/>
          </a:xfrm>
        </p:spPr>
        <p:txBody>
          <a:bodyPr anchor="b">
            <a:normAutofit/>
          </a:bodyPr>
          <a:lstStyle>
            <a:lvl1pPr algn="ctr">
              <a:defRPr sz="36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147740" y="1"/>
            <a:ext cx="3162641" cy="5071533"/>
          </a:xfrm>
          <a:ln w="57150" cmpd="thinThick">
            <a:solidFill>
              <a:schemeClr val="bg1">
                <a:lumMod val="50000"/>
              </a:schemeClr>
            </a:solidFill>
            <a:miter lim="800000"/>
          </a:ln>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514351" y="2709053"/>
            <a:ext cx="4408171" cy="2362481"/>
          </a:xfrm>
        </p:spPr>
        <p:txBody>
          <a:bodyPr anchor="t">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11F2C4CC-5FC0-4949-8A72-609D127AA554}" type="datetimeFigureOut">
              <a:rPr lang="ru-RU" smtClean="0"/>
              <a:pPr/>
              <a:t>29.03.2022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75EDB2B-10F2-44CF-8DB9-6974561948A8}" type="slidenum">
              <a:rPr lang="ru-RU" smtClean="0"/>
              <a:pPr/>
              <a:t>‹#›</a:t>
            </a:fld>
            <a:endParaRPr lang="ru-RU"/>
          </a:p>
        </p:txBody>
      </p:sp>
    </p:spTree>
    <p:extLst>
      <p:ext uri="{BB962C8B-B14F-4D97-AF65-F5344CB8AC3E}">
        <p14:creationId xmlns:p14="http://schemas.microsoft.com/office/powerpoint/2010/main" val="4098416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8" name="Picture 7" descr="Brickwork-SD-R1acrop.jpg"/>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grpSp>
        <p:nvGrpSpPr>
          <p:cNvPr id="10" name="Group 9"/>
          <p:cNvGrpSpPr/>
          <p:nvPr/>
        </p:nvGrpSpPr>
        <p:grpSpPr>
          <a:xfrm>
            <a:off x="-19048" y="1"/>
            <a:ext cx="9004013" cy="6644081"/>
            <a:chOff x="-25397" y="0"/>
            <a:chExt cx="12005350" cy="6644081"/>
          </a:xfrm>
        </p:grpSpPr>
        <p:sp useBgFill="1">
          <p:nvSpPr>
            <p:cNvPr id="11" name="Rectangle 10"/>
            <p:cNvSpPr/>
            <p:nvPr/>
          </p:nvSpPr>
          <p:spPr>
            <a:xfrm>
              <a:off x="1" y="0"/>
              <a:ext cx="11979952" cy="6644081"/>
            </a:xfrm>
            <a:prstGeom prst="rect">
              <a:avLst/>
            </a:prstGeom>
            <a:ln>
              <a:noFill/>
            </a:ln>
            <a:effectLst>
              <a:outerShdw blurRad="98425" dist="76200" dir="4380000" algn="tl" rotWithShape="0">
                <a:srgbClr val="000000">
                  <a:alpha val="68000"/>
                </a:srgbClr>
              </a:outerShdw>
            </a:effectLst>
          </p:spPr>
          <p:style>
            <a:lnRef idx="1">
              <a:schemeClr val="accent1"/>
            </a:lnRef>
            <a:fillRef idx="3">
              <a:schemeClr val="accent1"/>
            </a:fillRef>
            <a:effectRef idx="2">
              <a:schemeClr val="accent1"/>
            </a:effectRef>
            <a:fontRef idx="minor">
              <a:schemeClr val="lt1"/>
            </a:fontRef>
          </p:style>
        </p:sp>
        <p:sp>
          <p:nvSpPr>
            <p:cNvPr id="13" name="Rectangle 12"/>
            <p:cNvSpPr/>
            <p:nvPr/>
          </p:nvSpPr>
          <p:spPr>
            <a:xfrm>
              <a:off x="1" y="5600215"/>
              <a:ext cx="11706512" cy="780581"/>
            </a:xfrm>
            <a:prstGeom prst="rect">
              <a:avLst/>
            </a:prstGeom>
            <a:gradFill flip="none" rotWithShape="1">
              <a:gsLst>
                <a:gs pos="34000">
                  <a:schemeClr val="accent1"/>
                </a:gs>
                <a:gs pos="100000">
                  <a:schemeClr val="accent1">
                    <a:lumMod val="50000"/>
                  </a:scheme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25397" y="0"/>
              <a:ext cx="11773291" cy="6419514"/>
            </a:xfrm>
            <a:custGeom>
              <a:avLst/>
              <a:gdLst/>
              <a:ahLst/>
              <a:cxnLst/>
              <a:rect l="l" t="t" r="r" b="b"/>
              <a:pathLst>
                <a:path w="11773291" h="6419514">
                  <a:moveTo>
                    <a:pt x="11750059" y="0"/>
                  </a:moveTo>
                  <a:lnTo>
                    <a:pt x="11773291" y="6419514"/>
                  </a:lnTo>
                  <a:lnTo>
                    <a:pt x="0" y="6411047"/>
                  </a:lnTo>
                </a:path>
              </a:pathLst>
            </a:custGeom>
            <a:ln w="82550">
              <a:solidFill>
                <a:schemeClr val="tx1">
                  <a:lumMod val="50000"/>
                  <a:lumOff val="50000"/>
                </a:schemeClr>
              </a:solidFill>
              <a:miter lim="800000"/>
            </a:ln>
          </p:spPr>
          <p:style>
            <a:lnRef idx="2">
              <a:schemeClr val="accent1"/>
            </a:lnRef>
            <a:fillRef idx="0">
              <a:schemeClr val="accent1"/>
            </a:fillRef>
            <a:effectRef idx="1">
              <a:schemeClr val="accent1"/>
            </a:effectRef>
            <a:fontRef idx="minor">
              <a:schemeClr val="tx1"/>
            </a:fontRef>
          </p:style>
        </p:sp>
      </p:grpSp>
      <p:sp>
        <p:nvSpPr>
          <p:cNvPr id="2" name="Title Placeholder 1"/>
          <p:cNvSpPr>
            <a:spLocks noGrp="1"/>
          </p:cNvSpPr>
          <p:nvPr>
            <p:ph type="title"/>
          </p:nvPr>
        </p:nvSpPr>
        <p:spPr>
          <a:xfrm>
            <a:off x="514351" y="685801"/>
            <a:ext cx="7797662" cy="1151965"/>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514351" y="2063396"/>
            <a:ext cx="7797662" cy="3311189"/>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5473562" y="5757334"/>
            <a:ext cx="2838450" cy="498470"/>
          </a:xfrm>
          <a:prstGeom prst="rect">
            <a:avLst/>
          </a:prstGeom>
        </p:spPr>
        <p:txBody>
          <a:bodyPr vert="horz" lIns="91440" tIns="45720" rIns="91440" bIns="45720" rtlCol="0" anchor="ctr"/>
          <a:lstStyle>
            <a:lvl1pPr algn="r">
              <a:defRPr sz="2800" cap="all" baseline="0">
                <a:solidFill>
                  <a:schemeClr val="accent1">
                    <a:lumMod val="50000"/>
                  </a:schemeClr>
                </a:solidFill>
              </a:defRPr>
            </a:lvl1pPr>
          </a:lstStyle>
          <a:p>
            <a:fld id="{11F2C4CC-5FC0-4949-8A72-609D127AA554}" type="datetimeFigureOut">
              <a:rPr lang="ru-RU" smtClean="0"/>
              <a:pPr/>
              <a:t>29.03.2022</a:t>
            </a:fld>
            <a:endParaRPr lang="ru-RU"/>
          </a:p>
        </p:txBody>
      </p:sp>
      <p:sp>
        <p:nvSpPr>
          <p:cNvPr id="5" name="Footer Placeholder 4"/>
          <p:cNvSpPr>
            <a:spLocks noGrp="1"/>
          </p:cNvSpPr>
          <p:nvPr>
            <p:ph type="ftr" sz="quarter" idx="3"/>
          </p:nvPr>
        </p:nvSpPr>
        <p:spPr>
          <a:xfrm>
            <a:off x="514351" y="5757334"/>
            <a:ext cx="4124789" cy="498470"/>
          </a:xfrm>
          <a:prstGeom prst="rect">
            <a:avLst/>
          </a:prstGeom>
        </p:spPr>
        <p:txBody>
          <a:bodyPr vert="horz" lIns="91440" tIns="45720" rIns="91440" bIns="45720" rtlCol="0" anchor="ctr"/>
          <a:lstStyle>
            <a:lvl1pPr algn="l">
              <a:defRPr sz="2800" cap="all" baseline="0">
                <a:solidFill>
                  <a:schemeClr val="accent1">
                    <a:lumMod val="50000"/>
                  </a:schemeClr>
                </a:solidFill>
              </a:defRPr>
            </a:lvl1pPr>
          </a:lstStyle>
          <a:p>
            <a:endParaRPr lang="ru-RU"/>
          </a:p>
        </p:txBody>
      </p:sp>
      <p:sp>
        <p:nvSpPr>
          <p:cNvPr id="6" name="Slide Number Placeholder 5"/>
          <p:cNvSpPr>
            <a:spLocks noGrp="1"/>
          </p:cNvSpPr>
          <p:nvPr>
            <p:ph type="sldNum" sz="quarter" idx="4"/>
          </p:nvPr>
        </p:nvSpPr>
        <p:spPr>
          <a:xfrm>
            <a:off x="4715341" y="5757334"/>
            <a:ext cx="680390" cy="498470"/>
          </a:xfrm>
          <a:prstGeom prst="rect">
            <a:avLst/>
          </a:prstGeom>
        </p:spPr>
        <p:txBody>
          <a:bodyPr vert="horz" lIns="91440" tIns="45720" rIns="91440" bIns="45720" rtlCol="0" anchor="ctr"/>
          <a:lstStyle>
            <a:lvl1pPr algn="ctr">
              <a:defRPr sz="2800" cap="all" baseline="0">
                <a:solidFill>
                  <a:schemeClr val="accent1">
                    <a:lumMod val="50000"/>
                  </a:schemeClr>
                </a:solidFill>
              </a:defRPr>
            </a:lvl1pPr>
          </a:lstStyle>
          <a:p>
            <a:fld id="{C75EDB2B-10F2-44CF-8DB9-6974561948A8}" type="slidenum">
              <a:rPr lang="ru-RU" smtClean="0"/>
              <a:pPr/>
              <a:t>‹#›</a:t>
            </a:fld>
            <a:endParaRPr lang="ru-RU"/>
          </a:p>
        </p:txBody>
      </p:sp>
    </p:spTree>
    <p:extLst>
      <p:ext uri="{BB962C8B-B14F-4D97-AF65-F5344CB8AC3E}">
        <p14:creationId xmlns:p14="http://schemas.microsoft.com/office/powerpoint/2010/main" val="364567701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 id="2147483689" r:id="rId17"/>
    <p:sldLayoutId id="2147483690" r:id="rId18"/>
  </p:sldLayoutIdLst>
  <p:txStyles>
    <p:titleStyle>
      <a:lvl1pPr algn="l" defTabSz="914400" rtl="0" eaLnBrk="1" latinLnBrk="0" hangingPunct="1">
        <a:lnSpc>
          <a:spcPct val="90000"/>
        </a:lnSpc>
        <a:spcBef>
          <a:spcPct val="0"/>
        </a:spcBef>
        <a:buNone/>
        <a:defRPr sz="4400" kern="1200" cap="all" baseline="0">
          <a:solidFill>
            <a:schemeClr val="accent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60000"/>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60000"/>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slideLayout" Target="../slideLayouts/slideLayout2.xml"/><Relationship Id="rId1" Type="http://schemas.openxmlformats.org/officeDocument/2006/relationships/audio" Target="file:///C:\Documents%20and%20Settings\&#1044;&#1086;&#1084;\&#1056;&#1072;&#1073;&#1086;&#1095;&#1080;&#1081;%20&#1089;&#1090;&#1086;&#1083;\ansambl__kazach_ey_pesni_Pervocvet_-_My_s_toboy_kazaki_mp3davalka.com.mp3" TargetMode="Externa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rot="21420000">
            <a:off x="15411" y="682338"/>
            <a:ext cx="5126651" cy="723168"/>
          </a:xfrm>
        </p:spPr>
        <p:txBody>
          <a:bodyPr>
            <a:normAutofit fontScale="90000"/>
          </a:bodyPr>
          <a:lstStyle/>
          <a:p>
            <a:r>
              <a:rPr lang="ru-RU" sz="3200" dirty="0" smtClean="0"/>
              <a:t>Казаки в период Великой Отечественной войны</a:t>
            </a:r>
            <a:endParaRPr lang="ru-RU" sz="3200" dirty="0"/>
          </a:p>
        </p:txBody>
      </p:sp>
      <p:pic>
        <p:nvPicPr>
          <p:cNvPr id="3" name="Picture 2" descr="C:\Users\1\Desktop\Драгунов\original (10).jpg"/>
          <p:cNvPicPr>
            <a:picLocks noChangeAspect="1" noChangeArrowheads="1"/>
          </p:cNvPicPr>
          <p:nvPr/>
        </p:nvPicPr>
        <p:blipFill>
          <a:blip r:embed="rId2" cstate="print"/>
          <a:srcRect/>
          <a:stretch>
            <a:fillRect/>
          </a:stretch>
        </p:blipFill>
        <p:spPr bwMode="auto">
          <a:xfrm>
            <a:off x="2123728" y="1539165"/>
            <a:ext cx="5700076" cy="4359523"/>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0"/>
            <a:ext cx="8208912" cy="3503312"/>
          </a:xfrm>
        </p:spPr>
        <p:txBody>
          <a:bodyPr>
            <a:noAutofit/>
          </a:bodyPr>
          <a:lstStyle/>
          <a:p>
            <a:pPr algn="just"/>
            <a:r>
              <a:rPr lang="ru-RU" sz="1800" dirty="0" smtClean="0">
                <a:solidFill>
                  <a:schemeClr val="tx1"/>
                </a:solidFill>
                <a:latin typeface="Times New Roman" pitchFamily="18" charset="0"/>
                <a:cs typeface="Times New Roman" pitchFamily="18" charset="0"/>
              </a:rPr>
              <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В передовой статье газеты « Красная звезда » за 22 августа 1942 г. Отмечалось, что казаки 17-го кавалерийского корпуса «…служат примером для всех защитников Юга … </a:t>
            </a:r>
            <a:br>
              <a:rPr lang="ru-RU" sz="1800" dirty="0" smtClean="0">
                <a:solidFill>
                  <a:schemeClr val="tx1"/>
                </a:solidFill>
                <a:latin typeface="Times New Roman" pitchFamily="18" charset="0"/>
                <a:cs typeface="Times New Roman" pitchFamily="18" charset="0"/>
              </a:rPr>
            </a:br>
            <a:r>
              <a:rPr lang="ru-RU" sz="1800" dirty="0">
                <a:solidFill>
                  <a:schemeClr val="tx1"/>
                </a:solidFill>
                <a:latin typeface="Times New Roman" pitchFamily="18" charset="0"/>
                <a:cs typeface="Times New Roman" pitchFamily="18" charset="0"/>
              </a:rPr>
              <a:t/>
            </a:r>
            <a:br>
              <a:rPr lang="ru-RU" sz="1800" dirty="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в трудные дни покрыли себя славой смелых, бесстрашных бойцов за Родину и стали грозой для немецких захватчиков» </a:t>
            </a:r>
            <a:br>
              <a:rPr lang="ru-RU" sz="1800" dirty="0" smtClean="0">
                <a:solidFill>
                  <a:schemeClr val="tx1"/>
                </a:solidFill>
                <a:latin typeface="Times New Roman" pitchFamily="18" charset="0"/>
                <a:cs typeface="Times New Roman" pitchFamily="18" charset="0"/>
              </a:rPr>
            </a:br>
            <a:r>
              <a:rPr lang="ru-RU" sz="1800" dirty="0">
                <a:solidFill>
                  <a:schemeClr val="tx1"/>
                </a:solidFill>
                <a:latin typeface="Times New Roman" pitchFamily="18" charset="0"/>
                <a:cs typeface="Times New Roman" pitchFamily="18" charset="0"/>
              </a:rPr>
              <a:t/>
            </a:r>
            <a:br>
              <a:rPr lang="ru-RU" sz="1800" dirty="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За проявление мужества и героизм 555 казаков 25 августа были награждены орденами и медалями .</a:t>
            </a:r>
            <a:endParaRPr lang="ru-RU" sz="1800" dirty="0">
              <a:solidFill>
                <a:schemeClr val="tx1"/>
              </a:solidFill>
              <a:latin typeface="Times New Roman" pitchFamily="18" charset="0"/>
              <a:cs typeface="Times New Roman" pitchFamily="18" charset="0"/>
            </a:endParaRPr>
          </a:p>
        </p:txBody>
      </p:sp>
      <p:pic>
        <p:nvPicPr>
          <p:cNvPr id="3" name="Picture 5" descr="C:\Users\1\Desktop\Драгунов\original (1).jpg"/>
          <p:cNvPicPr>
            <a:picLocks noChangeAspect="1" noChangeArrowheads="1"/>
          </p:cNvPicPr>
          <p:nvPr/>
        </p:nvPicPr>
        <p:blipFill>
          <a:blip r:embed="rId2" cstate="print"/>
          <a:srcRect/>
          <a:stretch>
            <a:fillRect/>
          </a:stretch>
        </p:blipFill>
        <p:spPr bwMode="auto">
          <a:xfrm>
            <a:off x="539552" y="3140968"/>
            <a:ext cx="3437059" cy="2826019"/>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0" y="116632"/>
            <a:ext cx="8915400" cy="2862322"/>
          </a:xfrm>
          <a:prstGeom prst="rect">
            <a:avLst/>
          </a:prstGeom>
        </p:spPr>
        <p:txBody>
          <a:bodyPr wrap="square">
            <a:spAutoFit/>
          </a:bodyPr>
          <a:lstStyle/>
          <a:p>
            <a:pPr algn="ctr"/>
            <a:r>
              <a:rPr lang="ru-RU" b="1" dirty="0" smtClean="0">
                <a:solidFill>
                  <a:srgbClr val="C00000"/>
                </a:solidFill>
                <a:latin typeface="Times New Roman" panose="02020603050405020304" pitchFamily="18" charset="0"/>
                <a:cs typeface="Times New Roman" panose="02020603050405020304" pitchFamily="18" charset="0"/>
              </a:rPr>
              <a:t>События военного времени не забыты – они живы в воспоминаниях ветеранов, запечатлены на страницах книг. Память о трагических днях передается из поколения в поколение, и мы должны ее сохранить.</a:t>
            </a:r>
            <a:br>
              <a:rPr lang="ru-RU" b="1" dirty="0" smtClean="0">
                <a:solidFill>
                  <a:srgbClr val="C00000"/>
                </a:solidFill>
                <a:latin typeface="Times New Roman" panose="02020603050405020304" pitchFamily="18" charset="0"/>
                <a:cs typeface="Times New Roman" panose="02020603050405020304" pitchFamily="18" charset="0"/>
              </a:rPr>
            </a:br>
            <a:r>
              <a:rPr lang="ru-RU" b="1" dirty="0" smtClean="0">
                <a:solidFill>
                  <a:srgbClr val="C00000"/>
                </a:solidFill>
                <a:latin typeface="Times New Roman" panose="02020603050405020304" pitchFamily="18" charset="0"/>
                <a:cs typeface="Times New Roman" panose="02020603050405020304" pitchFamily="18" charset="0"/>
              </a:rPr>
              <a:t>Время неумолимо отделяет нас от мая 1945 года. Но прошедшие семь десятилетий только подчеркивают значимость подвига нашего народа. Мы обязаны вечно помнить, какой ценой досталась человечеству Победа над фашистскими захватчиками. Должны заботиться о ныне живущих участниках этих исторических событий и бережно относиться к символам нашего героического прошлого – памятникам и музеям, обелискам и комнатам боевой славы, мемориалам и братским могилам.</a:t>
            </a:r>
            <a:endParaRPr lang="ru-RU" b="1" dirty="0">
              <a:solidFill>
                <a:srgbClr val="C00000"/>
              </a:solidFill>
              <a:latin typeface="Times New Roman" panose="02020603050405020304" pitchFamily="18" charset="0"/>
              <a:cs typeface="Times New Roman" panose="02020603050405020304" pitchFamily="18" charset="0"/>
            </a:endParaRPr>
          </a:p>
        </p:txBody>
      </p:sp>
      <p:pic>
        <p:nvPicPr>
          <p:cNvPr id="20484" name="Picture 4" descr="http://photos.wikimapia.org/p/00/01/88/55/43_big.jpg"/>
          <p:cNvPicPr>
            <a:picLocks noChangeAspect="1" noChangeArrowheads="1"/>
          </p:cNvPicPr>
          <p:nvPr/>
        </p:nvPicPr>
        <p:blipFill>
          <a:blip r:embed="rId2"/>
          <a:srcRect/>
          <a:stretch>
            <a:fillRect/>
          </a:stretch>
        </p:blipFill>
        <p:spPr bwMode="auto">
          <a:xfrm>
            <a:off x="467544" y="2978954"/>
            <a:ext cx="3686975" cy="292869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486" name="Picture 6" descr="https://www.tbilisskoe-sp.ru/about/info/pam_grech1.JPG"/>
          <p:cNvPicPr>
            <a:picLocks noChangeAspect="1" noChangeArrowheads="1"/>
          </p:cNvPicPr>
          <p:nvPr/>
        </p:nvPicPr>
        <p:blipFill>
          <a:blip r:embed="rId3"/>
          <a:srcRect l="14516"/>
          <a:stretch>
            <a:fillRect/>
          </a:stretch>
        </p:blipFill>
        <p:spPr bwMode="auto">
          <a:xfrm>
            <a:off x="5364088" y="2978954"/>
            <a:ext cx="3369191" cy="272566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851366745"/>
      </p:ext>
    </p:extLst>
  </p:cSld>
  <p:clrMapOvr>
    <a:masterClrMapping/>
  </p:clrMapOvr>
  <mc:AlternateContent xmlns:mc="http://schemas.openxmlformats.org/markup-compatibility/2006" xmlns:p14="http://schemas.microsoft.com/office/powerpoint/2010/main">
    <mc:Choice Requires="p14">
      <p:transition spd="slow" p14:dur="2000" advTm="11487"/>
    </mc:Choice>
    <mc:Fallback xmlns="">
      <p:transition spd="slow" advTm="11487"/>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kazaki03.jpg"/>
          <p:cNvPicPr>
            <a:picLocks noGrp="1"/>
          </p:cNvPicPr>
          <p:nvPr>
            <p:ph idx="4294967295"/>
          </p:nvPr>
        </p:nvPicPr>
        <p:blipFill>
          <a:blip r:embed="rId2" cstate="screen"/>
          <a:stretch>
            <a:fillRect/>
          </a:stretch>
        </p:blipFill>
        <p:spPr>
          <a:xfrm>
            <a:off x="1763688" y="2492896"/>
            <a:ext cx="5484813" cy="31210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Прямоугольник 4"/>
          <p:cNvSpPr/>
          <p:nvPr/>
        </p:nvSpPr>
        <p:spPr>
          <a:xfrm>
            <a:off x="0" y="188640"/>
            <a:ext cx="7884368" cy="2031325"/>
          </a:xfrm>
          <a:prstGeom prst="rect">
            <a:avLst/>
          </a:prstGeom>
        </p:spPr>
        <p:txBody>
          <a:bodyPr wrap="square">
            <a:spAutoFit/>
          </a:bodyPr>
          <a:lstStyle/>
          <a:p>
            <a:pPr algn="ctr"/>
            <a:r>
              <a:rPr lang="ru-RU" b="1" dirty="0" smtClean="0">
                <a:solidFill>
                  <a:srgbClr val="C00000"/>
                </a:solidFill>
                <a:latin typeface="Times New Roman" panose="02020603050405020304" pitchFamily="18" charset="0"/>
                <a:cs typeface="Times New Roman" panose="02020603050405020304" pitchFamily="18" charset="0"/>
              </a:rPr>
              <a:t>Великая Отечественная война подтвердила, что подавляющее большинство населения Дона поднялось на защиту своей родной земли, своего Отечества. За многие столетия истории России и российского казачества иноземный захватчик пришел на нашу родную донскую казачью землю и потерпел здесь сокрушительное поражение и казачество сыграло в этом не последнюю роль. Память о вкладе казачества в Победу над фашизмом будет бережно храниться потомками.</a:t>
            </a:r>
            <a:endParaRPr lang="ru-RU" b="1" dirty="0">
              <a:solidFill>
                <a:srgbClr val="C0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67071910"/>
      </p:ext>
    </p:extLst>
  </p:cSld>
  <p:clrMapOvr>
    <a:masterClrMapping/>
  </p:clrMapOvr>
  <mc:AlternateContent xmlns:mc="http://schemas.openxmlformats.org/markup-compatibility/2006" xmlns:p14="http://schemas.microsoft.com/office/powerpoint/2010/main">
    <mc:Choice Requires="p14">
      <p:transition spd="slow" p14:dur="2000" advTm="11487"/>
    </mc:Choice>
    <mc:Fallback xmlns="">
      <p:transition spd="slow" advTm="11487"/>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6743" name="Picture 7" descr="10861"/>
          <p:cNvPicPr>
            <a:picLocks noGrp="1" noChangeAspect="1" noChangeArrowheads="1"/>
          </p:cNvPicPr>
          <p:nvPr>
            <p:ph sz="half" idx="4294967295"/>
          </p:nvPr>
        </p:nvPicPr>
        <p:blipFill>
          <a:blip r:embed="rId2">
            <a:extLst>
              <a:ext uri="{28A0092B-C50C-407E-A947-70E740481C1C}">
                <a14:useLocalDpi xmlns:a14="http://schemas.microsoft.com/office/drawing/2010/main" val="0"/>
              </a:ext>
            </a:extLst>
          </a:blip>
          <a:srcRect/>
          <a:stretch>
            <a:fillRect/>
          </a:stretch>
        </p:blipFill>
        <p:spPr>
          <a:xfrm>
            <a:off x="179512" y="332656"/>
            <a:ext cx="2405063" cy="4038600"/>
          </a:xfrm>
        </p:spPr>
      </p:pic>
      <p:sp>
        <p:nvSpPr>
          <p:cNvPr id="116741" name="Rectangle 5"/>
          <p:cNvSpPr>
            <a:spLocks noGrp="1" noChangeArrowheads="1"/>
          </p:cNvSpPr>
          <p:nvPr>
            <p:ph type="subTitle" idx="1"/>
          </p:nvPr>
        </p:nvSpPr>
        <p:spPr>
          <a:xfrm rot="21420000">
            <a:off x="2151605" y="1854989"/>
            <a:ext cx="5923954" cy="1220445"/>
          </a:xfrm>
        </p:spPr>
        <p:txBody>
          <a:bodyPr/>
          <a:lstStyle/>
          <a:p>
            <a:pPr>
              <a:lnSpc>
                <a:spcPct val="90000"/>
              </a:lnSpc>
              <a:buFont typeface="Wingdings" panose="05000000000000000000" pitchFamily="2" charset="2"/>
              <a:buNone/>
            </a:pPr>
            <a:r>
              <a:rPr lang="ru-RU" altLang="ru-RU" sz="2300" dirty="0">
                <a:solidFill>
                  <a:srgbClr val="C00000"/>
                </a:solidFill>
              </a:rPr>
              <a:t>262 Героев Советского Союза </a:t>
            </a:r>
          </a:p>
          <a:p>
            <a:pPr>
              <a:lnSpc>
                <a:spcPct val="90000"/>
              </a:lnSpc>
              <a:buFont typeface="Wingdings" panose="05000000000000000000" pitchFamily="2" charset="2"/>
              <a:buNone/>
            </a:pPr>
            <a:r>
              <a:rPr lang="ru-RU" altLang="ru-RU" sz="2300" dirty="0">
                <a:solidFill>
                  <a:srgbClr val="C00000"/>
                </a:solidFill>
              </a:rPr>
              <a:t>7 </a:t>
            </a:r>
            <a:r>
              <a:rPr lang="ru-RU" altLang="ru-RU" sz="2300" dirty="0" err="1">
                <a:solidFill>
                  <a:srgbClr val="C00000"/>
                </a:solidFill>
              </a:rPr>
              <a:t>кавкорпусов</a:t>
            </a:r>
            <a:r>
              <a:rPr lang="ru-RU" altLang="ru-RU" sz="2300" dirty="0">
                <a:solidFill>
                  <a:srgbClr val="C00000"/>
                </a:solidFill>
              </a:rPr>
              <a:t> и 17 </a:t>
            </a:r>
            <a:r>
              <a:rPr lang="ru-RU" altLang="ru-RU" sz="2300" dirty="0" err="1">
                <a:solidFill>
                  <a:srgbClr val="C00000"/>
                </a:solidFill>
              </a:rPr>
              <a:t>кавдивизий</a:t>
            </a:r>
            <a:r>
              <a:rPr lang="ru-RU" altLang="ru-RU" sz="2300" dirty="0">
                <a:solidFill>
                  <a:srgbClr val="C00000"/>
                </a:solidFill>
              </a:rPr>
              <a:t> заслужили гвардейские звания.</a:t>
            </a:r>
          </a:p>
          <a:p>
            <a:pPr>
              <a:lnSpc>
                <a:spcPct val="90000"/>
              </a:lnSpc>
              <a:buFont typeface="Wingdings" panose="05000000000000000000" pitchFamily="2" charset="2"/>
              <a:buNone/>
            </a:pPr>
            <a:r>
              <a:rPr lang="ru-RU" altLang="ru-RU" sz="2300" dirty="0">
                <a:solidFill>
                  <a:srgbClr val="C00000"/>
                </a:solidFill>
              </a:rPr>
              <a:t> Вместе с победоносными полками Красной Армии казачьи части прошли по Красной площади во время Парада Победы 24 июня 1945 г. </a:t>
            </a:r>
          </a:p>
          <a:p>
            <a:pPr>
              <a:lnSpc>
                <a:spcPct val="90000"/>
              </a:lnSpc>
              <a:buFont typeface="Wingdings" panose="05000000000000000000" pitchFamily="2" charset="2"/>
              <a:buNone/>
            </a:pPr>
            <a:endParaRPr lang="ru-RU" altLang="ru-RU" sz="2300" dirty="0">
              <a:solidFill>
                <a:srgbClr val="C00000"/>
              </a:solidFill>
            </a:endParaRPr>
          </a:p>
        </p:txBody>
      </p:sp>
      <p:pic>
        <p:nvPicPr>
          <p:cNvPr id="6" name="Picture 2" descr="http://img11.nnm.me/3/b/b/5/1/b8227d1c5191df74f2894f580ed_prev.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47864" y="-2945"/>
            <a:ext cx="3138025" cy="201369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385789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4" descr="http://www.baikalvisa.ru/upload/b257d28657d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0"/>
            <a:ext cx="8517887" cy="5058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9" name="Прямоугольник 1"/>
          <p:cNvSpPr>
            <a:spLocks noChangeArrowheads="1"/>
          </p:cNvSpPr>
          <p:nvPr/>
        </p:nvSpPr>
        <p:spPr bwMode="auto">
          <a:xfrm>
            <a:off x="2987824" y="185771"/>
            <a:ext cx="6408738" cy="2357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tabLst>
                <a:tab pos="-228600" algn="l"/>
              </a:tabLst>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tabLst>
                <a:tab pos="-228600" algn="l"/>
              </a:tabLst>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tabLst>
                <a:tab pos="-228600" algn="l"/>
              </a:tabLst>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tabLst>
                <a:tab pos="-228600" algn="l"/>
              </a:tabLst>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tabLst>
                <a:tab pos="-228600" algn="l"/>
              </a:tabLst>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tabLst>
                <a:tab pos="-228600" algn="l"/>
              </a:tabLst>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tabLst>
                <a:tab pos="-228600" algn="l"/>
              </a:tabLst>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tabLst>
                <a:tab pos="-228600" algn="l"/>
              </a:tabLst>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tabLst>
                <a:tab pos="-228600" algn="l"/>
              </a:tabLst>
              <a:defRPr sz="2000">
                <a:solidFill>
                  <a:schemeClr val="tx1"/>
                </a:solidFill>
                <a:latin typeface="Calibri" panose="020F0502020204030204" pitchFamily="34" charset="0"/>
              </a:defRPr>
            </a:lvl9pPr>
          </a:lstStyle>
          <a:p>
            <a:pPr algn="just" eaLnBrk="1" hangingPunct="1">
              <a:lnSpc>
                <a:spcPct val="115000"/>
              </a:lnSpc>
              <a:spcBef>
                <a:spcPct val="0"/>
              </a:spcBef>
              <a:buFontTx/>
              <a:buNone/>
            </a:pPr>
            <a:r>
              <a:rPr lang="ru-RU" altLang="ru-RU" sz="2800" dirty="0">
                <a:latin typeface="Times New Roman" panose="02020603050405020304" pitchFamily="18" charset="0"/>
                <a:cs typeface="Times New Roman" panose="02020603050405020304" pitchFamily="18" charset="0"/>
              </a:rPr>
              <a:t>      </a:t>
            </a:r>
            <a:r>
              <a:rPr lang="ru-RU" altLang="ru-RU" b="1" dirty="0">
                <a:solidFill>
                  <a:srgbClr val="C00000"/>
                </a:solidFill>
                <a:latin typeface="Times New Roman" panose="02020603050405020304" pitchFamily="18" charset="0"/>
                <a:cs typeface="Times New Roman" panose="02020603050405020304" pitchFamily="18" charset="0"/>
              </a:rPr>
              <a:t>Казачества большая слава</a:t>
            </a:r>
            <a:endParaRPr lang="ru-RU" altLang="ru-RU" b="1" dirty="0">
              <a:solidFill>
                <a:srgbClr val="C00000"/>
              </a:solidFill>
              <a:ea typeface="Calibri" panose="020F0502020204030204" pitchFamily="34" charset="0"/>
              <a:cs typeface="Times New Roman" panose="02020603050405020304" pitchFamily="18" charset="0"/>
            </a:endParaRPr>
          </a:p>
          <a:p>
            <a:pPr algn="just" eaLnBrk="1" hangingPunct="1">
              <a:lnSpc>
                <a:spcPct val="115000"/>
              </a:lnSpc>
              <a:spcBef>
                <a:spcPct val="0"/>
              </a:spcBef>
              <a:buFontTx/>
              <a:buNone/>
            </a:pPr>
            <a:r>
              <a:rPr lang="ru-RU" altLang="ru-RU" b="1" dirty="0">
                <a:solidFill>
                  <a:srgbClr val="C00000"/>
                </a:solidFill>
                <a:latin typeface="Times New Roman" panose="02020603050405020304" pitchFamily="18" charset="0"/>
                <a:cs typeface="Times New Roman" panose="02020603050405020304" pitchFamily="18" charset="0"/>
              </a:rPr>
              <a:t>     Была и будет – долг и честь!</a:t>
            </a:r>
            <a:endParaRPr lang="ru-RU" altLang="ru-RU" b="1" dirty="0">
              <a:solidFill>
                <a:srgbClr val="C00000"/>
              </a:solidFill>
              <a:cs typeface="Calibri" panose="020F0502020204030204" pitchFamily="34" charset="0"/>
            </a:endParaRPr>
          </a:p>
          <a:p>
            <a:pPr algn="just" eaLnBrk="1" hangingPunct="1">
              <a:lnSpc>
                <a:spcPct val="115000"/>
              </a:lnSpc>
              <a:spcBef>
                <a:spcPct val="0"/>
              </a:spcBef>
              <a:buFontTx/>
              <a:buNone/>
            </a:pPr>
            <a:r>
              <a:rPr lang="ru-RU" altLang="ru-RU" b="1" dirty="0">
                <a:solidFill>
                  <a:srgbClr val="C00000"/>
                </a:solidFill>
                <a:latin typeface="Times New Roman" panose="02020603050405020304" pitchFamily="18" charset="0"/>
                <a:cs typeface="Times New Roman" panose="02020603050405020304" pitchFamily="18" charset="0"/>
              </a:rPr>
              <a:t>     Оценит русская держава!</a:t>
            </a:r>
            <a:endParaRPr lang="ru-RU" altLang="ru-RU" b="1" dirty="0">
              <a:solidFill>
                <a:srgbClr val="C00000"/>
              </a:solidFill>
              <a:cs typeface="Calibri" panose="020F0502020204030204" pitchFamily="34" charset="0"/>
            </a:endParaRPr>
          </a:p>
          <a:p>
            <a:pPr algn="just" eaLnBrk="1" hangingPunct="1">
              <a:lnSpc>
                <a:spcPct val="115000"/>
              </a:lnSpc>
              <a:spcBef>
                <a:spcPct val="0"/>
              </a:spcBef>
              <a:buFontTx/>
              <a:buNone/>
            </a:pPr>
            <a:r>
              <a:rPr lang="ru-RU" altLang="ru-RU" b="1" dirty="0">
                <a:solidFill>
                  <a:srgbClr val="C00000"/>
                </a:solidFill>
                <a:latin typeface="Times New Roman" panose="02020603050405020304" pitchFamily="18" charset="0"/>
                <a:cs typeface="Times New Roman" panose="02020603050405020304" pitchFamily="18" charset="0"/>
              </a:rPr>
              <a:t>     Казаки были! Будут! Есть!</a:t>
            </a:r>
            <a:endParaRPr lang="ru-RU" altLang="ru-RU" b="1" dirty="0">
              <a:solidFill>
                <a:srgbClr val="C00000"/>
              </a:solidFill>
              <a:cs typeface="Calibri" panose="020F0502020204030204" pitchFamily="34" charset="0"/>
            </a:endParaRPr>
          </a:p>
        </p:txBody>
      </p:sp>
      <p:pic>
        <p:nvPicPr>
          <p:cNvPr id="2" name="ansambl__kazach_ey_pesni_Pervocvet_-_My_s_toboy_kazaki_mp3davalka.com.mp3">
            <a:hlinkClick r:id="" action="ppaction://media"/>
          </p:cNvPr>
          <p:cNvPicPr>
            <a:picLocks noRot="1" noChangeAspect="1"/>
          </p:cNvPicPr>
          <p:nvPr>
            <a:audioFile r:link="rId1"/>
          </p:nvPr>
        </p:nvPicPr>
        <p:blipFill>
          <a:blip r:embed="rId4">
            <a:extLst>
              <a:ext uri="{28A0092B-C50C-407E-A947-70E740481C1C}">
                <a14:useLocalDpi xmlns:a14="http://schemas.microsoft.com/office/drawing/2010/main" val="0"/>
              </a:ext>
            </a:extLst>
          </a:blip>
          <a:srcRect/>
          <a:stretch>
            <a:fillRect/>
          </a:stretch>
        </p:blipFill>
        <p:spPr bwMode="auto">
          <a:xfrm>
            <a:off x="4846638" y="6237288"/>
            <a:ext cx="6096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9" descr="7635--13392294-m750x74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a:xfrm>
            <a:off x="108751" y="2220510"/>
            <a:ext cx="3600400" cy="2562784"/>
          </a:xfrm>
          <a:prstGeom prst="rect">
            <a:avLst/>
          </a:prstGeom>
          <a:ln>
            <a:noFill/>
          </a:ln>
          <a:effectLst>
            <a:softEdge rad="112500"/>
          </a:effectLst>
        </p:spPr>
      </p:pic>
      <p:pic>
        <p:nvPicPr>
          <p:cNvPr id="9" name="Picture 4" descr="Казачество в Великой Отечественно войне: За Веру и Отечество!"/>
          <p:cNvPicPr>
            <a:picLocks noChangeAspect="1" noChangeArrowheads="1"/>
          </p:cNvPicPr>
          <p:nvPr/>
        </p:nvPicPr>
        <p:blipFill>
          <a:blip r:embed="rId6" cstate="print"/>
          <a:srcRect/>
          <a:stretch>
            <a:fillRect/>
          </a:stretch>
        </p:blipFill>
        <p:spPr bwMode="auto">
          <a:xfrm>
            <a:off x="2383090" y="4207402"/>
            <a:ext cx="3078619" cy="2074219"/>
          </a:xfrm>
          <a:prstGeom prst="rect">
            <a:avLst/>
          </a:prstGeom>
          <a:noFill/>
        </p:spPr>
      </p:pic>
    </p:spTree>
    <p:extLst>
      <p:ext uri="{BB962C8B-B14F-4D97-AF65-F5344CB8AC3E}">
        <p14:creationId xmlns:p14="http://schemas.microsoft.com/office/powerpoint/2010/main" val="304117802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nodeType="clickPar">
                      <p:stCondLst>
                        <p:cond delay="0"/>
                      </p:stCondLst>
                      <p:childTnLst>
                        <p:par>
                          <p:cTn id="4" fill="hold" nodeType="withGroup">
                            <p:stCondLst>
                              <p:cond delay="0"/>
                            </p:stCondLst>
                            <p:childTnLst>
                              <p:par>
                                <p:cTn id="5" presetID="1" presetClass="mediacall" presetSubtype="0" fill="hold" nodeType="clickEffect">
                                  <p:stCondLst>
                                    <p:cond delay="0"/>
                                  </p:stCondLst>
                                  <p:childTnLst>
                                    <p:cmd type="call" cmd="playFrom(0.0)">
                                      <p:cBhvr>
                                        <p:cTn id="6" dur="151641"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07904" y="1340768"/>
            <a:ext cx="5544616" cy="4104456"/>
          </a:xfrm>
        </p:spPr>
        <p:txBody>
          <a:bodyPr>
            <a:normAutofit fontScale="90000"/>
          </a:bodyPr>
          <a:lstStyle/>
          <a:p>
            <a:r>
              <a:rPr lang="ru-RU" sz="2800" dirty="0" smtClean="0"/>
              <a:t> </a:t>
            </a:r>
            <a:r>
              <a:rPr lang="ru-RU" sz="2800" dirty="0" smtClean="0">
                <a:solidFill>
                  <a:schemeClr val="tx1"/>
                </a:solidFill>
                <a:latin typeface="Times New Roman" pitchFamily="18" charset="0"/>
                <a:cs typeface="Times New Roman" pitchFamily="18" charset="0"/>
              </a:rPr>
              <a:t>22 июня 1941 г. Германия напала на Советский Союз.</a:t>
            </a:r>
            <a:br>
              <a:rPr lang="ru-RU" sz="2800" dirty="0" smtClean="0">
                <a:solidFill>
                  <a:schemeClr val="tx1"/>
                </a:solidFill>
                <a:latin typeface="Times New Roman" pitchFamily="18" charset="0"/>
                <a:cs typeface="Times New Roman" pitchFamily="18" charset="0"/>
              </a:rPr>
            </a:br>
            <a:r>
              <a:rPr lang="ru-RU" sz="2800" dirty="0" smtClean="0">
                <a:solidFill>
                  <a:schemeClr val="tx1"/>
                </a:solidFill>
                <a:latin typeface="Times New Roman" pitchFamily="18" charset="0"/>
                <a:cs typeface="Times New Roman" pitchFamily="18" charset="0"/>
              </a:rPr>
              <a:t>в первые же дни войны в жестокую схватку с врагом вступили донские казаки 21-й моторизированной дивизии,</a:t>
            </a:r>
            <a:br>
              <a:rPr lang="ru-RU" sz="2800" dirty="0" smtClean="0">
                <a:solidFill>
                  <a:schemeClr val="tx1"/>
                </a:solidFill>
                <a:latin typeface="Times New Roman" pitchFamily="18" charset="0"/>
                <a:cs typeface="Times New Roman" pitchFamily="18" charset="0"/>
              </a:rPr>
            </a:br>
            <a:r>
              <a:rPr lang="ru-RU" sz="2800" dirty="0" smtClean="0">
                <a:solidFill>
                  <a:schemeClr val="tx1"/>
                </a:solidFill>
                <a:latin typeface="Times New Roman" pitchFamily="18" charset="0"/>
                <a:cs typeface="Times New Roman" pitchFamily="18" charset="0"/>
              </a:rPr>
              <a:t>сформированной незадолго до войны на базе упразднённой 4-й Донской казачьей </a:t>
            </a:r>
            <a:r>
              <a:rPr lang="ru-RU" sz="2800" dirty="0" err="1" smtClean="0">
                <a:solidFill>
                  <a:schemeClr val="tx1"/>
                </a:solidFill>
                <a:latin typeface="Times New Roman" pitchFamily="18" charset="0"/>
                <a:cs typeface="Times New Roman" pitchFamily="18" charset="0"/>
              </a:rPr>
              <a:t>кавдивизии</a:t>
            </a:r>
            <a:r>
              <a:rPr lang="ru-RU" sz="2800" dirty="0" smtClean="0">
                <a:solidFill>
                  <a:schemeClr val="tx1"/>
                </a:solidFill>
                <a:latin typeface="Times New Roman" pitchFamily="18" charset="0"/>
                <a:cs typeface="Times New Roman" pitchFamily="18" charset="0"/>
              </a:rPr>
              <a:t>.</a:t>
            </a:r>
            <a:br>
              <a:rPr lang="ru-RU" sz="2800" dirty="0" smtClean="0">
                <a:solidFill>
                  <a:schemeClr val="tx1"/>
                </a:solidFill>
                <a:latin typeface="Times New Roman" pitchFamily="18" charset="0"/>
                <a:cs typeface="Times New Roman" pitchFamily="18" charset="0"/>
              </a:rPr>
            </a:br>
            <a:r>
              <a:rPr lang="ru-RU" sz="2800" dirty="0" smtClean="0">
                <a:solidFill>
                  <a:schemeClr val="tx1"/>
                </a:solidFill>
                <a:latin typeface="Times New Roman" pitchFamily="18" charset="0"/>
                <a:cs typeface="Times New Roman" pitchFamily="18" charset="0"/>
              </a:rPr>
              <a:t> </a:t>
            </a:r>
            <a:r>
              <a:rPr lang="ru-RU" sz="2800" dirty="0" smtClean="0">
                <a:solidFill>
                  <a:schemeClr val="tx1"/>
                </a:solidFill>
              </a:rPr>
              <a:t/>
            </a:r>
            <a:br>
              <a:rPr lang="ru-RU" sz="2800" dirty="0" smtClean="0">
                <a:solidFill>
                  <a:schemeClr val="tx1"/>
                </a:solidFill>
              </a:rPr>
            </a:br>
            <a:r>
              <a:rPr lang="ru-RU" sz="2800" dirty="0" smtClean="0">
                <a:solidFill>
                  <a:schemeClr val="tx1"/>
                </a:solidFill>
              </a:rPr>
              <a:t/>
            </a:r>
            <a:br>
              <a:rPr lang="ru-RU" sz="2800" dirty="0" smtClean="0">
                <a:solidFill>
                  <a:schemeClr val="tx1"/>
                </a:solidFill>
              </a:rPr>
            </a:br>
            <a:r>
              <a:rPr lang="ru-RU" sz="2800" dirty="0" smtClean="0">
                <a:solidFill>
                  <a:schemeClr val="bg1"/>
                </a:solidFill>
              </a:rPr>
              <a:t>     </a:t>
            </a:r>
            <a:endParaRPr lang="ru-RU" sz="2800" dirty="0">
              <a:solidFill>
                <a:schemeClr val="bg1"/>
              </a:solidFill>
            </a:endParaRPr>
          </a:p>
        </p:txBody>
      </p:sp>
      <p:sp>
        <p:nvSpPr>
          <p:cNvPr id="3" name="Заголовок 2"/>
          <p:cNvSpPr txBox="1">
            <a:spLocks/>
          </p:cNvSpPr>
          <p:nvPr/>
        </p:nvSpPr>
        <p:spPr>
          <a:xfrm>
            <a:off x="1357290" y="285728"/>
            <a:ext cx="6900882" cy="485998"/>
          </a:xfrm>
          <a:prstGeom prst="rect">
            <a:avLst/>
          </a:prstGeom>
          <a:ln w="6350" cap="rnd">
            <a:noFill/>
          </a:ln>
        </p:spPr>
        <p:txBody>
          <a:bodyPr vert="horz" anchor="b" anchorCtr="0">
            <a:normAutofit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2800" b="0" i="0" u="none" strike="noStrike" kern="1200" cap="none" spc="-100" normalizeH="0" baseline="0" noProof="0" dirty="0" smtClean="0">
                <a:ln w="3200">
                  <a:solidFill>
                    <a:schemeClr val="bg2">
                      <a:shade val="75000"/>
                      <a:alpha val="25000"/>
                    </a:schemeClr>
                  </a:solidFill>
                  <a:prstDash val="solid"/>
                  <a:round/>
                </a:ln>
                <a:solidFill>
                  <a:srgbClr val="C00000"/>
                </a:solidFill>
                <a:effectLst>
                  <a:innerShdw blurRad="50800" dist="25400" dir="13500000">
                    <a:prstClr val="black">
                      <a:alpha val="70000"/>
                    </a:prstClr>
                  </a:innerShdw>
                </a:effectLst>
                <a:uLnTx/>
                <a:uFillTx/>
                <a:latin typeface="+mj-lt"/>
                <a:ea typeface="+mj-ea"/>
                <a:cs typeface="+mj-cs"/>
              </a:rPr>
              <a:t>Казачье добровольное движение</a:t>
            </a:r>
            <a:endParaRPr kumimoji="0" lang="ru-RU" sz="2800" b="0" i="0" u="none" strike="noStrike" kern="1200" cap="none" spc="-100" normalizeH="0" baseline="0" noProof="0" dirty="0">
              <a:ln w="3200">
                <a:solidFill>
                  <a:schemeClr val="bg2">
                    <a:shade val="75000"/>
                    <a:alpha val="25000"/>
                  </a:schemeClr>
                </a:solidFill>
                <a:prstDash val="solid"/>
                <a:round/>
              </a:ln>
              <a:solidFill>
                <a:srgbClr val="C00000"/>
              </a:solidFill>
              <a:effectLst>
                <a:innerShdw blurRad="50800" dist="25400" dir="13500000">
                  <a:prstClr val="black">
                    <a:alpha val="70000"/>
                  </a:prstClr>
                </a:innerShdw>
              </a:effectLst>
              <a:uLnTx/>
              <a:uFillTx/>
              <a:latin typeface="+mj-lt"/>
              <a:ea typeface="+mj-ea"/>
              <a:cs typeface="+mj-cs"/>
            </a:endParaRPr>
          </a:p>
        </p:txBody>
      </p:sp>
      <p:pic>
        <p:nvPicPr>
          <p:cNvPr id="4" name="Picture 2" descr="C:\Users\1\Desktop\Драгунов\2225_2134848503_big.jpg"/>
          <p:cNvPicPr>
            <a:picLocks noChangeAspect="1" noChangeArrowheads="1"/>
          </p:cNvPicPr>
          <p:nvPr/>
        </p:nvPicPr>
        <p:blipFill rotWithShape="1">
          <a:blip r:embed="rId2" cstate="print"/>
          <a:srcRect t="24746" r="17514"/>
          <a:stretch/>
        </p:blipFill>
        <p:spPr bwMode="auto">
          <a:xfrm>
            <a:off x="323528" y="1916832"/>
            <a:ext cx="3196033" cy="2186862"/>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329680" y="332656"/>
            <a:ext cx="7992888" cy="4082796"/>
          </a:xfrm>
        </p:spPr>
        <p:txBody>
          <a:bodyPr/>
          <a:lstStyle/>
          <a:p>
            <a:pPr algn="just"/>
            <a:r>
              <a:rPr lang="ru-RU" sz="1800" dirty="0" smtClean="0">
                <a:solidFill>
                  <a:schemeClr val="tx1"/>
                </a:solidFill>
                <a:latin typeface="Times New Roman" pitchFamily="18" charset="0"/>
                <a:cs typeface="Times New Roman" pitchFamily="18" charset="0"/>
              </a:rPr>
              <a:t>С началом Великой Отечественной войны в стране развернулось массовое добровольческое движение . Уже в июле 1941 г. в Сталинградской области, большую часть которой составляли земли бывшего Войска Донского, </a:t>
            </a:r>
            <a:endParaRPr lang="ru-RU" sz="1800" dirty="0">
              <a:solidFill>
                <a:schemeClr val="tx1"/>
              </a:solidFill>
              <a:latin typeface="Times New Roman" pitchFamily="18" charset="0"/>
              <a:cs typeface="Times New Roman" pitchFamily="18" charset="0"/>
            </a:endParaRPr>
          </a:p>
          <a:p>
            <a:pPr algn="just"/>
            <a:r>
              <a:rPr lang="ru-RU" sz="1800" dirty="0" smtClean="0">
                <a:solidFill>
                  <a:schemeClr val="tx1"/>
                </a:solidFill>
                <a:latin typeface="Times New Roman" pitchFamily="18" charset="0"/>
                <a:cs typeface="Times New Roman" pitchFamily="18" charset="0"/>
              </a:rPr>
              <a:t> в Ростовской области начинается формирования Донских казачьих добровольческих кавалерийских дивизий. Центром формирования дивизий в Сталинградской области была станица Михайловская</a:t>
            </a:r>
            <a:endParaRPr lang="ru-RU" sz="1800" dirty="0">
              <a:solidFill>
                <a:schemeClr val="tx1"/>
              </a:solidFill>
              <a:latin typeface="Times New Roman" pitchFamily="18" charset="0"/>
              <a:cs typeface="Times New Roman" pitchFamily="18" charset="0"/>
            </a:endParaRPr>
          </a:p>
        </p:txBody>
      </p:sp>
      <p:pic>
        <p:nvPicPr>
          <p:cNvPr id="3" name="Picture 2" descr="Казаки в Великой Отечественной войне."/>
          <p:cNvPicPr>
            <a:picLocks noChangeAspect="1" noChangeArrowheads="1"/>
          </p:cNvPicPr>
          <p:nvPr/>
        </p:nvPicPr>
        <p:blipFill>
          <a:blip r:embed="rId2"/>
          <a:srcRect/>
          <a:stretch>
            <a:fillRect/>
          </a:stretch>
        </p:blipFill>
        <p:spPr bwMode="auto">
          <a:xfrm>
            <a:off x="1475656" y="3284984"/>
            <a:ext cx="6846912" cy="288414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25687" y="116632"/>
            <a:ext cx="8159677" cy="3076459"/>
          </a:xfrm>
        </p:spPr>
        <p:txBody>
          <a:bodyPr/>
          <a:lstStyle/>
          <a:p>
            <a:pPr algn="just"/>
            <a:r>
              <a:rPr lang="ru-RU" sz="1800" dirty="0" smtClean="0">
                <a:solidFill>
                  <a:schemeClr val="tx1"/>
                </a:solidFill>
                <a:latin typeface="Times New Roman" pitchFamily="18" charset="0"/>
                <a:cs typeface="Times New Roman" pitchFamily="18" charset="0"/>
              </a:rPr>
              <a:t>в Ростовской – г. Сальск . Сформированная в Сталинградской области добровольческая казачья дивизия стала именоваться 15-й Донской казачьей  кавалерийской дивизией , командовал которой полковник Н.Ф.Цепляев , а с осени – полковник С . И . Горшков . Образованная в Ростовской области другая добровольческая казачья дивизия получила наименование 116-й Донской казачьей  кавалерийской  дивизии , командовал которой    вначале   полковник   П .  В . </a:t>
            </a:r>
            <a:r>
              <a:rPr lang="ru-RU" sz="1800" dirty="0" err="1" smtClean="0">
                <a:solidFill>
                  <a:schemeClr val="tx1"/>
                </a:solidFill>
                <a:latin typeface="Times New Roman" pitchFamily="18" charset="0"/>
                <a:cs typeface="Times New Roman" pitchFamily="18" charset="0"/>
              </a:rPr>
              <a:t>Стрепухов</a:t>
            </a:r>
            <a:r>
              <a:rPr lang="ru-RU" sz="1800" dirty="0" smtClean="0">
                <a:solidFill>
                  <a:schemeClr val="tx1"/>
                </a:solidFill>
                <a:latin typeface="Times New Roman" pitchFamily="18" charset="0"/>
                <a:cs typeface="Times New Roman" pitchFamily="18" charset="0"/>
              </a:rPr>
              <a:t> ,  а  с  осени  –  генерал-майор  Я . С . </a:t>
            </a:r>
            <a:r>
              <a:rPr lang="ru-RU" sz="1800" dirty="0" err="1" smtClean="0">
                <a:solidFill>
                  <a:schemeClr val="tx1"/>
                </a:solidFill>
                <a:latin typeface="Times New Roman" pitchFamily="18" charset="0"/>
                <a:cs typeface="Times New Roman" pitchFamily="18" charset="0"/>
              </a:rPr>
              <a:t>Шарабурко</a:t>
            </a:r>
            <a:r>
              <a:rPr lang="ru-RU" sz="1800" dirty="0" smtClean="0">
                <a:solidFill>
                  <a:schemeClr val="tx1"/>
                </a:solidFill>
                <a:latin typeface="Times New Roman" pitchFamily="18" charset="0"/>
                <a:cs typeface="Times New Roman" pitchFamily="18" charset="0"/>
              </a:rPr>
              <a:t> .</a:t>
            </a:r>
            <a:endParaRPr lang="ru-RU" sz="1800" dirty="0">
              <a:solidFill>
                <a:schemeClr val="tx1"/>
              </a:solidFill>
              <a:latin typeface="Times New Roman" pitchFamily="18" charset="0"/>
              <a:cs typeface="Times New Roman" pitchFamily="18" charset="0"/>
            </a:endParaRPr>
          </a:p>
        </p:txBody>
      </p:sp>
      <p:pic>
        <p:nvPicPr>
          <p:cNvPr id="3" name="Picture 2" descr="C:\Users\1\Desktop\Драгунов\5389250.jpg"/>
          <p:cNvPicPr>
            <a:picLocks noChangeAspect="1" noChangeArrowheads="1"/>
          </p:cNvPicPr>
          <p:nvPr/>
        </p:nvPicPr>
        <p:blipFill>
          <a:blip r:embed="rId2" cstate="print"/>
          <a:srcRect/>
          <a:stretch>
            <a:fillRect/>
          </a:stretch>
        </p:blipFill>
        <p:spPr bwMode="auto">
          <a:xfrm>
            <a:off x="5940152" y="3337107"/>
            <a:ext cx="2411761" cy="3395254"/>
          </a:xfrm>
          <a:prstGeom prst="rect">
            <a:avLst/>
          </a:prstGeom>
          <a:noFill/>
        </p:spPr>
      </p:pic>
      <p:pic>
        <p:nvPicPr>
          <p:cNvPr id="4" name="Picture 3" descr="C:\Users\1\Desktop\Драгунов\Семья-провожает-казака-в-казачью-часть.-Февраль-1942-г..jpg"/>
          <p:cNvPicPr>
            <a:picLocks noChangeAspect="1" noChangeArrowheads="1"/>
          </p:cNvPicPr>
          <p:nvPr/>
        </p:nvPicPr>
        <p:blipFill>
          <a:blip r:embed="rId3" cstate="print"/>
          <a:srcRect/>
          <a:stretch>
            <a:fillRect/>
          </a:stretch>
        </p:blipFill>
        <p:spPr bwMode="auto">
          <a:xfrm>
            <a:off x="539552" y="3501008"/>
            <a:ext cx="4711608" cy="3067453"/>
          </a:xfrm>
          <a:prstGeom prst="rect">
            <a:avLst/>
          </a:prstGeom>
          <a:noFill/>
        </p:spPr>
      </p:pic>
    </p:spTree>
    <p:extLst>
      <p:ext uri="{BB962C8B-B14F-4D97-AF65-F5344CB8AC3E}">
        <p14:creationId xmlns:p14="http://schemas.microsoft.com/office/powerpoint/2010/main" val="40679320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54813"/>
            <a:ext cx="8219256" cy="3430734"/>
          </a:xfrm>
        </p:spPr>
        <p:txBody>
          <a:bodyPr>
            <a:noAutofit/>
          </a:bodyPr>
          <a:lstStyle/>
          <a:p>
            <a:pPr algn="just">
              <a:lnSpc>
                <a:spcPct val="100000"/>
              </a:lnSpc>
            </a:pPr>
            <a:r>
              <a:rPr lang="ru-RU" sz="1600" dirty="0" smtClean="0">
                <a:solidFill>
                  <a:schemeClr val="tx1"/>
                </a:solidFill>
                <a:latin typeface="Times New Roman" pitchFamily="18" charset="0"/>
                <a:cs typeface="Times New Roman" pitchFamily="18" charset="0"/>
              </a:rPr>
              <a:t>В Ростовской области формировались 35-я, 38-я, 52-я и 68-я кавалерийские дивизии, подавляющее большинство личного состава которых также составили казаки. В то время никто  практически не проводил никакой грани между казачьим  и не казачьим населением, поэтому во всех этих соединениях, включая  и добровольческие  казачьи, плечом к плечу сражались  не только казаки, но и все остальные жители края.</a:t>
            </a:r>
            <a:br>
              <a:rPr lang="ru-RU" sz="1600" dirty="0" smtClean="0">
                <a:solidFill>
                  <a:schemeClr val="tx1"/>
                </a:solidFill>
                <a:latin typeface="Times New Roman" pitchFamily="18" charset="0"/>
                <a:cs typeface="Times New Roman" pitchFamily="18" charset="0"/>
              </a:rPr>
            </a:br>
            <a:r>
              <a:rPr lang="ru-RU" sz="1600" dirty="0" smtClean="0">
                <a:solidFill>
                  <a:schemeClr val="tx1"/>
                </a:solidFill>
                <a:latin typeface="Times New Roman" pitchFamily="18" charset="0"/>
                <a:cs typeface="Times New Roman" pitchFamily="18" charset="0"/>
              </a:rPr>
              <a:t/>
            </a:r>
            <a:br>
              <a:rPr lang="ru-RU" sz="1600" dirty="0" smtClean="0">
                <a:solidFill>
                  <a:schemeClr val="tx1"/>
                </a:solidFill>
                <a:latin typeface="Times New Roman" pitchFamily="18" charset="0"/>
                <a:cs typeface="Times New Roman" pitchFamily="18" charset="0"/>
              </a:rPr>
            </a:br>
            <a:r>
              <a:rPr lang="ru-RU" sz="1600" dirty="0" smtClean="0">
                <a:solidFill>
                  <a:schemeClr val="tx1"/>
                </a:solidFill>
                <a:latin typeface="Times New Roman" pitchFamily="18" charset="0"/>
                <a:cs typeface="Times New Roman" pitchFamily="18" charset="0"/>
              </a:rPr>
              <a:t>В тоже самое время  огромное число потомственных донских казаков воевало в самых разных пехотных, кавалерийских , артиллерийских и иных  частях и подразделениях в качестве основной массы  личного состава 15-й и 116-й Донских добровольческих казачьих</a:t>
            </a:r>
            <a:r>
              <a:rPr lang="ru-RU" sz="2800" dirty="0" smtClean="0">
                <a:solidFill>
                  <a:schemeClr val="tx1"/>
                </a:solidFill>
                <a:latin typeface="Times New Roman" pitchFamily="18" charset="0"/>
                <a:cs typeface="Times New Roman" pitchFamily="18" charset="0"/>
              </a:rPr>
              <a:t> </a:t>
            </a:r>
            <a:r>
              <a:rPr lang="ru-RU" sz="1800" dirty="0" smtClean="0">
                <a:solidFill>
                  <a:schemeClr val="tx1"/>
                </a:solidFill>
                <a:latin typeface="Times New Roman" pitchFamily="18" charset="0"/>
                <a:cs typeface="Times New Roman" pitchFamily="18" charset="0"/>
              </a:rPr>
              <a:t>кавалерийских дивизий .</a:t>
            </a:r>
            <a:endParaRPr lang="ru-RU" sz="1800" dirty="0">
              <a:solidFill>
                <a:schemeClr val="tx1"/>
              </a:solidFill>
              <a:latin typeface="Times New Roman" pitchFamily="18" charset="0"/>
              <a:cs typeface="Times New Roman" pitchFamily="18" charset="0"/>
            </a:endParaRPr>
          </a:p>
        </p:txBody>
      </p:sp>
      <p:pic>
        <p:nvPicPr>
          <p:cNvPr id="3" name="Picture 2" descr="Казачество в Великой Отечественно войне: За Веру и Отечество!"/>
          <p:cNvPicPr>
            <a:picLocks noChangeAspect="1" noChangeArrowheads="1"/>
          </p:cNvPicPr>
          <p:nvPr/>
        </p:nvPicPr>
        <p:blipFill>
          <a:blip r:embed="rId2" cstate="print"/>
          <a:srcRect/>
          <a:stretch>
            <a:fillRect/>
          </a:stretch>
        </p:blipFill>
        <p:spPr bwMode="auto">
          <a:xfrm>
            <a:off x="611560" y="3789040"/>
            <a:ext cx="3168352" cy="2200244"/>
          </a:xfrm>
          <a:prstGeom prst="rect">
            <a:avLst/>
          </a:prstGeom>
          <a:noFill/>
        </p:spPr>
      </p:pic>
      <p:pic>
        <p:nvPicPr>
          <p:cNvPr id="4" name="Picture 2" descr="C:\Users\1\Desktop\Драгунов\original (7).jpg"/>
          <p:cNvPicPr>
            <a:picLocks noChangeAspect="1" noChangeArrowheads="1"/>
          </p:cNvPicPr>
          <p:nvPr/>
        </p:nvPicPr>
        <p:blipFill>
          <a:blip r:embed="rId3" cstate="print"/>
          <a:srcRect/>
          <a:stretch>
            <a:fillRect/>
          </a:stretch>
        </p:blipFill>
        <p:spPr bwMode="auto">
          <a:xfrm>
            <a:off x="5087411" y="3585547"/>
            <a:ext cx="3285670" cy="2484788"/>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389563"/>
            <a:ext cx="8172400" cy="2031325"/>
          </a:xfrm>
          <a:prstGeom prst="rect">
            <a:avLst/>
          </a:prstGeom>
        </p:spPr>
        <p:txBody>
          <a:bodyPr wrap="square">
            <a:spAutoFit/>
          </a:bodyPr>
          <a:lstStyle/>
          <a:p>
            <a:pPr algn="ctr"/>
            <a:r>
              <a:rPr lang="ru-RU" b="1" dirty="0" smtClean="0">
                <a:solidFill>
                  <a:srgbClr val="C00000"/>
                </a:solidFill>
                <a:latin typeface="Times New Roman" panose="02020603050405020304" pitchFamily="18" charset="0"/>
                <a:cs typeface="Times New Roman" panose="02020603050405020304" pitchFamily="18" charset="0"/>
              </a:rPr>
              <a:t>В июле 1942 года, когда ударная группировка врага прорвалась в большую излучину Дона, началась величайшая битва второй мировой войны. Несколько месяцев в обширном районе, где Дон почти вплотную приближается к Волге, бушевало пламя непрерывных ожесточенных сражений. За год войны фашисты уже хорошо узнали мужество советских людей. Но то, с чем они столкнулись в Сталинграде, было беспримерным подвигом. </a:t>
            </a:r>
            <a:endParaRPr lang="ru-RU" b="1" dirty="0">
              <a:solidFill>
                <a:srgbClr val="C00000"/>
              </a:solidFill>
              <a:latin typeface="Times New Roman" panose="02020603050405020304" pitchFamily="18" charset="0"/>
              <a:cs typeface="Times New Roman" panose="02020603050405020304" pitchFamily="18" charset="0"/>
            </a:endParaRPr>
          </a:p>
        </p:txBody>
      </p:sp>
      <p:pic>
        <p:nvPicPr>
          <p:cNvPr id="39938" name="Picture 2" descr="http://www.specnaz.ru/img/images/%D0%9A%D0%B0%D0%B2%D0%B0%D0%BB%D0%B5%D1%80%D0%B8%D1%8F10.jpg"/>
          <p:cNvPicPr>
            <a:picLocks noChangeAspect="1" noChangeArrowheads="1"/>
          </p:cNvPicPr>
          <p:nvPr/>
        </p:nvPicPr>
        <p:blipFill>
          <a:blip r:embed="rId2" cstate="print"/>
          <a:srcRect/>
          <a:stretch>
            <a:fillRect/>
          </a:stretch>
        </p:blipFill>
        <p:spPr bwMode="auto">
          <a:xfrm>
            <a:off x="1403648" y="2420888"/>
            <a:ext cx="6101680" cy="373614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749364907"/>
      </p:ext>
    </p:extLst>
  </p:cSld>
  <p:clrMapOvr>
    <a:masterClrMapping/>
  </p:clrMapOvr>
  <mc:AlternateContent xmlns:mc="http://schemas.openxmlformats.org/markup-compatibility/2006" xmlns:p14="http://schemas.microsoft.com/office/powerpoint/2010/main">
    <mc:Choice Requires="p14">
      <p:transition spd="slow" p14:dur="2000" advTm="11487"/>
    </mc:Choice>
    <mc:Fallback xmlns="">
      <p:transition spd="slow" advTm="11487"/>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80920" cy="3264590"/>
          </a:xfrm>
        </p:spPr>
        <p:txBody>
          <a:bodyPr>
            <a:normAutofit/>
          </a:bodyPr>
          <a:lstStyle/>
          <a:p>
            <a:r>
              <a:rPr lang="ru-RU" sz="1800" b="1" dirty="0" err="1" smtClean="0">
                <a:solidFill>
                  <a:srgbClr val="C00000"/>
                </a:solidFill>
                <a:latin typeface="Times New Roman" pitchFamily="18" charset="0"/>
                <a:cs typeface="Times New Roman" pitchFamily="18" charset="0"/>
              </a:rPr>
              <a:t>Недорубов</a:t>
            </a:r>
            <a:r>
              <a:rPr lang="ru-RU" sz="1800" b="1" dirty="0" smtClean="0">
                <a:solidFill>
                  <a:srgbClr val="C00000"/>
                </a:solidFill>
                <a:latin typeface="Times New Roman" pitchFamily="18" charset="0"/>
                <a:cs typeface="Times New Roman" pitchFamily="18" charset="0"/>
              </a:rPr>
              <a:t>  </a:t>
            </a:r>
            <a:r>
              <a:rPr lang="ru-RU" sz="1800" b="1" dirty="0" err="1" smtClean="0">
                <a:solidFill>
                  <a:srgbClr val="C00000"/>
                </a:solidFill>
                <a:latin typeface="Times New Roman" pitchFamily="18" charset="0"/>
                <a:cs typeface="Times New Roman" pitchFamily="18" charset="0"/>
              </a:rPr>
              <a:t>Контантин</a:t>
            </a:r>
            <a:r>
              <a:rPr lang="ru-RU" sz="1800" b="1" dirty="0" smtClean="0">
                <a:solidFill>
                  <a:srgbClr val="C00000"/>
                </a:solidFill>
                <a:latin typeface="Times New Roman" pitchFamily="18" charset="0"/>
                <a:cs typeface="Times New Roman" pitchFamily="18" charset="0"/>
              </a:rPr>
              <a:t>  Иосифович </a:t>
            </a:r>
            <a:r>
              <a:rPr lang="ru-RU" sz="1800" dirty="0" smtClean="0">
                <a:solidFill>
                  <a:schemeClr val="tx1"/>
                </a:solidFill>
                <a:latin typeface="Times New Roman" pitchFamily="18" charset="0"/>
                <a:cs typeface="Times New Roman" pitchFamily="18" charset="0"/>
              </a:rPr>
              <a:t/>
            </a:r>
            <a:br>
              <a:rPr lang="ru-RU" sz="1800" dirty="0" smtClean="0">
                <a:solidFill>
                  <a:schemeClr val="tx1"/>
                </a:solidFill>
                <a:latin typeface="Times New Roman" pitchFamily="18" charset="0"/>
                <a:cs typeface="Times New Roman" pitchFamily="18" charset="0"/>
              </a:rPr>
            </a:br>
            <a:r>
              <a:rPr lang="ru-RU" sz="1800" dirty="0" smtClean="0">
                <a:solidFill>
                  <a:schemeClr val="tx1"/>
                </a:solidFill>
                <a:latin typeface="Times New Roman" pitchFamily="18" charset="0"/>
                <a:cs typeface="Times New Roman" pitchFamily="18" charset="0"/>
              </a:rPr>
              <a:t>(1889 – 1978 ) – казак станицы  Берёзовской . Герой Первой мировой и Великой Отечественной  войны . Полный Георгиевский кавалер , Герой Советского  Союза , капитан . В период Первой мировой войны урядник 1-й Донской казачьей дивизии К . И . </a:t>
            </a:r>
            <a:r>
              <a:rPr lang="ru-RU" sz="1800" dirty="0" err="1" smtClean="0">
                <a:solidFill>
                  <a:schemeClr val="tx1"/>
                </a:solidFill>
                <a:latin typeface="Times New Roman" pitchFamily="18" charset="0"/>
                <a:cs typeface="Times New Roman" pitchFamily="18" charset="0"/>
              </a:rPr>
              <a:t>Недорубов</a:t>
            </a:r>
            <a:r>
              <a:rPr lang="ru-RU" sz="1800" dirty="0" smtClean="0">
                <a:solidFill>
                  <a:schemeClr val="tx1"/>
                </a:solidFill>
                <a:latin typeface="Times New Roman" pitchFamily="18" charset="0"/>
                <a:cs typeface="Times New Roman" pitchFamily="18" charset="0"/>
              </a:rPr>
              <a:t>  отличился в боях под </a:t>
            </a:r>
            <a:r>
              <a:rPr lang="ru-RU" sz="1800" dirty="0" err="1" smtClean="0">
                <a:solidFill>
                  <a:schemeClr val="tx1"/>
                </a:solidFill>
                <a:latin typeface="Times New Roman" pitchFamily="18" charset="0"/>
                <a:cs typeface="Times New Roman" pitchFamily="18" charset="0"/>
              </a:rPr>
              <a:t>Томашевом</a:t>
            </a:r>
            <a:r>
              <a:rPr lang="ru-RU" sz="1800" dirty="0" smtClean="0">
                <a:solidFill>
                  <a:schemeClr val="tx1"/>
                </a:solidFill>
                <a:latin typeface="Times New Roman" pitchFamily="18" charset="0"/>
                <a:cs typeface="Times New Roman" pitchFamily="18" charset="0"/>
              </a:rPr>
              <a:t> в августе 1941 г. За Перемышль в феврале 1915 г. В Луцком прорыве Юго-Западного фронта . Произведён в офицеры . В годы Гражданской войны воевал на стороне  « красных » в рядах Первой Конной армии . </a:t>
            </a:r>
            <a:br>
              <a:rPr lang="ru-RU" sz="1800" dirty="0" smtClean="0">
                <a:solidFill>
                  <a:schemeClr val="tx1"/>
                </a:solidFill>
                <a:latin typeface="Times New Roman" pitchFamily="18" charset="0"/>
                <a:cs typeface="Times New Roman" pitchFamily="18" charset="0"/>
              </a:rPr>
            </a:br>
            <a:endParaRPr lang="ru-RU" sz="1800" dirty="0" smtClean="0">
              <a:solidFill>
                <a:schemeClr val="tx1"/>
              </a:solidFill>
              <a:latin typeface="Times New Roman" pitchFamily="18" charset="0"/>
              <a:cs typeface="Times New Roman" pitchFamily="18" charset="0"/>
            </a:endParaRPr>
          </a:p>
        </p:txBody>
      </p:sp>
      <p:pic>
        <p:nvPicPr>
          <p:cNvPr id="3" name="Picture 2" descr="C:\Users\1\Desktop\Драгунов\original (6).jpg"/>
          <p:cNvPicPr>
            <a:picLocks noChangeAspect="1" noChangeArrowheads="1"/>
          </p:cNvPicPr>
          <p:nvPr/>
        </p:nvPicPr>
        <p:blipFill>
          <a:blip r:embed="rId2" cstate="print"/>
          <a:srcRect/>
          <a:stretch>
            <a:fillRect/>
          </a:stretch>
        </p:blipFill>
        <p:spPr bwMode="auto">
          <a:xfrm>
            <a:off x="611561" y="2852936"/>
            <a:ext cx="7128792" cy="3314888"/>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dirty="0" err="1"/>
              <a:t>Парамон</a:t>
            </a:r>
            <a:r>
              <a:rPr lang="ru-RU" dirty="0"/>
              <a:t> </a:t>
            </a:r>
            <a:r>
              <a:rPr lang="ru-RU" dirty="0" err="1"/>
              <a:t>Самсонович</a:t>
            </a:r>
            <a:r>
              <a:rPr lang="ru-RU" dirty="0"/>
              <a:t> Куркин </a:t>
            </a:r>
            <a:endParaRPr lang="ru-RU" dirty="0"/>
          </a:p>
        </p:txBody>
      </p:sp>
      <p:sp>
        <p:nvSpPr>
          <p:cNvPr id="3" name="Подзаголовок 2"/>
          <p:cNvSpPr>
            <a:spLocks noGrp="1"/>
          </p:cNvSpPr>
          <p:nvPr>
            <p:ph type="subTitle" idx="1"/>
          </p:nvPr>
        </p:nvSpPr>
        <p:spPr/>
        <p:txBody>
          <a:bodyPr/>
          <a:lstStyle/>
          <a:p>
            <a:endParaRPr lang="ru-RU"/>
          </a:p>
        </p:txBody>
      </p:sp>
    </p:spTree>
    <p:extLst>
      <p:ext uri="{BB962C8B-B14F-4D97-AF65-F5344CB8AC3E}">
        <p14:creationId xmlns:p14="http://schemas.microsoft.com/office/powerpoint/2010/main" val="23014654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6253273"/>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Главное мероприятие">
  <a:themeElements>
    <a:clrScheme name="Главное мероприятие">
      <a:dk1>
        <a:sysClr val="windowText" lastClr="000000"/>
      </a:dk1>
      <a:lt1>
        <a:sysClr val="window" lastClr="FFFFFF"/>
      </a:lt1>
      <a:dk2>
        <a:srgbClr val="424242"/>
      </a:dk2>
      <a:lt2>
        <a:srgbClr val="C8C8C8"/>
      </a:lt2>
      <a:accent1>
        <a:srgbClr val="B80E0F"/>
      </a:accent1>
      <a:accent2>
        <a:srgbClr val="A6987D"/>
      </a:accent2>
      <a:accent3>
        <a:srgbClr val="7F9A71"/>
      </a:accent3>
      <a:accent4>
        <a:srgbClr val="64969F"/>
      </a:accent4>
      <a:accent5>
        <a:srgbClr val="9B75B2"/>
      </a:accent5>
      <a:accent6>
        <a:srgbClr val="80737A"/>
      </a:accent6>
      <a:hlink>
        <a:srgbClr val="F21213"/>
      </a:hlink>
      <a:folHlink>
        <a:srgbClr val="B6A394"/>
      </a:folHlink>
    </a:clrScheme>
    <a:fontScheme name="Главное мероприятие">
      <a:majorFont>
        <a:latin typeface="Impact" panose="020B080603090205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Impact" panose="020B080603090205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лавное мероприятие">
      <a:fillStyleLst>
        <a:solidFill>
          <a:schemeClr val="phClr"/>
        </a:solidFill>
        <a:solidFill>
          <a:schemeClr val="phClr">
            <a:tint val="69000"/>
            <a:satMod val="105000"/>
            <a:lumMod val="110000"/>
          </a:schemeClr>
        </a:solidFill>
        <a:blipFill>
          <a:blip xmlns:r="http://schemas.openxmlformats.org/officeDocument/2006/relationships" r:embed="rId1">
            <a:duotone>
              <a:schemeClr val="phClr">
                <a:shade val="88000"/>
                <a:lumMod val="88000"/>
              </a:schemeClr>
              <a:schemeClr val="phClr"/>
            </a:duotone>
          </a:blip>
          <a:tile tx="0" ty="0" sx="100000" sy="100000" flip="none" algn="tl"/>
        </a:blipFill>
      </a:fillStyleLst>
      <a:lnStyleLst>
        <a:ln w="9525" cap="flat" cmpd="sng" algn="ctr">
          <a:solidFill>
            <a:schemeClr val="phClr">
              <a:shade val="60000"/>
            </a:scheme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25400" dist="127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88000"/>
              </a:schemeClr>
            </a:gs>
          </a:gsLst>
          <a:lin ang="5400000" scaled="0"/>
        </a:gradFill>
        <a:blipFill>
          <a:blip xmlns:r="http://schemas.openxmlformats.org/officeDocument/2006/relationships" r:embed="rId2">
            <a:duotone>
              <a:schemeClr val="phClr">
                <a:shade val="48000"/>
                <a:satMod val="110000"/>
                <a:lumMod val="40000"/>
              </a:schemeClr>
              <a:schemeClr val="phClr">
                <a:tint val="90000"/>
                <a:lumMod val="106000"/>
              </a:schemeClr>
            </a:duotone>
          </a:blip>
          <a:stretch/>
        </a:blipFill>
      </a:bgFillStyleLst>
    </a:fmtScheme>
  </a:themeElements>
  <a:objectDefaults/>
  <a:extraClrSchemeLst/>
  <a:extLst>
    <a:ext uri="{05A4C25C-085E-4340-85A3-A5531E510DB2}">
      <thm15:themeFamily xmlns:thm15="http://schemas.microsoft.com/office/thememl/2012/main" name="Main Event" id="{AC372BB4-D83D-411E-B849-B641926BA760}" vid="{F1EFBDE3-1A95-4E3D-81AD-1F53D65BEA01}"/>
    </a:ext>
  </a:extLst>
</a:theme>
</file>

<file path=docProps/app.xml><?xml version="1.0" encoding="utf-8"?>
<Properties xmlns="http://schemas.openxmlformats.org/officeDocument/2006/extended-properties" xmlns:vt="http://schemas.openxmlformats.org/officeDocument/2006/docPropsVTypes">
  <Template>TM04033927[[fn=Главное мероприятие]]</Template>
  <TotalTime>325</TotalTime>
  <Words>444</Words>
  <Application>Microsoft Office PowerPoint</Application>
  <PresentationFormat>Экран (4:3)</PresentationFormat>
  <Paragraphs>20</Paragraphs>
  <Slides>14</Slides>
  <Notes>0</Notes>
  <HiddenSlides>0</HiddenSlides>
  <MMClips>1</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14</vt:i4>
      </vt:variant>
    </vt:vector>
  </HeadingPairs>
  <TitlesOfParts>
    <vt:vector size="20" baseType="lpstr">
      <vt:lpstr>Arial</vt:lpstr>
      <vt:lpstr>Calibri</vt:lpstr>
      <vt:lpstr>Impact</vt:lpstr>
      <vt:lpstr>Times New Roman</vt:lpstr>
      <vt:lpstr>Wingdings</vt:lpstr>
      <vt:lpstr>Главное мероприятие</vt:lpstr>
      <vt:lpstr>Казаки в период Великой Отечественной войны</vt:lpstr>
      <vt:lpstr> 22 июня 1941 г. Германия напала на Советский Союз. в первые же дни войны в жестокую схватку с врагом вступили донские казаки 21-й моторизированной дивизии, сформированной незадолго до войны на базе упразднённой 4-й Донской казачьей кавдивизии.         </vt:lpstr>
      <vt:lpstr>Презентация PowerPoint</vt:lpstr>
      <vt:lpstr>Презентация PowerPoint</vt:lpstr>
      <vt:lpstr>В Ростовской области формировались 35-я, 38-я, 52-я и 68-я кавалерийские дивизии, подавляющее большинство личного состава которых также составили казаки. В то время никто  практически не проводил никакой грани между казачьим  и не казачьим населением, поэтому во всех этих соединениях, включая  и добровольческие  казачьи, плечом к плечу сражались  не только казаки, но и все остальные жители края.  В тоже самое время  огромное число потомственных донских казаков воевало в самых разных пехотных, кавалерийских , артиллерийских и иных  частях и подразделениях в качестве основной массы  личного состава 15-й и 116-й Донских добровольческих казачьих кавалерийских дивизий .</vt:lpstr>
      <vt:lpstr>Презентация PowerPoint</vt:lpstr>
      <vt:lpstr>Недорубов  Контантин  Иосифович  (1889 – 1978 ) – казак станицы  Берёзовской . Герой Первой мировой и Великой Отечественной  войны . Полный Георгиевский кавалер , Герой Советского  Союза , капитан . В период Первой мировой войны урядник 1-й Донской казачьей дивизии К . И . Недорубов  отличился в боях под Томашевом в августе 1941 г. За Перемышль в феврале 1915 г. В Луцком прорыве Юго-Западного фронта . Произведён в офицеры . В годы Гражданской войны воевал на стороне  « красных » в рядах Первой Конной армии .  </vt:lpstr>
      <vt:lpstr>Парамон Самсонович Куркин </vt:lpstr>
      <vt:lpstr>Презентация PowerPoint</vt:lpstr>
      <vt:lpstr> В передовой статье газеты « Красная звезда » за 22 августа 1942 г. Отмечалось, что казаки 17-го кавалерийского корпуса «…служат примером для всех защитников Юга …   в трудные дни покрыли себя славой смелых, бесстрашных бойцов за Родину и стали грозой для немецких захватчиков»   За проявление мужества и героизм 555 казаков 25 августа были награждены орденами и медалями .</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Казаки в период Великой Отечественной войны</dc:title>
  <dc:creator>1</dc:creator>
  <cp:lastModifiedBy>Алёшка</cp:lastModifiedBy>
  <cp:revision>40</cp:revision>
  <dcterms:created xsi:type="dcterms:W3CDTF">2016-01-18T07:15:42Z</dcterms:created>
  <dcterms:modified xsi:type="dcterms:W3CDTF">2022-03-29T11:16:30Z</dcterms:modified>
</cp:coreProperties>
</file>