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57" r:id="rId5"/>
    <p:sldId id="258" r:id="rId6"/>
    <p:sldId id="264" r:id="rId7"/>
    <p:sldId id="259" r:id="rId8"/>
    <p:sldId id="260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CC33"/>
    <a:srgbClr val="66FF33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DDA62-5269-4527-BB53-F99F64DF22D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8947D-D36F-4240-89D0-9D51AE3BC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60;&#1086;&#1085;%20&#1076;&#1083;&#1103;%20&#1087;&#1088;&#1077;&#1079;&#1077;&#1085;&#1090;&#1072;&#1094;&#1080;&#1080;%20&#1076;&#1077;&#1090;&#1089;&#1082;&#1080;&#1081;&amp;source=related-du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search?text=&#1087;&#1086;&#1090;&#1077;&#1096;&#1082;&#1080;%20&#1082;&#1072;&#1088;&#1090;&#1080;&#1085;&#1082;&#1080;%20%20&#1076;&#1083;&#1103;%20&#1089;&#1072;&#1084;&#1099;&#1093;%20&#1084;&#1072;&#1083;&#1077;&#1085;&#1100;&#1082;&#1080;&#1093;%2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s0.slide-share.ru/s_image/5337404abf2ffb337ae0f1ba50f50c4f/2f4ff094-db25-422c-a320-45db9f312cc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0.slide-share.ru/s_image/5337404abf2ffb337ae0f1ba50f50c4f/2f4ff094-db25-422c-a320-45db9f312cc7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85310" y="1124744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endParaRPr lang="ru-RU" sz="5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детей раннего возраста с 1,6 –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3-х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(По программе «От рождения до школы»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Н.Е. </a:t>
            </a:r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Вераксы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Т.С. Комаровой, М.А. Васильевой)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4365104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Шматько</a:t>
            </a: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Татьяна </a:t>
            </a:r>
            <a:r>
              <a:rPr lang="ru-RU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Владтитровна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s://ds05.infourok.ru/uploads/ex/0af1/0011f8c8-e9438097/hello_html_m620ee0ef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32" r="52955" b="34528"/>
          <a:stretch/>
        </p:blipFill>
        <p:spPr bwMode="auto">
          <a:xfrm>
            <a:off x="1259632" y="3434780"/>
            <a:ext cx="2811582" cy="2619418"/>
          </a:xfrm>
          <a:prstGeom prst="rect">
            <a:avLst/>
          </a:prstGeom>
          <a:solidFill>
            <a:srgbClr val="00CC00"/>
          </a:solidFill>
          <a:ln w="57150">
            <a:solidFill>
              <a:srgbClr val="00CC00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xmlns="" val="197397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957" y="737297"/>
            <a:ext cx="7684145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58243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416" t="1875" r="1283" b="2939"/>
          <a:stretch/>
        </p:blipFill>
        <p:spPr bwMode="auto">
          <a:xfrm>
            <a:off x="695609" y="743868"/>
            <a:ext cx="7728842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1695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47664" y="90872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Фон для презентации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://yandex.ru/images/search?text=</a:t>
            </a:r>
            <a:r>
              <a:rPr lang="ru-RU" dirty="0">
                <a:hlinkClick r:id="rId3"/>
              </a:rPr>
              <a:t>Фон%20для%20презентации%20детский&amp;</a:t>
            </a:r>
            <a:r>
              <a:rPr lang="en-US" dirty="0" smtClean="0">
                <a:hlinkClick r:id="rId3"/>
              </a:rPr>
              <a:t>source=related-duck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2756827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Картинки для презентации</a:t>
            </a:r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://yandex.ru/images/search?text=</a:t>
            </a:r>
            <a:r>
              <a:rPr lang="ru-RU" dirty="0" smtClean="0">
                <a:hlinkClick r:id="rId4"/>
              </a:rPr>
              <a:t>потешки%20картинки%20%20для%20самых%20маленьких%20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4842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2532"/>
          <a:stretch/>
        </p:blipFill>
        <p:spPr bwMode="auto">
          <a:xfrm>
            <a:off x="739849" y="692695"/>
            <a:ext cx="7566688" cy="5400000"/>
          </a:xfrm>
          <a:prstGeom prst="rect">
            <a:avLst/>
          </a:prstGeom>
          <a:noFill/>
          <a:ln w="57150">
            <a:solidFill>
              <a:srgbClr val="33CC33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039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30" y="717081"/>
            <a:ext cx="7732600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874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780" y="743868"/>
            <a:ext cx="7198500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ozon-st.cdn.ngenix.net/multimedia/10208158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386" t="10959" r="5432" b="6565"/>
          <a:stretch/>
        </p:blipFill>
        <p:spPr bwMode="auto">
          <a:xfrm>
            <a:off x="1870597" y="599868"/>
            <a:ext cx="5378866" cy="5688000"/>
          </a:xfrm>
          <a:prstGeom prst="rect">
            <a:avLst/>
          </a:prstGeom>
          <a:noFill/>
          <a:ln w="57150">
            <a:solidFill>
              <a:srgbClr val="00CC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s://i.ytimg.com/vi/vri--0b_M1A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88" t="2405" b="2572"/>
          <a:stretch/>
        </p:blipFill>
        <p:spPr bwMode="auto">
          <a:xfrm>
            <a:off x="705304" y="743868"/>
            <a:ext cx="7709451" cy="5400000"/>
          </a:xfrm>
          <a:prstGeom prst="rect">
            <a:avLst/>
          </a:prstGeom>
          <a:noFill/>
          <a:ln w="57150">
            <a:solidFill>
              <a:srgbClr val="00CC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2198" t="2901" r="2920" b="3170"/>
          <a:stretch/>
        </p:blipFill>
        <p:spPr bwMode="auto">
          <a:xfrm>
            <a:off x="625745" y="743868"/>
            <a:ext cx="7868569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ds02.infourok.ru/uploads/ex/04e8/0004e6e7-c81fe528/img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1" t="2629" r="3025" b="3274"/>
          <a:stretch/>
        </p:blipFill>
        <p:spPr bwMode="auto">
          <a:xfrm>
            <a:off x="928396" y="743868"/>
            <a:ext cx="7263268" cy="5400000"/>
          </a:xfrm>
          <a:prstGeom prst="rect">
            <a:avLst/>
          </a:prstGeom>
          <a:noFill/>
          <a:ln w="57150">
            <a:solidFill>
              <a:srgbClr val="00CC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0337"/>
            <a:ext cx="8808913" cy="65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4356" t="5530" r="4335" b="5530"/>
          <a:stretch>
            <a:fillRect/>
          </a:stretch>
        </p:blipFill>
        <p:spPr bwMode="auto">
          <a:xfrm>
            <a:off x="815614" y="710454"/>
            <a:ext cx="7488832" cy="5400000"/>
          </a:xfrm>
          <a:prstGeom prst="rect">
            <a:avLst/>
          </a:prstGeom>
          <a:noFill/>
          <a:ln w="57150">
            <a:solidFill>
              <a:srgbClr val="00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63598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52</Words>
  <Application>Microsoft Office PowerPoint</Application>
  <PresentationFormat>Экран (4:3)</PresentationFormat>
  <Paragraphs>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1</cp:lastModifiedBy>
  <cp:revision>33</cp:revision>
  <dcterms:created xsi:type="dcterms:W3CDTF">2021-01-02T05:39:58Z</dcterms:created>
  <dcterms:modified xsi:type="dcterms:W3CDTF">2022-02-20T14:44:26Z</dcterms:modified>
</cp:coreProperties>
</file>