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0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76402-6ACC-4C9D-A3E6-7208ECB0D287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013C7-7628-4AF6-994A-1A4B70CCE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749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013C7-7628-4AF6-994A-1A4B70CCE39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5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6E88F-BC00-2FC4-5297-7CB0CCEF4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B3D43F-590E-9B5D-6E29-904E2B255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62D2EA-4B3E-5CED-3924-363AE9D16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275DAD-5F3C-A14C-384C-684F252E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7FC5F4-45C9-ED76-613F-46ABC5AB6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876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54CC67-1850-4F8F-3453-A660A4745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A4F1A2-DD68-2488-AEC8-C3FF55B69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BB3286-FB1A-BB17-5600-3B7CDCD13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8670DA-1BBE-0548-BA37-48E393491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285F18-5A3B-FFEB-04F3-C30BA74D8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32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83CAD8D-56BF-34C4-EDA9-54F093F5B2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8B7F564-1649-9C87-DB28-606654B5F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3C4801-87B1-DD29-A072-80B8329BD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7C1B3F-078A-F2BF-08A0-C54914CDB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EAA130-E30E-4D2B-37D5-70EAD51AD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866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2EE600-6B85-266A-3E72-7E35D00FE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D453B0-CFCE-86C0-7A9E-B469E58AC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2B51A6-055A-98CB-46AC-AD0C3ACDA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FE0F2D-E424-E4B2-75AD-21DC65F55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7F2F29-DB10-D323-1B6F-9B35245A1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552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7EDED-5277-58FA-9B2E-A76AD8754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C160DC-2F1C-0A0E-5CE3-B64500BB3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3DDEE1-6004-F95B-C254-89F239EA9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0AAA7C-4F30-1610-8450-61AAEA6F1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0AE9BE-6A37-E9B1-BBB3-8A6235B5E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494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614E6-19B7-6178-B737-74B8871B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2C1494-15A2-E139-75AC-FC2A3E134D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ABD29B-05EF-C138-77C3-95A7DB76AE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9E5CC9-F7A0-DFD0-538A-29822700A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EBF351-CA48-175D-C9AF-4FF7F2B53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8E8C7A-5548-16AB-7CC8-27212E7F5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4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0A3B19-2F0D-726E-AAA1-C71913C06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26C5A8-EEB1-7167-30C2-A12C8A3450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7E9F03-9131-3039-2253-B20DB47C47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A07D9BB-6846-071F-DECD-FCCBDB09E7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7CCE852-0FF6-2D38-4A9B-EA63DF9262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EC9A1B8-EABC-CFC0-497C-B163CF059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4EC1604-35D3-8FAA-A7C6-D46E95200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7B518A1-5AC0-1723-847E-D74E8C0DB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00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EE475-47CA-30B1-CAB6-D931D7FEE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3FD7BA-ABC0-1282-4AAB-4F36D5AF3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F58F7E-EA92-2E86-D97A-B253A98C4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A4985B-F308-37F2-EB11-D65DB91FB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41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DA3B5EC-1C5B-8F72-6C2C-75F454ADB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7209974-F581-330A-BE11-B61E2E7CE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944DAB-2BC8-63D7-87A8-864D87369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63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A665DA-2AB6-E8C8-CC23-C1C84A5C1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D9036D-8D09-2214-8428-B29A5C1A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8B34F8-7F5B-42EC-3387-C5BD36C64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B2148D-C49A-BBFF-CD3B-D350D2BE8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EE32C1-A78B-AFC9-5F60-DF937EBE5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ABBA54-7466-3CDC-7892-2D53372D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94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577109-C461-1B4F-C334-65E34C720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8F3B81A-EC81-90A3-AFF1-55BF93B4D2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C4B582-373C-B146-2946-557FC2FD5E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06D8C5-D495-ED55-CD47-B642E1FF1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EBB1B6-5450-4695-C94A-A4EFC0EAE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84F839-C464-4AE4-CA2E-F9C34D70F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89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9B1944-6478-A1B0-A5A4-5D7BDBF0A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CE2535-3BAF-7A48-F863-30759806F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28F80E-B675-C2D9-FB30-AB9C1D65F4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7F728-F62D-4C08-9544-A838150E8565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98BC5D-B2E2-ECAE-FC22-8A449AADA5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A17D85-0534-6303-E22F-48BB0F4FF1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B5133-F7FB-4354-892C-44AD6ACB4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01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82C6B9F-D704-82A1-3271-140804012D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7" r="11226" b="3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452AB3-8FA1-2B1D-C8E3-8E43C2E3BA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4E75F3-AC76-893B-8479-ABDB112DF2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45528" y="4201466"/>
            <a:ext cx="2700944" cy="659993"/>
          </a:xfrm>
          <a:noFill/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5 курса</a:t>
            </a:r>
          </a:p>
          <a:p>
            <a:r>
              <a:rPr lang="ru-RU" sz="2000" b="1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Акопян Жанна Александровна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F010F-E7DE-F641-FCEB-B7258D14B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6858" y="2761554"/>
            <a:ext cx="3618284" cy="1345720"/>
          </a:xfrm>
          <a:noFill/>
        </p:spPr>
        <p:txBody>
          <a:bodyPr anchor="ctr">
            <a:normAutofit/>
          </a:bodyPr>
          <a:lstStyle/>
          <a:p>
            <a:r>
              <a:rPr lang="ru-RU" sz="3600" b="1" dirty="0">
                <a:solidFill>
                  <a:srgbClr val="080808"/>
                </a:solidFill>
              </a:rPr>
              <a:t>Рисование на крахмале</a:t>
            </a:r>
          </a:p>
        </p:txBody>
      </p:sp>
    </p:spTree>
    <p:extLst>
      <p:ext uri="{BB962C8B-B14F-4D97-AF65-F5344CB8AC3E}">
        <p14:creationId xmlns:p14="http://schemas.microsoft.com/office/powerpoint/2010/main" val="214993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86E3B-3533-3BC1-C14D-39B7E13C9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93DF2ED-4692-868F-5A0B-2A32A5AAA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0934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F79912-455C-8E54-6BA6-9A0CD3D3AFCE}"/>
              </a:ext>
            </a:extLst>
          </p:cNvPr>
          <p:cNvSpPr txBox="1"/>
          <p:nvPr/>
        </p:nvSpPr>
        <p:spPr>
          <a:xfrm>
            <a:off x="838200" y="549201"/>
            <a:ext cx="10859814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Добиться ровных линий у вас не получится, но они и не нужны. Пятна могут только отдалённо напоминать предметы, главное в творческом процессе – это воображение. Уже на холсте разноцветную жидкость можно немного передвигать, менять её форму.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44F4C0-79E8-F958-B630-50701DB11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890" y="2135140"/>
            <a:ext cx="8403020" cy="41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86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7F29EDA-9055-6035-02E4-50889941F4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5642EB-01EE-9CEC-36B9-392D060A6BC7}"/>
              </a:ext>
            </a:extLst>
          </p:cNvPr>
          <p:cNvSpPr txBox="1"/>
          <p:nvPr/>
        </p:nvSpPr>
        <p:spPr>
          <a:xfrm>
            <a:off x="2259873" y="1397725"/>
            <a:ext cx="703986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552018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57F156-053D-88D0-D0C6-FF6BCB96A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6453D-40B5-C74D-A910-0972F8B2F8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45" y="1564503"/>
            <a:ext cx="8303623" cy="1255078"/>
          </a:xfrm>
        </p:spPr>
        <p:txBody>
          <a:bodyPr>
            <a:normAutofit fontScale="90000"/>
          </a:bodyPr>
          <a:lstStyle/>
          <a:p>
            <a:r>
              <a:rPr lang="ru-RU" dirty="0"/>
              <a:t>Рисование на крахмале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20DA5B-22B1-916D-A647-239554ED3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4503"/>
            <a:ext cx="9144000" cy="2119223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метод объединяет в себе рисование и проведение эксперимента. В качестве холста мы будем использовать миску с неньютоновской жидкостью. Это смесь крахмала с обычной водой. Она обладает удивительными свойствами, эта жидкость меняет свою твердость при разных прикосновениях. Первым этапом рисования может стать игра с самой неньютоновской жидкостью,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B8B6B4-8D73-A30E-DF00-E47FFBCC6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3683726"/>
            <a:ext cx="6858000" cy="278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34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Объект 3" descr="Изображение выглядит как текст, канцелярские товары, конверт, футляр&#10;&#10;Автоматически созданное описание">
            <a:extLst>
              <a:ext uri="{FF2B5EF4-FFF2-40B4-BE49-F238E27FC236}">
                <a16:creationId xmlns:a16="http://schemas.microsoft.com/office/drawing/2014/main" id="{2DA4CDA1-2998-2569-AC68-28676B766B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0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D1AC7C-205A-9AE9-4E7E-C97679F5BDE1}"/>
              </a:ext>
            </a:extLst>
          </p:cNvPr>
          <p:cNvSpPr txBox="1"/>
          <p:nvPr/>
        </p:nvSpPr>
        <p:spPr>
          <a:xfrm>
            <a:off x="953590" y="573725"/>
            <a:ext cx="7366437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Исаак Ньютон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учёный, физик, который сделал множество научных открытий.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Рецепт неньютоновской жидкости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приготовления вам понадобится взять: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Кукурузный или картофельный крахмал.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Чистую воду обычной комнатной температуры.</a:t>
            </a:r>
          </a:p>
          <a:p>
            <a:endParaRPr lang="ru-RU" sz="2400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696784-5BF1-F330-B6C9-9054C4A73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665" y="3428359"/>
            <a:ext cx="6165669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68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FDD458-595F-37E8-61E2-BF31BD7F7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AC1A9E8-8196-C580-D378-308F6C243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0962"/>
            <a:ext cx="10515600" cy="4351338"/>
          </a:xfrm>
        </p:spPr>
        <p:txBody>
          <a:bodyPr/>
          <a:lstStyle/>
          <a:p>
            <a:r>
              <a:rPr lang="ru-RU" dirty="0"/>
              <a:t>Берем гуашь на кисточку и наносим на поверхность неньютоновской жидкости. Рисовать можно что угодно, контур немного расплывается, но все же краска не растворяется, как в других жидкостях.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D0D184-B090-1614-17BF-FBBF5BDCB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53" y="2237862"/>
            <a:ext cx="7143750" cy="403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34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22D64BD-BC32-2969-3CC7-3B088023EC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38CE08-537F-E060-54C5-177608E60C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16" y="614855"/>
            <a:ext cx="5839539" cy="38783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FD5B9C-00C8-12B2-E41A-E419B7B3D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3418" y="2081048"/>
            <a:ext cx="3878317" cy="387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1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D3B8BE4-9455-583C-4776-A6C5B6AD43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9"/>
          <a:stretch/>
        </p:blipFill>
        <p:spPr>
          <a:xfrm>
            <a:off x="20" y="0"/>
            <a:ext cx="12191980" cy="68567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D8B6C5-A06B-369E-8147-BCD59B86A2E0}"/>
              </a:ext>
            </a:extLst>
          </p:cNvPr>
          <p:cNvSpPr txBox="1"/>
          <p:nvPr/>
        </p:nvSpPr>
        <p:spPr>
          <a:xfrm>
            <a:off x="2063931" y="431074"/>
            <a:ext cx="713130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ребенок порисовал, предложите ему провести несколько опытов:</a:t>
            </a: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E4AF0D-3CFD-9892-65D3-207EE1A01698}"/>
              </a:ext>
            </a:extLst>
          </p:cNvPr>
          <p:cNvSpPr txBox="1"/>
          <p:nvPr/>
        </p:nvSpPr>
        <p:spPr>
          <a:xfrm>
            <a:off x="4959584" y="1039928"/>
            <a:ext cx="6762506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жидкость раскрашенная, а внутри?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она остается белой, пока вы ее не перемешаете.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будут отпечатки, если намочить руки в раскрашенной жидкости?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будут немного объемные.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что будет, если положить эту красивую разноцветную массу на колонку и включить музыку? Она начнет танцевать.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 можно совместить проведение экспериментов и рисование!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B0528B2-33CB-107C-13E2-CB12015A7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931" y="1605910"/>
            <a:ext cx="2427267" cy="364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91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FE267-CC90-928D-FD70-F32B3D014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2FFBD6D-4A53-F668-320A-B9CDC5FFB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592"/>
            <a:ext cx="12210829" cy="68685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476EF8-CA24-CE00-132B-DE273AED2AC3}"/>
              </a:ext>
            </a:extLst>
          </p:cNvPr>
          <p:cNvSpPr txBox="1"/>
          <p:nvPr/>
        </p:nvSpPr>
        <p:spPr>
          <a:xfrm>
            <a:off x="1136468" y="560925"/>
            <a:ext cx="4816591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 неньютоновскую жидкость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начала можно просто потрогать чудо-жидкость руками. Если медленно зачерпнуть её ладошкой и расставить пальцы, то она начнёт стекать между ними. А если запустить всю кисть в миску, а затем попробовать резко её вытащить, то ничего не получится – рука застрянет.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9FFF2F-F47C-5A2E-9C70-548D3F81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327" y="1418897"/>
            <a:ext cx="5102473" cy="419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62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999CBD-1357-BE15-A238-191E6E33E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BCA3C8A-505E-AD6F-E038-29C895737C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279" y="18664"/>
            <a:ext cx="12158819" cy="68393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EB81B5-3993-1485-9EDE-4B94AA02F50D}"/>
              </a:ext>
            </a:extLst>
          </p:cNvPr>
          <p:cNvSpPr txBox="1"/>
          <p:nvPr/>
        </p:nvSpPr>
        <p:spPr>
          <a:xfrm>
            <a:off x="1267097" y="522515"/>
            <a:ext cx="467650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Ещё можно попробовать перелить субстанцию из одной ёмкости в другую, она медленно будет сходить по стенкам. Но если вы решите перевернуть миску быстро, то ни одна капля не упадёт, вещество будто приклеилось ко дну. 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E03D0E-5612-9992-9542-2B0C580E0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8536" y="2325492"/>
            <a:ext cx="5953721" cy="389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17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04427F-5ED8-D1FE-BAB9-6F495960D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EB5925C-F063-38A5-39EB-C81DC97086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6284"/>
            <a:ext cx="12192000" cy="68344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573D38-DEA1-F7BB-E20B-CCC542EDBB86}"/>
              </a:ext>
            </a:extLst>
          </p:cNvPr>
          <p:cNvSpPr txBox="1"/>
          <p:nvPr/>
        </p:nvSpPr>
        <p:spPr>
          <a:xfrm>
            <a:off x="6854735" y="1332900"/>
            <a:ext cx="501940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Неньютоновская жидкость и творчество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ребёнку порисовать. Но не обычными красками, а разноцветной неньютоновской жидкостью. Для этого добавьте в подготовленную субстанцию гуашь разных цветов. Когда масса получится однородной, её можно руками выливать на лист бумаги, формируя абстрактные узоры.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BFA379-6B54-9B6F-178D-247625365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19" y="875778"/>
            <a:ext cx="6016535" cy="344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343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390</Words>
  <Application>Microsoft Office PowerPoint</Application>
  <PresentationFormat>Широкоэкранный</PresentationFormat>
  <Paragraphs>27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Рисование на крахмале</vt:lpstr>
      <vt:lpstr>Рисование на крахмале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на крахмале</dc:title>
  <dc:creator>akopyan janna</dc:creator>
  <cp:lastModifiedBy>akopyan janna</cp:lastModifiedBy>
  <cp:revision>2</cp:revision>
  <dcterms:created xsi:type="dcterms:W3CDTF">2023-01-27T09:49:33Z</dcterms:created>
  <dcterms:modified xsi:type="dcterms:W3CDTF">2023-01-28T06:11:18Z</dcterms:modified>
</cp:coreProperties>
</file>