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m4a" ContentType="audio/mp4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285" r:id="rId2"/>
    <p:sldId id="282" r:id="rId3"/>
    <p:sldId id="287" r:id="rId4"/>
    <p:sldId id="293" r:id="rId5"/>
    <p:sldId id="294" r:id="rId6"/>
    <p:sldId id="295" r:id="rId7"/>
    <p:sldId id="296" r:id="rId8"/>
    <p:sldId id="311" r:id="rId9"/>
    <p:sldId id="310" r:id="rId10"/>
    <p:sldId id="301" r:id="rId11"/>
    <p:sldId id="284" r:id="rId12"/>
    <p:sldId id="316" r:id="rId13"/>
    <p:sldId id="307" r:id="rId14"/>
    <p:sldId id="304" r:id="rId15"/>
    <p:sldId id="317" r:id="rId16"/>
    <p:sldId id="268" r:id="rId17"/>
    <p:sldId id="308" r:id="rId18"/>
    <p:sldId id="309" r:id="rId19"/>
    <p:sldId id="30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1960" autoAdjust="0"/>
  </p:normalViewPr>
  <p:slideViewPr>
    <p:cSldViewPr>
      <p:cViewPr varScale="1">
        <p:scale>
          <a:sx n="59" d="100"/>
          <a:sy n="59" d="100"/>
        </p:scale>
        <p:origin x="-16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7F549-0813-45D1-A2F6-23EEE8011E8D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AABF5-946F-4930-8131-EFC417DE606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482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119F6-A1B7-4B5B-B187-35AD70F41C47}" type="datetime1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8012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ADB85-094A-4235-A64A-788CD83AC828}" type="datetime1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7452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33128-3B22-431B-8EEB-D5189928FBA0}" type="datetime1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6315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A623A-E43F-41BC-93E7-ECBA2F5C566A}" type="datetime1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3239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7A804-E897-41F6-BA85-081AB622F13C}" type="datetime1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2614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2232E-B18C-47A6-BA26-0A1042941C98}" type="datetime1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5628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68392-8D56-4B6A-8118-37FEE97EC34C}" type="datetime1">
              <a:rPr lang="ru-RU" smtClean="0"/>
              <a:pPr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8157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59B40-6606-4F7A-9EF3-1C861D9F2C0A}" type="datetime1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9198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9ED6-01A8-450E-A2DA-41BE25F30462}" type="datetime1">
              <a:rPr lang="ru-RU" smtClean="0"/>
              <a:pPr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2006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1CC92-F888-42E9-925F-6F968C19BDB0}" type="datetime1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2835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318179-AA56-4124-8C34-9CD507E0548B}" type="datetime1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65537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355A1A-D877-468D-9497-85A9172A681B}" type="datetime1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75486-CA89-44B7-8AC5-19857663C7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7993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7.png"/><Relationship Id="rId5" Type="http://schemas.microsoft.com/office/2007/relationships/media" Target="../media/media1.m4a"/><Relationship Id="rId4" Type="http://schemas.openxmlformats.org/officeDocument/2006/relationships/image" Target="../media/image1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1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</a:rPr>
              <a:t>УРОК МАТЕМАТИКИ</a:t>
            </a:r>
            <a:br>
              <a:rPr lang="ru-RU" sz="6600" b="1" dirty="0" smtClean="0">
                <a:solidFill>
                  <a:srgbClr val="FFFF00"/>
                </a:solidFill>
              </a:rPr>
            </a:br>
            <a:r>
              <a:rPr lang="ru-RU" sz="6600" b="1" dirty="0" smtClean="0">
                <a:solidFill>
                  <a:srgbClr val="FFFF00"/>
                </a:solidFill>
              </a:rPr>
              <a:t>1 класс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9" descr="BK00014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3153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Проверяем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971600" y="1700807"/>
            <a:ext cx="1728192" cy="474067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5+4=</a:t>
            </a:r>
            <a:r>
              <a:rPr lang="en-US" sz="4400" dirty="0" smtClean="0">
                <a:solidFill>
                  <a:srgbClr val="FF0000"/>
                </a:solidFill>
              </a:rPr>
              <a:t>9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971600" y="2174875"/>
            <a:ext cx="3525788" cy="3951288"/>
          </a:xfrm>
        </p:spPr>
        <p:txBody>
          <a:bodyPr/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7+3=10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9-4=5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6+4=10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524709" y="1535113"/>
            <a:ext cx="4041775" cy="72945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10-7=3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9-6=3</a:t>
            </a:r>
            <a:endParaRPr lang="en-US" sz="40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8-5=3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7-4=3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10" name="Picture 9" descr="BK00014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395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14468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5" name="Picture 4" descr="http://wiki.iteach.ru/images/c/cd/E02890c3bb4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96752"/>
            <a:ext cx="5329889" cy="43931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54" y="542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6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физминутка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7816327" y="580978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5006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69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Игра «Засели домики»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268413"/>
            <a:ext cx="8291512" cy="5400675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ru-RU" dirty="0" smtClean="0"/>
              <a:t>                                                                                    </a:t>
            </a:r>
          </a:p>
          <a:p>
            <a:pPr marL="0" indent="0">
              <a:buFontTx/>
              <a:buNone/>
              <a:defRPr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            </a:t>
            </a:r>
            <a:r>
              <a:rPr lang="ru-RU" sz="36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48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6</a:t>
            </a:r>
          </a:p>
          <a:p>
            <a:pPr marL="0" indent="0">
              <a:buFontTx/>
              <a:buNone/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                                            </a:t>
            </a:r>
          </a:p>
          <a:p>
            <a:pPr marL="0" indent="0">
              <a:buFontTx/>
              <a:buNone/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         </a:t>
            </a: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1     5          </a:t>
            </a:r>
          </a:p>
          <a:p>
            <a:pPr marL="0" indent="0">
              <a:buFontTx/>
              <a:buNone/>
              <a:defRPr/>
            </a:pPr>
            <a:r>
              <a:rPr lang="ru-RU" sz="6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    4     </a:t>
            </a:r>
            <a:r>
              <a:rPr lang="ru-RU" sz="6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2</a:t>
            </a: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             </a:t>
            </a:r>
          </a:p>
          <a:p>
            <a:pPr marL="0" indent="0">
              <a:buFontTx/>
              <a:buNone/>
              <a:defRPr/>
            </a:pPr>
            <a:r>
              <a:rPr lang="ru-RU" sz="6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    3     3         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1547813" y="1557338"/>
            <a:ext cx="1728787" cy="10795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76600" y="1557338"/>
            <a:ext cx="1439863" cy="10795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547813" y="2636838"/>
            <a:ext cx="316865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547813" y="2636838"/>
            <a:ext cx="0" cy="32400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547813" y="5876925"/>
            <a:ext cx="316865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16463" y="2636838"/>
            <a:ext cx="0" cy="32400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3033713" y="2636838"/>
            <a:ext cx="0" cy="32400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547813" y="3644900"/>
            <a:ext cx="316865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547813" y="4941888"/>
            <a:ext cx="316865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1547812" y="2636839"/>
          <a:ext cx="3168649" cy="44027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0586"/>
                <a:gridCol w="1588063"/>
              </a:tblGrid>
              <a:tr h="8526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8526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8526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8526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8526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5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843809" y="1862138"/>
            <a:ext cx="792088" cy="63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0266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Игра «Засели домики»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anose="020506040505050202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268413"/>
            <a:ext cx="8291512" cy="5400675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dirty="0" smtClean="0"/>
              <a:t>                                                                                    </a:t>
            </a:r>
          </a:p>
          <a:p>
            <a:pPr marL="0" indent="0">
              <a:buFontTx/>
              <a:buNone/>
              <a:defRPr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             </a:t>
            </a:r>
            <a:r>
              <a:rPr lang="ru-RU" sz="48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6</a:t>
            </a:r>
            <a:r>
              <a:rPr lang="ru-RU" sz="36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                                              </a:t>
            </a:r>
          </a:p>
          <a:p>
            <a:pPr marL="0" indent="0">
              <a:buFontTx/>
              <a:buNone/>
              <a:defRPr/>
            </a:pP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         </a:t>
            </a: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1     5          </a:t>
            </a:r>
          </a:p>
          <a:p>
            <a:pPr marL="0" indent="0">
              <a:buFontTx/>
              <a:buNone/>
              <a:defRPr/>
            </a:pPr>
            <a:r>
              <a:rPr lang="ru-RU" sz="6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    4     </a:t>
            </a:r>
            <a:r>
              <a:rPr lang="ru-RU" sz="6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2</a:t>
            </a: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             </a:t>
            </a:r>
          </a:p>
          <a:p>
            <a:pPr marL="0" indent="0">
              <a:buFontTx/>
              <a:buNone/>
              <a:defRPr/>
            </a:pPr>
            <a:r>
              <a:rPr lang="ru-RU" sz="6000" b="1" dirty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6000" b="1" dirty="0" smtClean="0">
                <a:solidFill>
                  <a:schemeClr val="accent6">
                    <a:lumMod val="75000"/>
                  </a:schemeClr>
                </a:solidFill>
                <a:latin typeface="Bookman Old Style" panose="02050604050505020204" pitchFamily="18" charset="0"/>
              </a:rPr>
              <a:t>     3     3         </a:t>
            </a:r>
            <a:endParaRPr lang="ru-RU" sz="3600" b="1" dirty="0">
              <a:solidFill>
                <a:schemeClr val="accent6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1547813" y="1557338"/>
            <a:ext cx="1728787" cy="10795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276600" y="1557338"/>
            <a:ext cx="1439863" cy="107950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547813" y="2636838"/>
            <a:ext cx="316865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547813" y="2636838"/>
            <a:ext cx="0" cy="32400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1547813" y="5876925"/>
            <a:ext cx="316865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16463" y="2636838"/>
            <a:ext cx="0" cy="32400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3033713" y="2636838"/>
            <a:ext cx="0" cy="324008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1547813" y="3644900"/>
            <a:ext cx="316865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1547813" y="4941888"/>
            <a:ext cx="316865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9346104"/>
              </p:ext>
            </p:extLst>
          </p:nvPr>
        </p:nvGraphicFramePr>
        <p:xfrm>
          <a:off x="1547812" y="2636839"/>
          <a:ext cx="3168651" cy="44027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80588"/>
                <a:gridCol w="1588063"/>
              </a:tblGrid>
              <a:tr h="70940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5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6130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5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5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6139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5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5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61305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5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5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  <a:tr h="6906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4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54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5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5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pic>
        <p:nvPicPr>
          <p:cNvPr id="14" name="Picture 4" descr="http://wiki.iteach.ru/images/c/cd/E02890c3bb43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958" y="2852899"/>
            <a:ext cx="3152842" cy="2520318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="" xmlns:p14="http://schemas.microsoft.com/office/powerpoint/2010/main" val="268664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«Магический квадрат»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5" name="Picture 9" descr="BK00014_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03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17558732"/>
              </p:ext>
            </p:extLst>
          </p:nvPr>
        </p:nvGraphicFramePr>
        <p:xfrm>
          <a:off x="1524000" y="1397000"/>
          <a:ext cx="6096000" cy="4192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397413"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72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7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7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97413"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7200" b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7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7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397413"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7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7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b="1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72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5785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5" name="Picture 4" descr="http://wiki.iteach.ru/images/c/cd/E02890c3bb4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96752"/>
            <a:ext cx="5329889" cy="43931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BK0001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54" y="542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BK0001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6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6951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32" name="Rectangle 12"/>
          <p:cNvSpPr>
            <a:spLocks noChangeArrowheads="1"/>
          </p:cNvSpPr>
          <p:nvPr/>
        </p:nvSpPr>
        <p:spPr bwMode="auto">
          <a:xfrm>
            <a:off x="5940425" y="5013325"/>
            <a:ext cx="647700" cy="574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ru-RU" sz="3200" b="1">
                <a:solidFill>
                  <a:srgbClr val="FF0066"/>
                </a:solidFill>
              </a:rPr>
              <a:t> </a:t>
            </a:r>
          </a:p>
        </p:txBody>
      </p:sp>
      <p:pic>
        <p:nvPicPr>
          <p:cNvPr id="158740" name="Picture 20" descr="cccft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16731"/>
            <a:ext cx="2438400" cy="21669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8741" name="Picture 21" descr="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542" y="1124745"/>
            <a:ext cx="4025730" cy="45854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03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wiki.iteach.ru/images/c/cd/E02890c3bb43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623" y="2924944"/>
            <a:ext cx="1800200" cy="1296144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="" xmlns:p14="http://schemas.microsoft.com/office/powerpoint/2010/main" val="116994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8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8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8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17</a:t>
            </a:fld>
            <a:endParaRPr lang="ru-RU"/>
          </a:p>
        </p:txBody>
      </p:sp>
      <p:pic>
        <p:nvPicPr>
          <p:cNvPr id="5" name="Picture 4" descr="http://wiki.iteach.ru/images/c/cd/E02890c3bb4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96752"/>
            <a:ext cx="5329889" cy="43931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BK0001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54" y="542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BK00014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659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2661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016223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Мы желаем Колобку: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571744"/>
            <a:ext cx="5962984" cy="1721352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 </a:t>
            </a:r>
            <a:r>
              <a:rPr lang="ru-RU" sz="7200" dirty="0" smtClean="0">
                <a:solidFill>
                  <a:srgbClr val="FF0000"/>
                </a:solidFill>
              </a:rPr>
              <a:t>  </a:t>
            </a:r>
            <a:r>
              <a:rPr lang="ru-RU" sz="7200" b="1" dirty="0" smtClean="0">
                <a:solidFill>
                  <a:srgbClr val="FF0000"/>
                </a:solidFill>
              </a:rPr>
              <a:t>удачи!</a:t>
            </a:r>
            <a:endParaRPr lang="ru-RU" sz="72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52714" y="3206434"/>
            <a:ext cx="28083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 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10" name="Picture 4" descr="http://wiki.iteach.ru/images/c/cd/E02890c3bb43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636912"/>
            <a:ext cx="2230016" cy="1656184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="" xmlns:p14="http://schemas.microsoft.com/office/powerpoint/2010/main" val="10119882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3096344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8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5" name="Picture 9" descr="BK00014_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6" y="36548"/>
            <a:ext cx="9144000" cy="6964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51329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е 7"/>
          <p:cNvSpPr txBox="1"/>
          <p:nvPr/>
        </p:nvSpPr>
        <p:spPr>
          <a:xfrm>
            <a:off x="-106106" y="2060848"/>
            <a:ext cx="9250106" cy="1418465"/>
          </a:xfrm>
          <a:prstGeom prst="rect">
            <a:avLst/>
          </a:prstGeom>
          <a:noFill/>
          <a:ln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8000" b="1" dirty="0" smtClean="0">
                <a:ln w="6350" cap="flat" cmpd="sng" algn="ctr">
                  <a:solidFill>
                    <a:srgbClr val="054697"/>
                  </a:solidFill>
                  <a:prstDash val="solid"/>
                  <a:round/>
                </a:ln>
                <a:solidFill>
                  <a:srgbClr val="F4F1E3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1 </a:t>
            </a:r>
            <a:r>
              <a:rPr lang="ru-RU" sz="8000" b="1" dirty="0">
                <a:ln w="6350" cap="flat" cmpd="sng" algn="ctr">
                  <a:solidFill>
                    <a:srgbClr val="054697"/>
                  </a:solidFill>
                  <a:prstDash val="solid"/>
                  <a:round/>
                </a:ln>
                <a:solidFill>
                  <a:srgbClr val="F4F1E3"/>
                </a:solidFill>
                <a:effectLst>
                  <a:outerShdw blurRad="41275" dist="20320" dir="1800000" algn="tl">
                    <a:srgbClr val="000000">
                      <a:alpha val="40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2 3 4 5 6 7 8 9 10</a:t>
            </a:r>
            <a:endParaRPr lang="ru-RU" sz="80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103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25612"/>
            <a:ext cx="8229600" cy="11435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028" name="Picture 4" descr="http://best-pesnya.ru/uploads/images/d/e/t/detskie_skazki_kolob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best-pesnya.ru/uploads/images/d/e/t/detskie_skazki_kolob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095" y="-25152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iki.iteach.ru/images/c/cd/E02890c3bb43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67133"/>
            <a:ext cx="5040560" cy="3316957"/>
          </a:xfrm>
          <a:prstGeom prst="rect">
            <a:avLst/>
          </a:prstGeom>
          <a:noFill/>
          <a:extLst/>
        </p:spPr>
      </p:pic>
      <p:pic>
        <p:nvPicPr>
          <p:cNvPr id="8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" y="-2515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9295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Катится колобок по дороге, а навстречу ему зая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0"/>
            <a:ext cx="7990656" cy="67413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iki.iteach.ru/images/c/cd/E02890c3bb43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309" y="3533775"/>
            <a:ext cx="2894119" cy="2105025"/>
          </a:xfrm>
          <a:prstGeom prst="rect">
            <a:avLst/>
          </a:prstGeom>
          <a:noFill/>
          <a:extLst/>
        </p:spPr>
      </p:pic>
      <p:pic>
        <p:nvPicPr>
          <p:cNvPr id="6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292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016223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Математический диктант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2936"/>
            <a:ext cx="1040160" cy="1191416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9792" y="3284984"/>
            <a:ext cx="5760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9913" y="3645024"/>
            <a:ext cx="792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3429000"/>
            <a:ext cx="10081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ru-RU" sz="7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84168" y="3140968"/>
            <a:ext cx="8995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6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9" descr="BK00014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143999" y="0"/>
            <a:ext cx="4571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4750594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0"/>
            <a:ext cx="8424936" cy="7029400"/>
          </a:xfrm>
          <a:prstGeom prst="rect">
            <a:avLst/>
          </a:prstGeom>
        </p:spPr>
      </p:pic>
      <p:pic>
        <p:nvPicPr>
          <p:cNvPr id="6" name="Picture 4" descr="http://wiki.iteach.ru/images/c/cd/E02890c3bb43.jpg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86563"/>
            <a:ext cx="3018155" cy="2457450"/>
          </a:xfrm>
          <a:prstGeom prst="rect">
            <a:avLst/>
          </a:prstGeom>
          <a:noFill/>
          <a:extLst/>
        </p:spPr>
      </p:pic>
      <p:pic>
        <p:nvPicPr>
          <p:cNvPr id="7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19" cy="7101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2886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-171400"/>
            <a:ext cx="8086237" cy="7272808"/>
          </a:xfrm>
          <a:prstGeom prst="rect">
            <a:avLst/>
          </a:prstGeom>
        </p:spPr>
      </p:pic>
      <p:pic>
        <p:nvPicPr>
          <p:cNvPr id="5" name="Picture 4" descr="http://wiki.iteach.ru/images/c/cd/E02890c3bb4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73657"/>
            <a:ext cx="2048272" cy="16560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171400"/>
            <a:ext cx="9144000" cy="7374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1180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Проверяем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971600" y="1535112"/>
            <a:ext cx="3525788" cy="1101799"/>
          </a:xfrm>
        </p:spPr>
        <p:txBody>
          <a:bodyPr>
            <a:noAutofit/>
          </a:bodyPr>
          <a:lstStyle/>
          <a:p>
            <a:endParaRPr lang="ru-RU" sz="4400" dirty="0" smtClean="0">
              <a:solidFill>
                <a:srgbClr val="FF0000"/>
              </a:solidFill>
            </a:endParaRPr>
          </a:p>
          <a:p>
            <a:endParaRPr lang="ru-RU" sz="4400" dirty="0">
              <a:solidFill>
                <a:srgbClr val="FF0000"/>
              </a:solidFill>
            </a:endParaRPr>
          </a:p>
          <a:p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&lt;5</a:t>
            </a:r>
            <a:endParaRPr lang="ru-RU" sz="6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971600" y="2754385"/>
            <a:ext cx="3525788" cy="337177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6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1101798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6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6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ru-RU" sz="6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4645025" y="2754385"/>
            <a:ext cx="4041775" cy="3371778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sz="6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6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75486-CA89-44B7-8AC5-19857663C7A3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0" name="Picture 9" descr="BK00014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1203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40796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-12032"/>
            <a:ext cx="7939989" cy="6858000"/>
          </a:xfrm>
          <a:prstGeom prst="rect">
            <a:avLst/>
          </a:prstGeom>
        </p:spPr>
      </p:pic>
      <p:pic>
        <p:nvPicPr>
          <p:cNvPr id="5" name="Picture 4" descr="http://wiki.iteach.ru/images/c/cd/E02890c3bb4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773657"/>
            <a:ext cx="2048272" cy="16560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9" descr="BK00014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252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7045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27540</TotalTime>
  <Words>122</Words>
  <Application>Microsoft Office PowerPoint</Application>
  <PresentationFormat>Экран (4:3)</PresentationFormat>
  <Paragraphs>73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УРОК МАТЕМАТИКИ 1 класс</vt:lpstr>
      <vt:lpstr>Слайд 2</vt:lpstr>
      <vt:lpstr>Слайд 3</vt:lpstr>
      <vt:lpstr>Слайд 4</vt:lpstr>
      <vt:lpstr>Математический диктант</vt:lpstr>
      <vt:lpstr>Слайд 6</vt:lpstr>
      <vt:lpstr>Слайд 7</vt:lpstr>
      <vt:lpstr>Проверяем</vt:lpstr>
      <vt:lpstr>Слайд 9</vt:lpstr>
      <vt:lpstr>Проверяем</vt:lpstr>
      <vt:lpstr>Слайд 11</vt:lpstr>
      <vt:lpstr>Игра «Засели домики»</vt:lpstr>
      <vt:lpstr>Игра «Засели домики»</vt:lpstr>
      <vt:lpstr>«Магический квадрат»</vt:lpstr>
      <vt:lpstr>Слайд 15</vt:lpstr>
      <vt:lpstr>Слайд 16</vt:lpstr>
      <vt:lpstr>Слайд 17</vt:lpstr>
      <vt:lpstr>Мы желаем Колобку: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User</cp:lastModifiedBy>
  <cp:revision>117</cp:revision>
  <dcterms:created xsi:type="dcterms:W3CDTF">2013-11-08T05:05:01Z</dcterms:created>
  <dcterms:modified xsi:type="dcterms:W3CDTF">2019-10-14T12:31:14Z</dcterms:modified>
</cp:coreProperties>
</file>