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0" r:id="rId2"/>
    <p:sldId id="265" r:id="rId3"/>
    <p:sldId id="263" r:id="rId4"/>
    <p:sldId id="259" r:id="rId5"/>
    <p:sldId id="257" r:id="rId6"/>
    <p:sldId id="258" r:id="rId7"/>
    <p:sldId id="262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09AF5BB-E263-4F67-9F4C-473DDBE31578}" type="datetimeFigureOut">
              <a:rPr lang="ru-RU" smtClean="0"/>
              <a:t>24.03.2021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FFBDD7-A0BB-4F26-84C7-457DBEE997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556376" cy="936104"/>
          </a:xfrm>
        </p:spPr>
        <p:txBody>
          <a:bodyPr/>
          <a:lstStyle/>
          <a:p>
            <a:r>
              <a:rPr lang="ru-RU" dirty="0" smtClean="0"/>
              <a:t>ДЕТЯМ О БАБЕ ЯГЕ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3928" y="5157192"/>
            <a:ext cx="4176464" cy="9336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воспитатель старшей группы </a:t>
            </a:r>
          </a:p>
          <a:p>
            <a:r>
              <a:rPr lang="ru-RU" dirty="0" err="1" smtClean="0"/>
              <a:t>Шматько</a:t>
            </a:r>
            <a:r>
              <a:rPr lang="ru-RU" dirty="0" smtClean="0"/>
              <a:t> Татьяна Владимировна </a:t>
            </a:r>
            <a:endParaRPr lang="ru-RU" dirty="0"/>
          </a:p>
        </p:txBody>
      </p:sp>
      <p:pic>
        <p:nvPicPr>
          <p:cNvPr id="4" name="Рисунок 3" descr="8948cfa66b3834548d781f671e580ee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4608512" cy="36724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2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ДЕТЯМ О БАБЕ ЯГЕ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ДЕТЯМ О БАБЕ ЯГЕ</dc:title>
  <dc:creator>1</dc:creator>
  <cp:lastModifiedBy>1</cp:lastModifiedBy>
  <cp:revision>2</cp:revision>
  <dcterms:created xsi:type="dcterms:W3CDTF">2021-03-24T19:45:21Z</dcterms:created>
  <dcterms:modified xsi:type="dcterms:W3CDTF">2021-03-24T19:59:30Z</dcterms:modified>
</cp:coreProperties>
</file>