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1" r:id="rId4"/>
    <p:sldId id="276" r:id="rId5"/>
    <p:sldId id="270" r:id="rId6"/>
    <p:sldId id="271" r:id="rId7"/>
    <p:sldId id="272" r:id="rId8"/>
    <p:sldId id="273" r:id="rId9"/>
    <p:sldId id="274" r:id="rId10"/>
    <p:sldId id="275" r:id="rId11"/>
    <p:sldId id="27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1244"/>
    <a:srgbClr val="FF66FF"/>
    <a:srgbClr val="339933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74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17A6-93DB-4B80-8B65-9ED42703854B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89EB-77BC-43D3-9EB7-9097581D4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865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17A6-93DB-4B80-8B65-9ED42703854B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89EB-77BC-43D3-9EB7-9097581D4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629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17A6-93DB-4B80-8B65-9ED42703854B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89EB-77BC-43D3-9EB7-9097581D4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76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17A6-93DB-4B80-8B65-9ED42703854B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89EB-77BC-43D3-9EB7-9097581D4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292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17A6-93DB-4B80-8B65-9ED42703854B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89EB-77BC-43D3-9EB7-9097581D4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764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17A6-93DB-4B80-8B65-9ED42703854B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89EB-77BC-43D3-9EB7-9097581D4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844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17A6-93DB-4B80-8B65-9ED42703854B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89EB-77BC-43D3-9EB7-9097581D4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001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17A6-93DB-4B80-8B65-9ED42703854B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89EB-77BC-43D3-9EB7-9097581D4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10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17A6-93DB-4B80-8B65-9ED42703854B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89EB-77BC-43D3-9EB7-9097581D4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41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17A6-93DB-4B80-8B65-9ED42703854B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89EB-77BC-43D3-9EB7-9097581D4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642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17A6-93DB-4B80-8B65-9ED42703854B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89EB-77BC-43D3-9EB7-9097581D4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43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E17A6-93DB-4B80-8B65-9ED42703854B}" type="datetimeFigureOut">
              <a:rPr lang="ru-RU" smtClean="0"/>
              <a:t>18.08.2022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B89EB-77BC-43D3-9EB7-9097581D4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095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29"/>
            <a:ext cx="896194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76000"/>
            <a:ext cx="7772400" cy="1470025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rgbClr val="FA1244"/>
                  </a:solidFill>
                </a:ln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Викторина</a:t>
            </a:r>
            <a:r>
              <a:rPr lang="ru-RU" b="1" dirty="0" smtClean="0">
                <a:ln>
                  <a:solidFill>
                    <a:srgbClr val="FA1244"/>
                  </a:solidFill>
                </a:ln>
                <a:solidFill>
                  <a:srgbClr val="FF66FF"/>
                </a:solidFill>
                <a:latin typeface="Cambria Math" pitchFamily="18" charset="0"/>
                <a:ea typeface="Cambria Math" pitchFamily="18" charset="0"/>
              </a:rPr>
              <a:t> </a:t>
            </a:r>
            <a:endParaRPr lang="ru-RU" b="1" dirty="0">
              <a:ln>
                <a:solidFill>
                  <a:srgbClr val="FA1244"/>
                </a:solidFill>
              </a:ln>
              <a:solidFill>
                <a:srgbClr val="FF66FF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628000"/>
            <a:ext cx="8496944" cy="17526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>
                  <a:solidFill>
                    <a:srgbClr val="FFFF00"/>
                  </a:solidFill>
                </a:ln>
                <a:solidFill>
                  <a:schemeClr val="tx2"/>
                </a:solidFill>
                <a:latin typeface="Monotype Corsiva" pitchFamily="66" charset="0"/>
              </a:rPr>
              <a:t>«Музыкальные инструменты»</a:t>
            </a:r>
            <a:endParaRPr lang="ru-RU" sz="5400" b="1" dirty="0">
              <a:ln>
                <a:solidFill>
                  <a:srgbClr val="FFFF00"/>
                </a:solidFill>
              </a:ln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3999" cy="6858000"/>
          </a:xfrm>
          <a:prstGeom prst="frame">
            <a:avLst>
              <a:gd name="adj1" fmla="val 1667"/>
            </a:avLst>
          </a:prstGeom>
          <a:solidFill>
            <a:srgbClr val="33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39933"/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988074" y="404664"/>
            <a:ext cx="7200800" cy="908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cs typeface="Arabic Typesetting" pitchFamily="66" charset="-78"/>
              </a:rPr>
              <a:t>МУНИЦИПАЛЬНОЕ БЮДЖЕТНОЕ ДОШКОЛЬНОЕ ОБРАЗОВАТЕЛЬНОЕ УЧРЕЖДЕНИЕ ДЕТСКИЙ САД №  88 « Улыбка</a:t>
            </a:r>
            <a:r>
              <a:rPr lang="ru-RU" sz="1600" b="1" dirty="0" smtClean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FF00"/>
                </a:solidFill>
                <a:cs typeface="Arabic Typesetting" pitchFamily="66" charset="-78"/>
              </a:rPr>
              <a:t>»</a:t>
            </a:r>
            <a:endParaRPr lang="ru-RU" sz="1600" b="1" dirty="0" smtClean="0">
              <a:ln w="6350">
                <a:solidFill>
                  <a:schemeClr val="tx2">
                    <a:lumMod val="50000"/>
                  </a:schemeClr>
                </a:solidFill>
              </a:ln>
              <a:solidFill>
                <a:srgbClr val="FFFF00"/>
              </a:solidFill>
              <a:cs typeface="Arabic Typesetting" pitchFamily="66" charset="-78"/>
            </a:endParaRPr>
          </a:p>
          <a:p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8" name="Управляющая кнопка: сведения 7">
            <a:hlinkClick r:id="" action="ppaction://hlinkshowjump?jump=lastslide" highlightClick="1"/>
          </p:cNvPr>
          <p:cNvSpPr/>
          <p:nvPr/>
        </p:nvSpPr>
        <p:spPr>
          <a:xfrm>
            <a:off x="107504" y="6315879"/>
            <a:ext cx="362382" cy="425489"/>
          </a:xfrm>
          <a:prstGeom prst="actionButtonInformation">
            <a:avLst/>
          </a:prstGeom>
          <a:solidFill>
            <a:srgbClr val="FFFF00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>
            <a:hlinkClick r:id="" action="ppaction://hlinkshowjump?jump=nextslide"/>
          </p:cNvPr>
          <p:cNvSpPr/>
          <p:nvPr/>
        </p:nvSpPr>
        <p:spPr>
          <a:xfrm>
            <a:off x="8078563" y="6237312"/>
            <a:ext cx="847732" cy="432048"/>
          </a:xfrm>
          <a:prstGeom prst="notchedRightArrow">
            <a:avLst>
              <a:gd name="adj1" fmla="val 50000"/>
              <a:gd name="adj2" fmla="val 11522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4499992" y="4027376"/>
            <a:ext cx="4354296" cy="908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cs typeface="Arabic Typesetting" pitchFamily="66" charset="-78"/>
              </a:rPr>
              <a:t>Подготовила   </a:t>
            </a:r>
            <a:r>
              <a:rPr lang="ru-RU" sz="1600" b="1" dirty="0" err="1" smtClean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cs typeface="Arabic Typesetting" pitchFamily="66" charset="-78"/>
              </a:rPr>
              <a:t>Галичкина</a:t>
            </a:r>
            <a:r>
              <a:rPr lang="ru-RU" sz="1600" b="1" dirty="0" smtClean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cs typeface="Arabic Typesetting" pitchFamily="66" charset="-78"/>
              </a:rPr>
              <a:t> Т.А. </a:t>
            </a:r>
          </a:p>
          <a:p>
            <a:r>
              <a:rPr lang="ru-RU" sz="1600" b="1" dirty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cs typeface="Arabic Typesetting" pitchFamily="66" charset="-78"/>
              </a:rPr>
              <a:t>м</a:t>
            </a:r>
            <a:r>
              <a:rPr lang="ru-RU" sz="1600" b="1" dirty="0" smtClean="0">
                <a:ln w="635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cs typeface="Arabic Typesetting" pitchFamily="66" charset="-78"/>
              </a:rPr>
              <a:t>узыкальный руководитель</a:t>
            </a:r>
            <a:endParaRPr lang="ru-RU" sz="1600" b="1" dirty="0" smtClean="0">
              <a:ln w="6350">
                <a:solidFill>
                  <a:schemeClr val="tx2">
                    <a:lumMod val="50000"/>
                  </a:schemeClr>
                </a:solidFill>
              </a:ln>
              <a:solidFill>
                <a:schemeClr val="tx1"/>
              </a:solidFill>
              <a:cs typeface="Arabic Typesetting" pitchFamily="66" charset="-78"/>
            </a:endParaRPr>
          </a:p>
          <a:p>
            <a:endParaRPr lang="ru-RU" sz="1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60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92088"/>
            <a:ext cx="8961437" cy="666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76672"/>
            <a:ext cx="8136904" cy="1008112"/>
          </a:xfrm>
          <a:prstGeom prst="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492896"/>
            <a:ext cx="3528392" cy="2088232"/>
          </a:xfrm>
          <a:prstGeom prst="rect">
            <a:avLst/>
          </a:prstGeom>
          <a:blipFill dpi="0"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492896"/>
            <a:ext cx="3528392" cy="20882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5607455" y="4221088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80112" y="3284984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78354" y="2341904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>
            <a:hlinkClick r:id="" action="ppaction://hlinkshowjump?jump=nextslide"/>
          </p:cNvPr>
          <p:cNvSpPr/>
          <p:nvPr/>
        </p:nvSpPr>
        <p:spPr>
          <a:xfrm>
            <a:off x="7756716" y="5898841"/>
            <a:ext cx="847732" cy="432048"/>
          </a:xfrm>
          <a:prstGeom prst="notchedRightArrow">
            <a:avLst>
              <a:gd name="adj1" fmla="val 50000"/>
              <a:gd name="adj2" fmla="val 11522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83568" y="72000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Как называется этот музыкальный инструмент?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52146" y="2409556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Литавры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52146" y="335699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Тарелки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52146" y="4284318"/>
            <a:ext cx="16802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Барабан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>
            <a:off x="0" y="0"/>
            <a:ext cx="9143999" cy="6858000"/>
          </a:xfrm>
          <a:prstGeom prst="frame">
            <a:avLst>
              <a:gd name="adj1" fmla="val 1667"/>
            </a:avLst>
          </a:prstGeom>
          <a:solidFill>
            <a:srgbClr val="33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3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84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63"/>
            <a:ext cx="9252520" cy="6885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Спасибо!  Вы просто Молодцы!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20888"/>
            <a:ext cx="4597400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80728"/>
            <a:ext cx="424847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0370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https://catherineasquithgallery.com/uploads/posts/2021-02/1613566208_111-p-fon-dlya-prezentatsii-po-muzike-1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2" y="7937"/>
            <a:ext cx="9121417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29"/>
            <a:ext cx="896194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st.depositphotos.com/1967477/2852/v/600/depositphotos_28529515-stock-illustration-cute-boy-cartoon-posin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t.depositphotos.com/1967477/2852/v/600/depositphotos_28529515-stock-illustration-cute-boy-cartoon-posing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3999" cy="6858000"/>
          </a:xfrm>
          <a:prstGeom prst="frame">
            <a:avLst>
              <a:gd name="adj1" fmla="val 1667"/>
            </a:avLst>
          </a:prstGeom>
          <a:solidFill>
            <a:srgbClr val="33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39933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004047" y="2636912"/>
            <a:ext cx="432049" cy="4119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291895" y="2202481"/>
            <a:ext cx="1019402" cy="940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с вырезом 15">
            <a:hlinkClick r:id="" action="ppaction://hlinkshowjump?jump=nextslide"/>
          </p:cNvPr>
          <p:cNvSpPr/>
          <p:nvPr/>
        </p:nvSpPr>
        <p:spPr>
          <a:xfrm>
            <a:off x="8028384" y="6237312"/>
            <a:ext cx="847732" cy="432048"/>
          </a:xfrm>
          <a:prstGeom prst="notchedRightArrow">
            <a:avLst>
              <a:gd name="adj1" fmla="val 50000"/>
              <a:gd name="adj2" fmla="val 11522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s://thumbs.dreamstime.com/b/%D0%BC%D0%B0-%D1%8C%D1%87%D0%B8%D0%BA-%D0%B8-%D0%B5%D0%B2%D1%83%D1%88%D0%BA%D0%B0-%D0%B5%D1%80%D0%B6%D0%B0-%D1%80%D1%83%D0%BA%D0%B8-%D0%B8-%D1%80%D0%B0%D0%B7%D0%B2%D0%B5%D0%B2%D0%B0%D1%8F-%D0%B8%D1%85-%D1%80%D1%83%D0%BA%D0%B8-512708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297" y="1642493"/>
            <a:ext cx="4594819" cy="4594819"/>
          </a:xfrm>
          <a:prstGeom prst="rect">
            <a:avLst/>
          </a:prstGeom>
          <a:noFill/>
          <a:effectLst>
            <a:softEdge rad="800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лако 4"/>
          <p:cNvSpPr/>
          <p:nvPr/>
        </p:nvSpPr>
        <p:spPr>
          <a:xfrm>
            <a:off x="307973" y="312738"/>
            <a:ext cx="4840090" cy="383634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A1244"/>
                </a:solidFill>
              </a:rPr>
              <a:t>Здравствуйте дорогие ребята!</a:t>
            </a:r>
          </a:p>
          <a:p>
            <a:pPr algn="ctr"/>
            <a:r>
              <a:rPr lang="ru-RU" dirty="0" smtClean="0"/>
              <a:t>Мы </a:t>
            </a:r>
            <a:r>
              <a:rPr lang="ru-RU" dirty="0" smtClean="0"/>
              <a:t>любим игры</a:t>
            </a:r>
            <a:r>
              <a:rPr lang="ru-RU" dirty="0" smtClean="0"/>
              <a:t>, развлечения и викторины! Думаю, что Вы тоже. Помогите </a:t>
            </a:r>
            <a:r>
              <a:rPr lang="ru-RU" dirty="0"/>
              <a:t> </a:t>
            </a:r>
            <a:r>
              <a:rPr lang="ru-RU" dirty="0" smtClean="0"/>
              <a:t>нам </a:t>
            </a:r>
            <a:r>
              <a:rPr lang="ru-RU" dirty="0" smtClean="0"/>
              <a:t>пожалуйста </a:t>
            </a:r>
            <a:r>
              <a:rPr lang="ru-RU" dirty="0" smtClean="0"/>
              <a:t>правильно ответить на вопросы викторины «Музыкальные инструменты»!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90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95263"/>
            <a:ext cx="8961437" cy="666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76672"/>
            <a:ext cx="8136904" cy="1008112"/>
          </a:xfrm>
          <a:prstGeom prst="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492896"/>
            <a:ext cx="3528392" cy="2088232"/>
          </a:xfrm>
          <a:prstGeom prst="rect">
            <a:avLst/>
          </a:prstGeom>
          <a:blipFill dpi="0"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500671"/>
            <a:ext cx="3528392" cy="20882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5580112" y="2348880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80112" y="3284984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80112" y="4221088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>
            <a:hlinkClick r:id="" action="ppaction://hlinkshowjump?jump=nextslide"/>
          </p:cNvPr>
          <p:cNvSpPr/>
          <p:nvPr/>
        </p:nvSpPr>
        <p:spPr>
          <a:xfrm>
            <a:off x="7756716" y="5898841"/>
            <a:ext cx="847732" cy="432048"/>
          </a:xfrm>
          <a:prstGeom prst="notchedRightArrow">
            <a:avLst>
              <a:gd name="adj1" fmla="val 50000"/>
              <a:gd name="adj2" fmla="val 11522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83568" y="72000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Как называется этот музыкальный инструмент?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56000" y="2448000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Тамбурин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20342" y="335699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Колотушка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4208" y="4293096"/>
            <a:ext cx="13075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Румба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>
            <a:off x="0" y="0"/>
            <a:ext cx="9143999" cy="6858000"/>
          </a:xfrm>
          <a:prstGeom prst="frame">
            <a:avLst>
              <a:gd name="adj1" fmla="val 1667"/>
            </a:avLst>
          </a:prstGeom>
          <a:solidFill>
            <a:srgbClr val="33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3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48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2" animBg="1"/>
      <p:bldP spid="6" grpId="3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92088"/>
            <a:ext cx="8961437" cy="666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76672"/>
            <a:ext cx="8136904" cy="1008112"/>
          </a:xfrm>
          <a:prstGeom prst="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492896"/>
            <a:ext cx="3528392" cy="2088232"/>
          </a:xfrm>
          <a:prstGeom prst="rect">
            <a:avLst/>
          </a:prstGeom>
          <a:blipFill dpi="0"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497251"/>
            <a:ext cx="3528392" cy="20882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" action="ppaction://noaction">
              <a:snd r:embed="rId4" name="click.wav"/>
            </a:hlinkClick>
          </p:cNvPr>
          <p:cNvSpPr/>
          <p:nvPr/>
        </p:nvSpPr>
        <p:spPr>
          <a:xfrm>
            <a:off x="5588294" y="2432787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" action="ppaction://noaction">
              <a:snd r:embed="rId4" name="click.wav"/>
            </a:hlinkClick>
          </p:cNvPr>
          <p:cNvSpPr/>
          <p:nvPr/>
        </p:nvSpPr>
        <p:spPr>
          <a:xfrm>
            <a:off x="5580112" y="4221088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>
            <a:hlinkClick r:id="" action="ppaction://hlinkshowjump?jump=nextslide"/>
          </p:cNvPr>
          <p:cNvSpPr/>
          <p:nvPr/>
        </p:nvSpPr>
        <p:spPr>
          <a:xfrm>
            <a:off x="7756716" y="5898841"/>
            <a:ext cx="847732" cy="432048"/>
          </a:xfrm>
          <a:prstGeom prst="notchedRightArrow">
            <a:avLst>
              <a:gd name="adj1" fmla="val 50000"/>
              <a:gd name="adj2" fmla="val 11522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83568" y="72000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Как называется этот музыкальный инструмент?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56176" y="2500439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Трещотка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00823" y="4293096"/>
            <a:ext cx="21269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Колотушка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7" name="Скругленный прямоугольник 16">
            <a:hlinkClick r:id="" action="ppaction://noaction">
              <a:snd r:embed="rId5" name="chimes.wav"/>
            </a:hlinkClick>
          </p:cNvPr>
          <p:cNvSpPr/>
          <p:nvPr/>
        </p:nvSpPr>
        <p:spPr>
          <a:xfrm>
            <a:off x="5580112" y="3325880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858002" y="3393533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Металлофон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8" name="Рамка 17"/>
          <p:cNvSpPr/>
          <p:nvPr/>
        </p:nvSpPr>
        <p:spPr>
          <a:xfrm>
            <a:off x="0" y="0"/>
            <a:ext cx="9143999" cy="6858000"/>
          </a:xfrm>
          <a:prstGeom prst="frame">
            <a:avLst>
              <a:gd name="adj1" fmla="val 1667"/>
            </a:avLst>
          </a:prstGeom>
          <a:solidFill>
            <a:srgbClr val="33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3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05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3" grpId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92088"/>
            <a:ext cx="8961437" cy="666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76672"/>
            <a:ext cx="8136904" cy="1008112"/>
          </a:xfrm>
          <a:prstGeom prst="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492896"/>
            <a:ext cx="3528392" cy="2088232"/>
          </a:xfrm>
          <a:prstGeom prst="rect">
            <a:avLst/>
          </a:prstGeom>
          <a:blipFill dpi="0"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72530" y="2487758"/>
            <a:ext cx="3528392" cy="20882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5580112" y="4193626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80112" y="3284984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80112" y="2380347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>
            <a:hlinkClick r:id="" action="ppaction://hlinkshowjump?jump=nextslide"/>
          </p:cNvPr>
          <p:cNvSpPr/>
          <p:nvPr/>
        </p:nvSpPr>
        <p:spPr>
          <a:xfrm>
            <a:off x="7756716" y="5898841"/>
            <a:ext cx="847732" cy="432048"/>
          </a:xfrm>
          <a:prstGeom prst="notchedRightArrow">
            <a:avLst>
              <a:gd name="adj1" fmla="val 50000"/>
              <a:gd name="adj2" fmla="val 11522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83568" y="72000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Как называется этот музыкальный инструмент?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2830" y="2448000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Треугольник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335699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Барабан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11416" y="4293096"/>
            <a:ext cx="14784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Флейта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>
            <a:off x="0" y="0"/>
            <a:ext cx="9143999" cy="6858000"/>
          </a:xfrm>
          <a:prstGeom prst="frame">
            <a:avLst>
              <a:gd name="adj1" fmla="val 1667"/>
            </a:avLst>
          </a:prstGeom>
          <a:solidFill>
            <a:srgbClr val="33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3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40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92088"/>
            <a:ext cx="8961437" cy="666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76672"/>
            <a:ext cx="8136904" cy="1008112"/>
          </a:xfrm>
          <a:prstGeom prst="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492896"/>
            <a:ext cx="3528392" cy="2088232"/>
          </a:xfrm>
          <a:prstGeom prst="rect">
            <a:avLst/>
          </a:prstGeom>
          <a:blipFill dpi="0"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492896"/>
            <a:ext cx="3528392" cy="20882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5580112" y="2348880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80112" y="3284984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80112" y="4221088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>
            <a:hlinkClick r:id="" action="ppaction://hlinkshowjump?jump=nextslide"/>
          </p:cNvPr>
          <p:cNvSpPr/>
          <p:nvPr/>
        </p:nvSpPr>
        <p:spPr>
          <a:xfrm>
            <a:off x="7756716" y="5898841"/>
            <a:ext cx="847732" cy="432048"/>
          </a:xfrm>
          <a:prstGeom prst="notchedRightArrow">
            <a:avLst>
              <a:gd name="adj1" fmla="val 50000"/>
              <a:gd name="adj2" fmla="val 11522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83568" y="72000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Как называется этот музыкальный инструмент?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91605" y="2437182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Труба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37854" y="335699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Саксофон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76313" y="4321494"/>
            <a:ext cx="25255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Колокольчик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>
            <a:off x="0" y="0"/>
            <a:ext cx="9143999" cy="6858000"/>
          </a:xfrm>
          <a:prstGeom prst="frame">
            <a:avLst>
              <a:gd name="adj1" fmla="val 1667"/>
            </a:avLst>
          </a:prstGeom>
          <a:solidFill>
            <a:srgbClr val="33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3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99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92088"/>
            <a:ext cx="8961437" cy="666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76672"/>
            <a:ext cx="8136904" cy="1008112"/>
          </a:xfrm>
          <a:prstGeom prst="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492896"/>
            <a:ext cx="3528392" cy="2088232"/>
          </a:xfrm>
          <a:prstGeom prst="rect">
            <a:avLst/>
          </a:prstGeom>
          <a:blipFill dpi="0"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497251"/>
            <a:ext cx="3528392" cy="20882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5580112" y="4221087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80112" y="3284984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80112" y="2332439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>
            <a:hlinkClick r:id="" action="ppaction://hlinkshowjump?jump=nextslide"/>
          </p:cNvPr>
          <p:cNvSpPr/>
          <p:nvPr/>
        </p:nvSpPr>
        <p:spPr>
          <a:xfrm>
            <a:off x="7756716" y="5898841"/>
            <a:ext cx="847732" cy="432048"/>
          </a:xfrm>
          <a:prstGeom prst="notchedRightArrow">
            <a:avLst>
              <a:gd name="adj1" fmla="val 50000"/>
              <a:gd name="adj2" fmla="val 11522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83568" y="72000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Как называется этот музыкальный инструмент?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24425" y="2417738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Виолончель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16216" y="335699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Арфа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00192" y="4288740"/>
            <a:ext cx="16750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Скрипка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>
            <a:off x="0" y="0"/>
            <a:ext cx="9143999" cy="6858000"/>
          </a:xfrm>
          <a:prstGeom prst="frame">
            <a:avLst>
              <a:gd name="adj1" fmla="val 1667"/>
            </a:avLst>
          </a:prstGeom>
          <a:solidFill>
            <a:srgbClr val="33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3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59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92088"/>
            <a:ext cx="8961437" cy="666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76672"/>
            <a:ext cx="8136904" cy="1008112"/>
          </a:xfrm>
          <a:prstGeom prst="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492896"/>
            <a:ext cx="3528392" cy="2088232"/>
          </a:xfrm>
          <a:prstGeom prst="rect">
            <a:avLst/>
          </a:prstGeom>
          <a:blipFill dpi="0"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492896"/>
            <a:ext cx="3528392" cy="20882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5580112" y="3289339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80112" y="2348879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80112" y="4221088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>
            <a:hlinkClick r:id="" action="ppaction://hlinkshowjump?jump=nextslide"/>
          </p:cNvPr>
          <p:cNvSpPr/>
          <p:nvPr/>
        </p:nvSpPr>
        <p:spPr>
          <a:xfrm>
            <a:off x="7756716" y="5898841"/>
            <a:ext cx="847732" cy="432048"/>
          </a:xfrm>
          <a:prstGeom prst="notchedRightArrow">
            <a:avLst>
              <a:gd name="adj1" fmla="val 50000"/>
              <a:gd name="adj2" fmla="val 11522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83568" y="72000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Как называется этот музыкальный инструмент?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54757" y="2416532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Аккордеон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6176" y="335699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Мелодика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22610" y="4282143"/>
            <a:ext cx="21938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Синтезатор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>
            <a:off x="0" y="0"/>
            <a:ext cx="9143999" cy="6858000"/>
          </a:xfrm>
          <a:prstGeom prst="frame">
            <a:avLst>
              <a:gd name="adj1" fmla="val 1667"/>
            </a:avLst>
          </a:prstGeom>
          <a:solidFill>
            <a:srgbClr val="33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3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02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92088"/>
            <a:ext cx="8961437" cy="666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76672"/>
            <a:ext cx="8136904" cy="1008112"/>
          </a:xfrm>
          <a:prstGeom prst="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492896"/>
            <a:ext cx="3528392" cy="2088232"/>
          </a:xfrm>
          <a:prstGeom prst="rect">
            <a:avLst/>
          </a:prstGeom>
          <a:blipFill dpi="0"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492896"/>
            <a:ext cx="3528392" cy="20882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5585808" y="4221088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80112" y="3284984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" action="ppaction://noaction">
              <a:snd r:embed="rId5" name="click.wav"/>
            </a:hlinkClick>
          </p:cNvPr>
          <p:cNvSpPr/>
          <p:nvPr/>
        </p:nvSpPr>
        <p:spPr>
          <a:xfrm>
            <a:off x="5580112" y="2380347"/>
            <a:ext cx="3024336" cy="72008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66FF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>
            <a:hlinkClick r:id="" action="ppaction://hlinkshowjump?jump=nextslide"/>
          </p:cNvPr>
          <p:cNvSpPr/>
          <p:nvPr/>
        </p:nvSpPr>
        <p:spPr>
          <a:xfrm>
            <a:off x="7756716" y="5898841"/>
            <a:ext cx="847732" cy="432048"/>
          </a:xfrm>
          <a:prstGeom prst="notchedRightArrow">
            <a:avLst>
              <a:gd name="adj1" fmla="val 50000"/>
              <a:gd name="adj2" fmla="val 11522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83568" y="72000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Как называется этот музыкальный инструмент?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56000" y="2448000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Балалайка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16040" y="335699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Гусли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4208" y="4293096"/>
            <a:ext cx="1353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</a:rPr>
              <a:t>Гитара</a:t>
            </a:r>
            <a:endParaRPr lang="ru-RU" sz="3200" b="1" dirty="0">
              <a:solidFill>
                <a:srgbClr val="6600CC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>
            <a:off x="0" y="0"/>
            <a:ext cx="9143999" cy="6858000"/>
          </a:xfrm>
          <a:prstGeom prst="frame">
            <a:avLst>
              <a:gd name="adj1" fmla="val 1667"/>
            </a:avLst>
          </a:prstGeom>
          <a:solidFill>
            <a:srgbClr val="33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3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131</Words>
  <Application>Microsoft Office PowerPoint</Application>
  <PresentationFormat>Экран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Викторина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Спасибо!  Вы просто Молодцы!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Certified Windows</dc:creator>
  <cp:lastModifiedBy>RePack by SPecialiST</cp:lastModifiedBy>
  <cp:revision>50</cp:revision>
  <dcterms:created xsi:type="dcterms:W3CDTF">2020-12-16T11:55:26Z</dcterms:created>
  <dcterms:modified xsi:type="dcterms:W3CDTF">2022-08-18T07:34:15Z</dcterms:modified>
</cp:coreProperties>
</file>