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C1648-BA5E-4156-AA4F-9DAFCC605406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A7B8CB-2EA2-4214-AC52-0C1FF8BFC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C1648-BA5E-4156-AA4F-9DAFCC605406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B8CB-2EA2-4214-AC52-0C1FF8BFC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C1648-BA5E-4156-AA4F-9DAFCC605406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B8CB-2EA2-4214-AC52-0C1FF8BFC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3C1648-BA5E-4156-AA4F-9DAFCC605406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2A7B8CB-2EA2-4214-AC52-0C1FF8BFC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C1648-BA5E-4156-AA4F-9DAFCC605406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B8CB-2EA2-4214-AC52-0C1FF8BFC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C1648-BA5E-4156-AA4F-9DAFCC605406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B8CB-2EA2-4214-AC52-0C1FF8BFC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B8CB-2EA2-4214-AC52-0C1FF8BFC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C1648-BA5E-4156-AA4F-9DAFCC605406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C1648-BA5E-4156-AA4F-9DAFCC605406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B8CB-2EA2-4214-AC52-0C1FF8BFC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C1648-BA5E-4156-AA4F-9DAFCC605406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7B8CB-2EA2-4214-AC52-0C1FF8BFC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D3C1648-BA5E-4156-AA4F-9DAFCC605406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2A7B8CB-2EA2-4214-AC52-0C1FF8BFC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C1648-BA5E-4156-AA4F-9DAFCC605406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A7B8CB-2EA2-4214-AC52-0C1FF8BFC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D3C1648-BA5E-4156-AA4F-9DAFCC605406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2A7B8CB-2EA2-4214-AC52-0C1FF8BFCE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91;&#1095;%20&#1075;&#1086;&#1076;%202022-2023\2%20&#1082;&#1083;&#1072;&#1089;&#1089;\Valerijj_Gergiev_Kirov_Orchestra_St_Petersburg_Modest_Petrovich_Musorgskijj_-_Rassvet_na_Moskve-reke_uvertyura_k_opere_KHovanshhina_48351228.mp3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29322" y="4357694"/>
            <a:ext cx="2833678" cy="1285884"/>
          </a:xfrm>
        </p:spPr>
        <p:txBody>
          <a:bodyPr/>
          <a:lstStyle/>
          <a:p>
            <a:r>
              <a:rPr lang="ru-RU" dirty="0" smtClean="0"/>
              <a:t>Подготовила учитель музыки Борисова Елена Михайловна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Рассвет на Москве-реке. Здравствуй, Родина моя!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оди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714500"/>
            <a:ext cx="9144000" cy="51435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Здравствуй, Родина моя!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500826" y="121442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Учим песню!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Я узнал …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Мне было интересно, потому что… 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Музыка </a:t>
            </a:r>
            <a:r>
              <a:rPr lang="ru-RU" sz="2800" dirty="0" smtClean="0"/>
              <a:t>М.П. Мусоргского мне </a:t>
            </a:r>
            <a:r>
              <a:rPr lang="ru-RU" sz="2800" dirty="0" smtClean="0"/>
              <a:t>…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С песней я …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905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Дополните фразу…</a:t>
            </a:r>
            <a:endParaRPr lang="ru-RU" dirty="0"/>
          </a:p>
        </p:txBody>
      </p:sp>
      <p:pic>
        <p:nvPicPr>
          <p:cNvPr id="4" name="Рисунок 3" descr="берез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3420"/>
            <a:ext cx="9144000" cy="61645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282" y="928670"/>
            <a:ext cx="33575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Я узнал …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Мне было интересно, потому что…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Музыка М.П. Мусоргского мне …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С песней я …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Повторите песню «Здравствуй, Родина моя!»</a:t>
            </a:r>
          </a:p>
          <a:p>
            <a:r>
              <a:rPr lang="ru-RU" dirty="0" smtClean="0"/>
              <a:t>Н</a:t>
            </a:r>
            <a:r>
              <a:rPr lang="ru-RU" dirty="0" smtClean="0"/>
              <a:t>апишите </a:t>
            </a:r>
            <a:r>
              <a:rPr lang="ru-RU" dirty="0" smtClean="0"/>
              <a:t>несколько строк о нашем городе, </a:t>
            </a:r>
            <a:r>
              <a:rPr lang="ru-RU" dirty="0" smtClean="0"/>
              <a:t>что он значит для вас, или </a:t>
            </a:r>
            <a:r>
              <a:rPr lang="ru-RU" dirty="0" smtClean="0"/>
              <a:t>выразите свою любовь в рисунке, а может </a:t>
            </a:r>
            <a:r>
              <a:rPr lang="ru-RU" dirty="0" smtClean="0"/>
              <a:t>кто-то </a:t>
            </a:r>
            <a:r>
              <a:rPr lang="ru-RU" dirty="0" smtClean="0"/>
              <a:t>сочинит </a:t>
            </a:r>
            <a:r>
              <a:rPr lang="ru-RU" dirty="0" smtClean="0"/>
              <a:t>стихотворение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19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pic>
        <p:nvPicPr>
          <p:cNvPr id="4" name="Рисунок 3" descr="рязан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7240"/>
            <a:ext cx="9144000" cy="60807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857232"/>
            <a:ext cx="3428992" cy="378565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- Повторите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песню «Здравствуй, Родина моя!»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- Напишите </a:t>
            </a:r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несколько строк о нашем городе, что он значит для вас, или выразите свою любовь в рисунке, а может кто-то сочинит стихотворение.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то раасвет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45692" y="857232"/>
            <a:ext cx="4112588" cy="26217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урок!</a:t>
            </a:r>
            <a:endParaRPr lang="ru-RU" dirty="0"/>
          </a:p>
        </p:txBody>
      </p:sp>
      <p:pic>
        <p:nvPicPr>
          <p:cNvPr id="5" name="Рисунок 4" descr="берез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714752"/>
            <a:ext cx="4148141" cy="2796538"/>
          </a:xfrm>
          <a:prstGeom prst="rect">
            <a:avLst/>
          </a:prstGeom>
        </p:spPr>
      </p:pic>
      <p:pic>
        <p:nvPicPr>
          <p:cNvPr id="6" name="Рисунок 5" descr="мус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1571612"/>
            <a:ext cx="4071945" cy="476715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214346" y="1428736"/>
            <a:ext cx="6286544" cy="4572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Колышет березоньку ветер весенний, </a:t>
            </a:r>
            <a:br>
              <a:rPr lang="ru-RU" dirty="0" smtClean="0"/>
            </a:br>
            <a:r>
              <a:rPr lang="ru-RU" dirty="0" smtClean="0"/>
              <a:t>Весёлой капели доносится звон... </a:t>
            </a:r>
            <a:br>
              <a:rPr lang="ru-RU" dirty="0" smtClean="0"/>
            </a:br>
            <a:r>
              <a:rPr lang="ru-RU" dirty="0" smtClean="0"/>
              <a:t>Как будто читает поэму Есенин </a:t>
            </a:r>
            <a:br>
              <a:rPr lang="ru-RU" dirty="0" smtClean="0"/>
            </a:br>
            <a:r>
              <a:rPr lang="ru-RU" dirty="0" smtClean="0"/>
              <a:t>Про землю, в которую был он влюблен.</a:t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   Про белые рощи и ливни косые, </a:t>
            </a:r>
            <a:br>
              <a:rPr lang="ru-RU" dirty="0" smtClean="0"/>
            </a:br>
            <a:r>
              <a:rPr lang="ru-RU" dirty="0" smtClean="0"/>
              <a:t>Про жёлтые нивы и взлет журавлей. </a:t>
            </a:r>
            <a:br>
              <a:rPr lang="ru-RU" dirty="0" smtClean="0"/>
            </a:br>
            <a:r>
              <a:rPr lang="ru-RU" dirty="0" smtClean="0"/>
              <a:t>Любите Россию, любите Россию, </a:t>
            </a:r>
            <a:br>
              <a:rPr lang="ru-RU" dirty="0" smtClean="0"/>
            </a:br>
            <a:r>
              <a:rPr lang="ru-RU" dirty="0" smtClean="0"/>
              <a:t>Для русского сердца земли нет милей.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О. </a:t>
            </a:r>
            <a:r>
              <a:rPr lang="ru-RU" dirty="0" err="1" smtClean="0"/>
              <a:t>Милявский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Поэт о Родине</a:t>
            </a:r>
            <a:endParaRPr lang="ru-RU" dirty="0"/>
          </a:p>
        </p:txBody>
      </p:sp>
      <p:pic>
        <p:nvPicPr>
          <p:cNvPr id="4" name="Рисунок 3" descr="1642758850_35-phonoteka-org-p-fon-berezki-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357166"/>
            <a:ext cx="4970872" cy="62151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43174" y="5857892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«А что для вас означает Россия?»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Какое дерево символ России?</a:t>
            </a:r>
            <a:endParaRPr lang="ru-RU" dirty="0"/>
          </a:p>
        </p:txBody>
      </p:sp>
      <p:pic>
        <p:nvPicPr>
          <p:cNvPr id="5" name="Рисунок 4" descr="баобаб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928934"/>
            <a:ext cx="3929066" cy="3929066"/>
          </a:xfrm>
          <a:prstGeom prst="rect">
            <a:avLst/>
          </a:prstGeom>
        </p:spPr>
      </p:pic>
      <p:pic>
        <p:nvPicPr>
          <p:cNvPr id="6" name="Рисунок 5" descr="берез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786" y="1428736"/>
            <a:ext cx="3786214" cy="3786214"/>
          </a:xfrm>
          <a:prstGeom prst="rect">
            <a:avLst/>
          </a:prstGeom>
        </p:spPr>
      </p:pic>
      <p:pic>
        <p:nvPicPr>
          <p:cNvPr id="8" name="Содержимое 7" descr="сосна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1285860"/>
            <a:ext cx="2714623" cy="4071934"/>
          </a:xfrm>
        </p:spPr>
      </p:pic>
      <p:sp>
        <p:nvSpPr>
          <p:cNvPr id="9" name="TextBox 8"/>
          <p:cNvSpPr txBox="1"/>
          <p:nvPr/>
        </p:nvSpPr>
        <p:spPr>
          <a:xfrm>
            <a:off x="214282" y="5429264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сосна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286116" y="2071678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баобаб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715140" y="528638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берёза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Какую песню о берёзе вы знаете?</a:t>
            </a:r>
          </a:p>
          <a:p>
            <a:r>
              <a:rPr lang="ru-RU" dirty="0" smtClean="0"/>
              <a:t> Давайте её исполним!</a:t>
            </a:r>
          </a:p>
          <a:p>
            <a:r>
              <a:rPr lang="ru-RU" dirty="0" smtClean="0"/>
              <a:t> А кто написал эту песню?</a:t>
            </a:r>
          </a:p>
          <a:p>
            <a:r>
              <a:rPr lang="ru-RU" dirty="0" smtClean="0"/>
              <a:t> Почему вы так решили?</a:t>
            </a:r>
          </a:p>
          <a:p>
            <a:r>
              <a:rPr lang="ru-RU" dirty="0" smtClean="0"/>
              <a:t>В какой форме мы исполнили песню?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5714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Песня о берёзе</a:t>
            </a:r>
            <a:endParaRPr lang="ru-RU" dirty="0"/>
          </a:p>
        </p:txBody>
      </p:sp>
      <p:pic>
        <p:nvPicPr>
          <p:cNvPr id="6" name="Рисунок 5" descr="берез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3420"/>
            <a:ext cx="9144000" cy="61645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282" y="857232"/>
            <a:ext cx="35719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Какую песню о берёзе вы знаете?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Давайте её исполним!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А кто написал эту           песню?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Почему вы так решили?</a:t>
            </a:r>
          </a:p>
          <a:p>
            <a:r>
              <a:rPr lang="ru-RU" sz="2400" dirty="0" smtClean="0">
                <a:solidFill>
                  <a:schemeClr val="bg2">
                    <a:lumMod val="50000"/>
                  </a:schemeClr>
                </a:solidFill>
              </a:rPr>
              <a:t>В какой форме мы исполнили песню?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леонид конст челноков рассв на м р 199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000108"/>
            <a:ext cx="7629951" cy="58578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5858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вы видите на картине?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00760" y="1142984"/>
            <a:ext cx="22145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Леонид Константинович Челноков «Рассвет на Москве-реке», 1999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3570" y="5380672"/>
            <a:ext cx="29289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С давних времен поэты, художники, композиторы воспевали нашу природу, родину в своих произведениях.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то раасвета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2" y="1285860"/>
            <a:ext cx="8072494" cy="514621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3100" dirty="0" smtClean="0"/>
              <a:t>Давайте послушаем, как эту картину описал в своем музыкальном произведении М.П. Мусоргский</a:t>
            </a:r>
            <a:endParaRPr lang="ru-RU" sz="3100" dirty="0"/>
          </a:p>
        </p:txBody>
      </p:sp>
      <p:pic>
        <p:nvPicPr>
          <p:cNvPr id="5" name="Valerijj_Gergiev_Kirov_Orchestra_St_Petersburg_Modest_Petrovich_Musorgskijj_-_Rassvet_na_Moskve-reke_uvertyura_k_opere_KHovanshhina_4835122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01024" y="714356"/>
            <a:ext cx="519114" cy="519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42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ус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25560"/>
            <a:ext cx="4857752" cy="56871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85818"/>
          </a:xfrm>
        </p:spPr>
        <p:txBody>
          <a:bodyPr/>
          <a:lstStyle/>
          <a:p>
            <a:r>
              <a:rPr lang="ru-RU" dirty="0" smtClean="0"/>
              <a:t>Модест Петрович Мусоргский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43504" y="1142984"/>
            <a:ext cx="350046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- </a:t>
            </a:r>
            <a:r>
              <a:rPr lang="ru-RU" sz="2000" dirty="0" smtClean="0"/>
              <a:t>Какую картину рисует музыка?</a:t>
            </a:r>
          </a:p>
          <a:p>
            <a:r>
              <a:rPr lang="ru-RU" sz="2000" dirty="0" smtClean="0"/>
              <a:t>- Что вы представили, слушая музыку?</a:t>
            </a:r>
          </a:p>
          <a:p>
            <a:r>
              <a:rPr lang="ru-RU" sz="2000" dirty="0" smtClean="0"/>
              <a:t>- Какие чувства у вас возникли?</a:t>
            </a:r>
          </a:p>
          <a:p>
            <a:r>
              <a:rPr lang="ru-RU" sz="2000" dirty="0" smtClean="0"/>
              <a:t>- Созвучна ли эта музыка картине, которую мы рассматривали?</a:t>
            </a:r>
          </a:p>
          <a:p>
            <a:r>
              <a:rPr lang="ru-RU" sz="2000" dirty="0" smtClean="0"/>
              <a:t>- Ребята, рассматривая картины, слушая музыкальное произведение, вы наверное видели, как много церквей, храмов, в которых звучат колокола?</a:t>
            </a:r>
          </a:p>
          <a:p>
            <a:r>
              <a:rPr lang="ru-RU" sz="2000" dirty="0" smtClean="0"/>
              <a:t>- Как вы думаете, а для чего на Руси звучали колокола?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ло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756189"/>
            <a:ext cx="9144000" cy="610181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00066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На протяжении многих веков колокола сопровождали своим звоном жизнь народа.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142976" y="4572008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Н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е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напоминает ли вам эта музыка народную песню?</a:t>
            </a:r>
          </a:p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- Б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лизка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ли она к песне «Во поле береза стояла?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Музыка, которую мы слушали, является вступлением к опере М.П. Мусоргского «</a:t>
            </a:r>
            <a:r>
              <a:rPr lang="ru-RU" sz="2700" dirty="0" err="1" smtClean="0"/>
              <a:t>Хованщина</a:t>
            </a:r>
            <a:r>
              <a:rPr lang="ru-RU" sz="2700" dirty="0" smtClean="0"/>
              <a:t>»,  называется «Рассвет на Москве-реке»</a:t>
            </a:r>
            <a:br>
              <a:rPr lang="ru-RU" sz="2700" dirty="0" smtClean="0"/>
            </a:br>
            <a:r>
              <a:rPr lang="ru-RU" sz="2700" dirty="0" smtClean="0"/>
              <a:t>- А Москва-это…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флаг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428732"/>
            <a:ext cx="8143902" cy="54292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86380" y="1000108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Столица России!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103</TotalTime>
  <Words>345</Words>
  <Application>Microsoft Office PowerPoint</Application>
  <PresentationFormat>Экран (4:3)</PresentationFormat>
  <Paragraphs>56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Рассвет на Москве-реке. Здравствуй, Родина моя!</vt:lpstr>
      <vt:lpstr>Поэт о Родине</vt:lpstr>
      <vt:lpstr>Какое дерево символ России?</vt:lpstr>
      <vt:lpstr>Песня о берёзе</vt:lpstr>
      <vt:lpstr>Что вы видите на картине?</vt:lpstr>
      <vt:lpstr> Давайте послушаем, как эту картину описал в своем музыкальном произведении М.П. Мусоргский</vt:lpstr>
      <vt:lpstr>Модест Петрович Мусоргский</vt:lpstr>
      <vt:lpstr>На протяжении многих веков колокола сопровождали своим звоном жизнь народа.</vt:lpstr>
      <vt:lpstr>Музыка, которую мы слушали, является вступлением к опере М.П. Мусоргского «Хованщина»,  называется «Рассвет на Москве-реке» - А Москва-это… </vt:lpstr>
      <vt:lpstr>Здравствуй, Родина моя!</vt:lpstr>
      <vt:lpstr>Дополните фразу…</vt:lpstr>
      <vt:lpstr>Домашнее задание </vt:lpstr>
      <vt:lpstr>Спасибо за урок!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Рассвет на Москве-реке. Здравствуй, Родина моя!</dc:title>
  <dc:creator>Microsoft</dc:creator>
  <cp:lastModifiedBy>Microsoft</cp:lastModifiedBy>
  <cp:revision>14</cp:revision>
  <dcterms:created xsi:type="dcterms:W3CDTF">2022-08-22T06:45:12Z</dcterms:created>
  <dcterms:modified xsi:type="dcterms:W3CDTF">2022-08-22T08:30:23Z</dcterms:modified>
</cp:coreProperties>
</file>