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55690-CC2A-401C-8F1B-633D1639C811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D22AB-B249-42E6-863A-A49A136579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Конфликт и ваш особый ребенок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AutoShape 2" descr="https://coolsen.ru/wp-content/uploads/2021/11/281-20211129_181328-1536x11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coolsen.ru/wp-content/uploads/2021/11/281-20211129_181328-1536x11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coolsen.ru/wp-content/uploads/2021/11/281-20211129_181328-1536x11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coolsen.ru/wp-content/uploads/2021/11/281-20211129_181328-1536x11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s://coolsen.ru/wp-content/uploads/2021/11/281-20211129_181328-1536x11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9" name="Picture 13" descr="https://catherineasquithgallery.com/uploads/posts/2021-02/1613545470_121-p-kartinki-na-belom-fone-dlya-prezentatsii-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14752"/>
            <a:ext cx="4183294" cy="274314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86446" y="4786322"/>
            <a:ext cx="28575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заместитель директора по социальной работе, социальный педагог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А.В. Горбунова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285728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КОУ ВО «Борисоглебская школа-интернат для обучающихся с ограниченными возможностями здоровья»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57686" y="6072206"/>
            <a:ext cx="9286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конфликтных ситуаций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428728" y="1142984"/>
            <a:ext cx="1571636" cy="12858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071670" y="2500306"/>
            <a:ext cx="3714776" cy="7143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143240" y="2571744"/>
            <a:ext cx="3786214" cy="6429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6715140" y="1285860"/>
            <a:ext cx="1428760" cy="10001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285720" y="1500174"/>
            <a:ext cx="3071834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Привлечение внимания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72132" y="1571612"/>
            <a:ext cx="3286148" cy="18573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Демонстрация несостоятельности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85918" y="4714884"/>
            <a:ext cx="2500330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Борьба за власть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3438" y="4714884"/>
            <a:ext cx="2500330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214290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ребенка с нарушениями интеллекта, провоцирующие конфликты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6314" y="214290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Способы разрешения конфликтных ситуаций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500174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Высокий уровень тревожности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86314" y="1500174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уровня тревожности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143116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Низкий уровень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эмпатии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6314" y="2143116"/>
            <a:ext cx="392909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осознания эмоций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278605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Неадекватная самооценка (у детей с  нарушениями интеллекта часто завешенная)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14" y="278605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правильной самооценки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385762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Неумение предвидеть последствия своих действий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86314" y="385762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Обучение ребенка правильной реакции на свой гнев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57158" y="492919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Ограниченный набор поведенческих реакций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57158" y="6000744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86314" y="4929198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Расширение спектра поведенческих реакций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86314" y="6000744"/>
            <a:ext cx="392909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Консультативная работа, направленная на снятие провоцирующих факторов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4286248" y="1714488"/>
            <a:ext cx="500066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4286248" y="2357430"/>
            <a:ext cx="500066" cy="71438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4286248" y="3214686"/>
            <a:ext cx="500066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286248" y="4286256"/>
            <a:ext cx="500066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>
            <a:off x="4286248" y="5357826"/>
            <a:ext cx="500066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4286248" y="6429396"/>
            <a:ext cx="500066" cy="45719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2285984" y="1071546"/>
            <a:ext cx="45719" cy="428628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6715140" y="1071546"/>
            <a:ext cx="45719" cy="428628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116</Words>
  <Application>Microsoft Office PowerPoint</Application>
  <PresentationFormat>Экран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Конфликт и ваш особый ребенок</vt:lpstr>
      <vt:lpstr>Причины конфликтных ситуаций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 и ваш особый ребенок</dc:title>
  <dc:creator>Admin</dc:creator>
  <cp:lastModifiedBy>Admin</cp:lastModifiedBy>
  <cp:revision>17</cp:revision>
  <dcterms:created xsi:type="dcterms:W3CDTF">2022-03-24T07:46:41Z</dcterms:created>
  <dcterms:modified xsi:type="dcterms:W3CDTF">2023-02-06T05:32:45Z</dcterms:modified>
</cp:coreProperties>
</file>