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8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4415A-791A-45B9-AF5E-41A0F55C79CC}" type="datetimeFigureOut">
              <a:rPr lang="ru-RU" smtClean="0"/>
              <a:pPr/>
              <a:t>16.12.2021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46F2C-5B73-46F9-9C64-172B2DCDD0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4415A-791A-45B9-AF5E-41A0F55C79CC}" type="datetimeFigureOut">
              <a:rPr lang="ru-RU" smtClean="0"/>
              <a:pPr/>
              <a:t>16.12.2021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46F2C-5B73-46F9-9C64-172B2DCDD0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4415A-791A-45B9-AF5E-41A0F55C79CC}" type="datetimeFigureOut">
              <a:rPr lang="ru-RU" smtClean="0"/>
              <a:pPr/>
              <a:t>16.12.2021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46F2C-5B73-46F9-9C64-172B2DCDD0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4415A-791A-45B9-AF5E-41A0F55C79CC}" type="datetimeFigureOut">
              <a:rPr lang="ru-RU" smtClean="0"/>
              <a:pPr/>
              <a:t>16.12.2021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46F2C-5B73-46F9-9C64-172B2DCDD0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4415A-791A-45B9-AF5E-41A0F55C79CC}" type="datetimeFigureOut">
              <a:rPr lang="ru-RU" smtClean="0"/>
              <a:pPr/>
              <a:t>16.12.2021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46F2C-5B73-46F9-9C64-172B2DCDD0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4415A-791A-45B9-AF5E-41A0F55C79CC}" type="datetimeFigureOut">
              <a:rPr lang="ru-RU" smtClean="0"/>
              <a:pPr/>
              <a:t>16.12.2021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46F2C-5B73-46F9-9C64-172B2DCDD0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4415A-791A-45B9-AF5E-41A0F55C79CC}" type="datetimeFigureOut">
              <a:rPr lang="ru-RU" smtClean="0"/>
              <a:pPr/>
              <a:t>16.12.2021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46F2C-5B73-46F9-9C64-172B2DCDD0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4415A-791A-45B9-AF5E-41A0F55C79CC}" type="datetimeFigureOut">
              <a:rPr lang="ru-RU" smtClean="0"/>
              <a:pPr/>
              <a:t>16.12.2021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46F2C-5B73-46F9-9C64-172B2DCDD0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4415A-791A-45B9-AF5E-41A0F55C79CC}" type="datetimeFigureOut">
              <a:rPr lang="ru-RU" smtClean="0"/>
              <a:pPr/>
              <a:t>16.12.2021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46F2C-5B73-46F9-9C64-172B2DCDD0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4415A-791A-45B9-AF5E-41A0F55C79CC}" type="datetimeFigureOut">
              <a:rPr lang="ru-RU" smtClean="0"/>
              <a:pPr/>
              <a:t>16.12.2021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46F2C-5B73-46F9-9C64-172B2DCDD0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4415A-791A-45B9-AF5E-41A0F55C79CC}" type="datetimeFigureOut">
              <a:rPr lang="ru-RU" smtClean="0"/>
              <a:pPr/>
              <a:t>16.12.2021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46F2C-5B73-46F9-9C64-172B2DCDD0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94415A-791A-45B9-AF5E-41A0F55C79CC}" type="datetimeFigureOut">
              <a:rPr lang="ru-RU" smtClean="0"/>
              <a:pPr/>
              <a:t>16.12.2021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346F2C-5B73-46F9-9C64-172B2DCDD04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619672" y="332656"/>
            <a:ext cx="703923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  МУНИЦИПАЛЬНОЕ </a:t>
            </a:r>
            <a:r>
              <a:rPr lang="ru-RU" dirty="0" smtClean="0"/>
              <a:t>ОБЩЕОБРАЗОВАТЕЛЬНОЕ УЧРЕЖДЕНИЕ</a:t>
            </a:r>
          </a:p>
          <a:p>
            <a:r>
              <a:rPr lang="ru-RU" dirty="0" smtClean="0"/>
              <a:t>            «</a:t>
            </a:r>
            <a:r>
              <a:rPr lang="ru-RU" dirty="0" smtClean="0"/>
              <a:t>СРЕДНЯЯ ОБЩЕОБРАЗОВАТЕЛЬНАЯ ШКОЛА №31»</a:t>
            </a:r>
          </a:p>
          <a:p>
            <a:r>
              <a:rPr lang="ru-RU" dirty="0" smtClean="0"/>
              <a:t>ЭНГЕЛЬССКОГО МУНИЦИПАЛЬНОГО РАЙОНА САРАТОВСКОЙ </a:t>
            </a:r>
            <a:r>
              <a:rPr lang="ru-RU" dirty="0" smtClean="0"/>
              <a:t>ОБЛАСТИ</a:t>
            </a:r>
            <a:endParaRPr lang="ru-RU" dirty="0" smtClean="0"/>
          </a:p>
        </p:txBody>
      </p:sp>
      <p:sp>
        <p:nvSpPr>
          <p:cNvPr id="8" name="Прямоугольник 7"/>
          <p:cNvSpPr/>
          <p:nvPr/>
        </p:nvSpPr>
        <p:spPr>
          <a:xfrm>
            <a:off x="1115616" y="1628800"/>
            <a:ext cx="7610557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SimSun" pitchFamily="2" charset="-122"/>
                <a:cs typeface="Aharoni" pitchFamily="2" charset="-79"/>
              </a:rPr>
              <a:t>ИСТОРИЯ НОВОГОДНЕГО ШАРА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3645024"/>
            <a:ext cx="394518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Исследовательская работа выполнена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          Ученицей 2 «Б» класса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         Харламовой Елизаветой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 Руководитель: Кость Т.Е.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43608" y="2564904"/>
            <a:ext cx="56621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• </a:t>
            </a:r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ЦЕЛЬ </a:t>
            </a:r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РАБОТЫ: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99592" y="3645024"/>
            <a:ext cx="73985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  <a:ea typeface="Segoe UI Symbol" pitchFamily="34" charset="0"/>
              </a:rPr>
              <a:t>-Познакомиться с  историей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  <a:ea typeface="Segoe UI Symbol" pitchFamily="34" charset="0"/>
              </a:rPr>
              <a:t>возникновения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  <a:ea typeface="Segoe UI Symbol" pitchFamily="34" charset="0"/>
              </a:rPr>
              <a:t>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  <a:ea typeface="Segoe UI Symbol" pitchFamily="34" charset="0"/>
              </a:rPr>
              <a:t>ёлочных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  <a:ea typeface="Segoe UI Symbol" pitchFamily="34" charset="0"/>
              </a:rPr>
              <a:t>шаров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Arial Black" pitchFamily="34" charset="0"/>
              <a:ea typeface="Segoe UI Symbo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99592" y="4725144"/>
            <a:ext cx="756084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- Проследить как  изменялся внешний облик ёлочных шаров в разное время.</a:t>
            </a:r>
            <a:endParaRPr lang="ru-RU" sz="2800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584" y="3140968"/>
            <a:ext cx="770485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AutoNum type="arabicPeriod"/>
              <a:defRPr/>
            </a:pPr>
            <a: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  <a:t>Познакомиться </a:t>
            </a:r>
            <a: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  <a:t>с историей появления традиции украшать </a:t>
            </a:r>
            <a: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  <a:t>ёлку </a:t>
            </a:r>
            <a: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  <a:t> новогодними шарами;</a:t>
            </a:r>
          </a:p>
          <a:p>
            <a:pPr marL="457200" indent="-457200">
              <a:defRPr/>
            </a:pPr>
            <a:endParaRPr lang="ru-RU" sz="2400" dirty="0" smtClean="0">
              <a:solidFill>
                <a:srgbClr val="7030A0"/>
              </a:solidFill>
              <a:latin typeface="Arial Black" pitchFamily="34" charset="0"/>
            </a:endParaRPr>
          </a:p>
          <a:p>
            <a:pPr marL="457200" indent="-457200">
              <a:buAutoNum type="arabicPeriod" startAt="2"/>
              <a:defRPr/>
            </a:pPr>
            <a: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  <a:t>Изучить </a:t>
            </a:r>
            <a: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  <a:t>историю </a:t>
            </a:r>
            <a: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  <a:t>ёлочных шаров;</a:t>
            </a:r>
          </a:p>
          <a:p>
            <a:pPr marL="457200" indent="-457200">
              <a:defRPr/>
            </a:pPr>
            <a:endParaRPr lang="ru-RU" sz="2400" dirty="0" smtClean="0">
              <a:solidFill>
                <a:srgbClr val="7030A0"/>
              </a:solidFill>
              <a:latin typeface="Arial Black" pitchFamily="34" charset="0"/>
            </a:endParaRPr>
          </a:p>
          <a:p>
            <a:pPr>
              <a:defRPr/>
            </a:pPr>
            <a: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  <a:t>3.  </a:t>
            </a:r>
            <a: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  <a:t>Понаблюдать за изменениями во внешнем виде, принципе изготовления новогодних шаров во времени.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15616" y="2204864"/>
            <a:ext cx="345638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• 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ЗАДАЧИ: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eVrv0iIYdY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96136" y="4673519"/>
            <a:ext cx="3347864" cy="2184481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95536" y="620688"/>
            <a:ext cx="698477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Считается, что обычай украшать елки на Рождество пошел от немцев и ведет начало от Мартина Лютера. </a:t>
            </a:r>
            <a:endParaRPr lang="ru-RU" sz="2400" dirty="0" smtClean="0">
              <a:solidFill>
                <a:schemeClr val="accent4">
                  <a:lumMod val="50000"/>
                </a:schemeClr>
              </a:solidFill>
              <a:latin typeface="Arial Black" pitchFamily="34" charset="0"/>
            </a:endParaRPr>
          </a:p>
          <a:p>
            <a:endParaRPr lang="ru-RU" sz="2400" dirty="0" smtClean="0">
              <a:solidFill>
                <a:schemeClr val="accent4">
                  <a:lumMod val="50000"/>
                </a:schemeClr>
              </a:solidFill>
              <a:latin typeface="Arial Black" pitchFamily="34" charset="0"/>
            </a:endParaRPr>
          </a:p>
          <a:p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Петр 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I, вводя в России европейский обычай встречать Новый год с 1 января, не забыл и об этом нововведении. </a:t>
            </a:r>
            <a:endParaRPr lang="ru-RU" sz="2400" dirty="0" smtClean="0">
              <a:solidFill>
                <a:schemeClr val="accent4">
                  <a:lumMod val="50000"/>
                </a:schemeClr>
              </a:solidFill>
              <a:latin typeface="Arial Black" pitchFamily="34" charset="0"/>
            </a:endParaRPr>
          </a:p>
          <a:p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По 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его приказу ветки хвойных деревьев — ели, сосны и можжевельника становятся непременным атрибутом новогоднего украшения жилищ и 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улиц.</a:t>
            </a:r>
            <a:endParaRPr lang="ru-RU" sz="2400" dirty="0">
              <a:solidFill>
                <a:schemeClr val="accent4">
                  <a:lumMod val="50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</TotalTime>
  <Words>108</Words>
  <Application>Microsoft Office PowerPoint</Application>
  <PresentationFormat>Экран (4:3)</PresentationFormat>
  <Paragraphs>21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27</cp:revision>
  <dcterms:created xsi:type="dcterms:W3CDTF">2021-12-09T06:27:39Z</dcterms:created>
  <dcterms:modified xsi:type="dcterms:W3CDTF">2021-12-16T10:08:26Z</dcterms:modified>
</cp:coreProperties>
</file>