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7" r:id="rId11"/>
    <p:sldId id="268" r:id="rId12"/>
    <p:sldId id="269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6DE16-5B86-4EE3-820D-43A45F403279}" type="datetimeFigureOut">
              <a:rPr lang="ru-RU" smtClean="0"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CCB6C-991D-42C2-AAA2-35439348ADE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БИОЛОГИЧЕСКАЯ ОПАСНОСТЬ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МАСШТАБЫ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8208912" cy="223224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ЭПИДЕМИЯ – МАССОВОЕ ЗАБОЛИВАНИЕ ЛЮДЕЙ В ОДНОЙ ИЛИ РЯДЕ СТРАН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149080"/>
            <a:ext cx="8208912" cy="22322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ПАНДЕМИЯ – МАССОВОЕ ЗАБОЛИВАНИЕ ЛЮДЕЙ НА КОНТИНЕНТЕ ИЛИ РЯДЕ КОНТИНЕНТОВ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212976"/>
            <a:ext cx="8208912" cy="25922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ПАНЗООТИЯ – МАССОВОЕ ЗАБОЛИВАНИЕ ЖИВОТНЫХ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КОНТИНЕНТЕ ИЛИ РЯДЕ КОНТИНЕНТОВ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20688"/>
            <a:ext cx="8208912" cy="22322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ЭПИЗООТИЯ – МАССОВОЕ ЗАБОЛИВАНИЕ ЖИВОТНЫХ В ОДНОЙ ИЛИ РЯДЕ СТРАН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764704"/>
            <a:ext cx="8208912" cy="22322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ЭПИФИТОТИЯ – МАССОВОЕ ЗАБОЛИВАНИЕ РАСТЕНИЙ В ОДНОЙ ИЛИ РЯДЕ СТРАН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3284984"/>
            <a:ext cx="8208912" cy="28803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ПАНФИТОТИЯ – МАССОВОЕ ЗАБОЛИВАНИЕ РАСТЕНИЙ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КОНТИНЕНТЕ ИЛИ РЯДЕ КОНТИНЕНТОВ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3658418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целях предупреждения распространения инфекции за пределы эпидемического очага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вводят карантин.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708920"/>
            <a:ext cx="8964488" cy="38164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Карантин - комплекс административных и санитарно-гигиенических мероприятий, направленных на выявление больных и лиц, подлежащих изоляции или надзора 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88640"/>
            <a:ext cx="8352928" cy="20882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142875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Дезинфекция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это уничтожение возбудителей болезней в помещениях, где обнаружены больные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492896"/>
            <a:ext cx="8280920" cy="20162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142875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Дезинсекция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уничтожение насекомых, которые могут передавать инфекцию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вырезанными соседними углами 8"/>
          <p:cNvSpPr/>
          <p:nvPr/>
        </p:nvSpPr>
        <p:spPr>
          <a:xfrm>
            <a:off x="467544" y="4725144"/>
            <a:ext cx="8280920" cy="1944216"/>
          </a:xfrm>
          <a:prstGeom prst="snip2Same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Дератизация</a:t>
            </a:r>
            <a:r>
              <a:rPr lang="ru-RU" sz="4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уничтожение грызунов - переносчиков болезней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340768"/>
            <a:ext cx="89644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Инфекционные заболевания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группа заболеваний, вызываемых проникновением в организм патогенных  микроорганизмов</a:t>
            </a:r>
          </a:p>
        </p:txBody>
      </p:sp>
      <p:pic>
        <p:nvPicPr>
          <p:cNvPr id="8194" name="Picture 2" descr="Картинки по запросу инфекционные заболев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429000"/>
            <a:ext cx="4286250" cy="323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КЛАССИФИКАЦИЯ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856895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ишечные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холера, дизентерия, сальмонеллёз, 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эшерихиоз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7170" name="AutoShape 2" descr="Картинки по запросу инфекционные заболевания кишечн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Картинки по запросу инфекционные заболевания кишечни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Картинки по запросу инфекционные заболевания кишечн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780928"/>
            <a:ext cx="5256584" cy="3784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76672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Дыхательных путей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(грипп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 коклюш, корь, ветряная оспа)</a:t>
            </a:r>
          </a:p>
        </p:txBody>
      </p:sp>
      <p:pic>
        <p:nvPicPr>
          <p:cNvPr id="6146" name="Picture 2" descr="Картинки по запросу инфекционные заболевания легки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204864"/>
            <a:ext cx="6286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260648"/>
            <a:ext cx="595323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Кровяные 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малярия, ВИЧ-инфекция)</a:t>
            </a:r>
          </a:p>
        </p:txBody>
      </p:sp>
      <p:sp>
        <p:nvSpPr>
          <p:cNvPr id="5122" name="AutoShape 2" descr="Картинки по запросу кровяные инфек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Картинки по запросу кровяные инфек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6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44824"/>
            <a:ext cx="5856651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Наружных покровов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(сибирская язва,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столбняк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4100" name="Picture 4" descr="Картинки по запросу инфекции наружных покров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081469"/>
            <a:ext cx="5664796" cy="3776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ВОЗБУДИТЕЛИ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БАКТЕРИИ можно разделить на несколько групп по форме клеток: палочковидные бациллы, сферические кокки, спиральные спириллы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77072"/>
            <a:ext cx="7143750" cy="2438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70080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БАКТЕРИИ-простейшие микроорганизмы не имеющие крепкой оболочки,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легко подвергаются всем видам обработки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ВИРУСЫ - сложные микроорганизмы, которые имеют крепкую оболочку и тяжело поддаются термической обработке, лекарственным препаратам и ультрафиолету.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dic.academic.ru/pictures/ntes/03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422748"/>
            <a:ext cx="3015971" cy="4435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404664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МИКОЗЫ - сложные организмы, имеющие грибковое происхождение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Картинки по запросу микозы грибы"/>
          <p:cNvPicPr>
            <a:picLocks noChangeAspect="1" noChangeArrowheads="1"/>
          </p:cNvPicPr>
          <p:nvPr/>
        </p:nvPicPr>
        <p:blipFill>
          <a:blip r:embed="rId2" cstate="print"/>
          <a:srcRect l="3735" t="4339" r="4140" b="5121"/>
          <a:stretch>
            <a:fillRect/>
          </a:stretch>
        </p:blipFill>
        <p:spPr bwMode="auto">
          <a:xfrm>
            <a:off x="1619672" y="1988840"/>
            <a:ext cx="532859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145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БИОЛОГИЧЕСКАЯ ОПАСНОСТЬ</vt:lpstr>
      <vt:lpstr>ОПРЕДЕЛЕНИЕ</vt:lpstr>
      <vt:lpstr>КЛАССИФИКАЦИЯ</vt:lpstr>
      <vt:lpstr>Слайд 4</vt:lpstr>
      <vt:lpstr>Слайд 5</vt:lpstr>
      <vt:lpstr>Слайд 6</vt:lpstr>
      <vt:lpstr>ВОЗБУДИТЕЛИ</vt:lpstr>
      <vt:lpstr>ВИРУСЫ - сложные микроорганизмы, которые имеют крепкую оболочку и тяжело поддаются термической обработке, лекарственным препаратам и ультрафиолету.</vt:lpstr>
      <vt:lpstr>Слайд 9</vt:lpstr>
      <vt:lpstr>МАСШТАБЫ </vt:lpstr>
      <vt:lpstr>Слайд 11</vt:lpstr>
      <vt:lpstr>Слайд 12</vt:lpstr>
      <vt:lpstr>В целях предупреждения распространения инфекции за пределы эпидемического очага вводят карантин. 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БИОЛОГИЧЕСКАЯ ОПАСНОСТЬ</dc:title>
  <dc:creator>User</dc:creator>
  <cp:lastModifiedBy>User</cp:lastModifiedBy>
  <cp:revision>7</cp:revision>
  <dcterms:created xsi:type="dcterms:W3CDTF">2017-09-18T17:46:45Z</dcterms:created>
  <dcterms:modified xsi:type="dcterms:W3CDTF">2017-09-18T18:47:05Z</dcterms:modified>
</cp:coreProperties>
</file>