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 Continuous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Negative and interrogative forms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834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Affirmative sentences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31" y="1988840"/>
            <a:ext cx="7494485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153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Negative sentences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8800"/>
            <a:ext cx="8081494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64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Negative sentences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Отрицательная частица </a:t>
            </a:r>
            <a:r>
              <a:rPr lang="en-US" sz="3600" dirty="0" smtClean="0"/>
              <a:t>NOT </a:t>
            </a:r>
            <a:r>
              <a:rPr lang="ru-RU" sz="3600" dirty="0" smtClean="0"/>
              <a:t>ставится после формы глагола </a:t>
            </a:r>
            <a:r>
              <a:rPr lang="en-US" sz="3600" dirty="0" smtClean="0"/>
              <a:t>to be</a:t>
            </a:r>
          </a:p>
          <a:p>
            <a:pPr algn="ctr"/>
            <a:r>
              <a:rPr lang="en-US" sz="3600" dirty="0" smtClean="0"/>
              <a:t>Am not</a:t>
            </a:r>
          </a:p>
          <a:p>
            <a:pPr algn="ctr"/>
            <a:r>
              <a:rPr lang="en-US" sz="3600" dirty="0" smtClean="0"/>
              <a:t>Is not = isn’t</a:t>
            </a:r>
          </a:p>
          <a:p>
            <a:pPr algn="ctr"/>
            <a:r>
              <a:rPr lang="en-US" sz="3600" dirty="0" smtClean="0"/>
              <a:t>Are not = aren’t</a:t>
            </a:r>
          </a:p>
          <a:p>
            <a:r>
              <a:rPr lang="ru-RU" sz="3600" dirty="0"/>
              <a:t>Глагол </a:t>
            </a:r>
            <a:r>
              <a:rPr lang="ru-RU" sz="3600" dirty="0" err="1"/>
              <a:t>am</a:t>
            </a:r>
            <a:r>
              <a:rPr lang="ru-RU" sz="3600" dirty="0"/>
              <a:t> и частица </a:t>
            </a:r>
            <a:r>
              <a:rPr lang="ru-RU" sz="3600" dirty="0" err="1"/>
              <a:t>not</a:t>
            </a:r>
            <a:r>
              <a:rPr lang="ru-RU" sz="3600" dirty="0"/>
              <a:t> сливаться не могут</a:t>
            </a:r>
            <a:r>
              <a:rPr lang="ru-RU" sz="3600" dirty="0" smtClean="0"/>
              <a:t>.</a:t>
            </a:r>
            <a:endParaRPr lang="en-US" sz="3600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740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Interrogative sentences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7817582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76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Interrogative sentences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err="1"/>
              <a:t>На</a:t>
            </a:r>
            <a:r>
              <a:rPr lang="en-US" sz="3200" dirty="0"/>
              <a:t> </a:t>
            </a:r>
            <a:r>
              <a:rPr lang="en-US" sz="3200" dirty="0" err="1"/>
              <a:t>вопросы</a:t>
            </a:r>
            <a:r>
              <a:rPr lang="en-US" sz="3200" dirty="0"/>
              <a:t> </a:t>
            </a:r>
            <a:r>
              <a:rPr lang="en-US" sz="3200" dirty="0" err="1"/>
              <a:t>можно</a:t>
            </a:r>
            <a:r>
              <a:rPr lang="en-US" sz="3200" dirty="0"/>
              <a:t> </a:t>
            </a:r>
            <a:r>
              <a:rPr lang="en-US" sz="3200" dirty="0" err="1"/>
              <a:t>отвечать</a:t>
            </a:r>
            <a:r>
              <a:rPr lang="en-US" sz="3200" dirty="0"/>
              <a:t> </a:t>
            </a:r>
            <a:r>
              <a:rPr lang="en-US" sz="3200" dirty="0" err="1"/>
              <a:t>кратко</a:t>
            </a:r>
            <a:r>
              <a:rPr lang="en-US" sz="3200" dirty="0"/>
              <a:t>, </a:t>
            </a:r>
            <a:r>
              <a:rPr lang="en-US" sz="3200" dirty="0" err="1"/>
              <a:t>используя</a:t>
            </a:r>
            <a:r>
              <a:rPr lang="en-US" sz="3200" dirty="0"/>
              <a:t> </a:t>
            </a:r>
            <a:r>
              <a:rPr lang="en-US" sz="3200" dirty="0" err="1"/>
              <a:t>глаголы</a:t>
            </a:r>
            <a:r>
              <a:rPr lang="en-US" sz="3200" dirty="0"/>
              <a:t> am, is и are</a:t>
            </a:r>
            <a:r>
              <a:rPr lang="en-US" sz="3200" dirty="0" smtClean="0"/>
              <a:t>:</a:t>
            </a:r>
          </a:p>
          <a:p>
            <a:endParaRPr lang="en-US" sz="3200" dirty="0"/>
          </a:p>
          <a:p>
            <a:r>
              <a:rPr lang="en-US" sz="3200" dirty="0"/>
              <a:t>– Are you playing</a:t>
            </a:r>
            <a:r>
              <a:rPr lang="en-US" sz="3200" dirty="0" smtClean="0"/>
              <a:t>?</a:t>
            </a:r>
            <a:endParaRPr lang="en-US" sz="3200" dirty="0"/>
          </a:p>
          <a:p>
            <a:r>
              <a:rPr lang="en-US" sz="3200" dirty="0"/>
              <a:t>– Yes, I am.</a:t>
            </a:r>
          </a:p>
          <a:p>
            <a:endParaRPr lang="en-US" sz="3200" dirty="0"/>
          </a:p>
          <a:p>
            <a:r>
              <a:rPr lang="en-US" sz="3200" dirty="0"/>
              <a:t>– Is he playing</a:t>
            </a:r>
            <a:r>
              <a:rPr lang="en-US" sz="3200" dirty="0" smtClean="0"/>
              <a:t>?</a:t>
            </a:r>
            <a:endParaRPr lang="en-US" sz="3200" dirty="0"/>
          </a:p>
          <a:p>
            <a:r>
              <a:rPr lang="en-US" sz="3200" dirty="0"/>
              <a:t>– No, he is not (isn’t)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257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</TotalTime>
  <Words>83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Соседство</vt:lpstr>
      <vt:lpstr>Present Continuous</vt:lpstr>
      <vt:lpstr>Affirmative sentences</vt:lpstr>
      <vt:lpstr>Negative sentences</vt:lpstr>
      <vt:lpstr>Negative sentences</vt:lpstr>
      <vt:lpstr>Interrogative sentences</vt:lpstr>
      <vt:lpstr>Interrogative sentences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Continuous</dc:title>
  <dc:creator>Валерия</dc:creator>
  <cp:lastModifiedBy>Mvideo339</cp:lastModifiedBy>
  <cp:revision>3</cp:revision>
  <dcterms:created xsi:type="dcterms:W3CDTF">2021-01-18T06:26:24Z</dcterms:created>
  <dcterms:modified xsi:type="dcterms:W3CDTF">2022-08-22T08:43:21Z</dcterms:modified>
</cp:coreProperties>
</file>